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0" r:id="rId3"/>
    <p:sldId id="258" r:id="rId4"/>
    <p:sldId id="259" r:id="rId5"/>
  </p:sldIdLst>
  <p:sldSz cx="7556500" cy="10693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2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E903B-A757-4744-BFEE-5B5A9AA51BAC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07AE6-A060-4819-90C0-013311A942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96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6C350-9DF3-4B48-8189-0E25DD1B8B00}" type="slidenum"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774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6C350-9DF3-4B48-8189-0E25DD1B8B00}" type="slidenum"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5047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6C350-9DF3-4B48-8189-0E25DD1B8B00}" type="slidenum"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9929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6C350-9DF3-4B48-8189-0E25DD1B8B00}" type="slidenum"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45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8" y="1750055"/>
            <a:ext cx="6423025" cy="3722887"/>
          </a:xfrm>
        </p:spPr>
        <p:txBody>
          <a:bodyPr anchor="b"/>
          <a:lstStyle>
            <a:lvl1pPr algn="ctr">
              <a:defRPr sz="49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563" y="5616511"/>
            <a:ext cx="5667375" cy="2581762"/>
          </a:xfrm>
        </p:spPr>
        <p:txBody>
          <a:bodyPr/>
          <a:lstStyle>
            <a:lvl1pPr marL="0" indent="0" algn="ctr">
              <a:buNone/>
              <a:defRPr sz="1983"/>
            </a:lvl1pPr>
            <a:lvl2pPr marL="377830" indent="0" algn="ctr">
              <a:buNone/>
              <a:defRPr sz="1653"/>
            </a:lvl2pPr>
            <a:lvl3pPr marL="755660" indent="0" algn="ctr">
              <a:buNone/>
              <a:defRPr sz="1488"/>
            </a:lvl3pPr>
            <a:lvl4pPr marL="1133490" indent="0" algn="ctr">
              <a:buNone/>
              <a:defRPr sz="1322"/>
            </a:lvl4pPr>
            <a:lvl5pPr marL="1511320" indent="0" algn="ctr">
              <a:buNone/>
              <a:defRPr sz="1322"/>
            </a:lvl5pPr>
            <a:lvl6pPr marL="1889150" indent="0" algn="ctr">
              <a:buNone/>
              <a:defRPr sz="1322"/>
            </a:lvl6pPr>
            <a:lvl7pPr marL="2266980" indent="0" algn="ctr">
              <a:buNone/>
              <a:defRPr sz="1322"/>
            </a:lvl7pPr>
            <a:lvl8pPr marL="2644811" indent="0" algn="ctr">
              <a:buNone/>
              <a:defRPr sz="1322"/>
            </a:lvl8pPr>
            <a:lvl9pPr marL="3022641" indent="0" algn="ctr">
              <a:buNone/>
              <a:defRPr sz="132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956-2E87-442C-8883-7A1D254B1BB9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B80C-D603-48F8-B574-4DBCDA1D4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1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956-2E87-442C-8883-7A1D254B1BB9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B80C-D603-48F8-B574-4DBCDA1D4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8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7621" y="569325"/>
            <a:ext cx="1629370" cy="90621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510" y="569325"/>
            <a:ext cx="4793655" cy="90621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956-2E87-442C-8883-7A1D254B1BB9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B80C-D603-48F8-B574-4DBCDA1D4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39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956-2E87-442C-8883-7A1D254B1BB9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B80C-D603-48F8-B574-4DBCDA1D4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04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74" y="2665927"/>
            <a:ext cx="6517481" cy="4448157"/>
          </a:xfrm>
        </p:spPr>
        <p:txBody>
          <a:bodyPr anchor="b"/>
          <a:lstStyle>
            <a:lvl1pPr>
              <a:defRPr sz="495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74" y="7156165"/>
            <a:ext cx="6517481" cy="2339180"/>
          </a:xfrm>
        </p:spPr>
        <p:txBody>
          <a:bodyPr/>
          <a:lstStyle>
            <a:lvl1pPr marL="0" indent="0">
              <a:buNone/>
              <a:defRPr sz="1983">
                <a:solidFill>
                  <a:schemeClr val="tx1"/>
                </a:solidFill>
              </a:defRPr>
            </a:lvl1pPr>
            <a:lvl2pPr marL="377830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956-2E87-442C-8883-7A1D254B1BB9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B80C-D603-48F8-B574-4DBCDA1D4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3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509" y="2846623"/>
            <a:ext cx="3211513" cy="67848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5478" y="2846623"/>
            <a:ext cx="3211513" cy="67848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956-2E87-442C-8883-7A1D254B1BB9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B80C-D603-48F8-B574-4DBCDA1D4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3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4" y="569327"/>
            <a:ext cx="6517481" cy="20668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495" y="2621369"/>
            <a:ext cx="3196753" cy="1284692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495" y="3906061"/>
            <a:ext cx="3196753" cy="57452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5478" y="2621369"/>
            <a:ext cx="3212497" cy="1284692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5478" y="3906061"/>
            <a:ext cx="3212497" cy="57452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956-2E87-442C-8883-7A1D254B1BB9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B80C-D603-48F8-B574-4DBCDA1D4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39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956-2E87-442C-8883-7A1D254B1BB9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B80C-D603-48F8-B574-4DBCDA1D4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2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956-2E87-442C-8883-7A1D254B1BB9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B80C-D603-48F8-B574-4DBCDA1D4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4" y="712893"/>
            <a:ext cx="2437168" cy="2495127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497" y="1539654"/>
            <a:ext cx="3825478" cy="7599245"/>
          </a:xfrm>
        </p:spPr>
        <p:txBody>
          <a:bodyPr/>
          <a:lstStyle>
            <a:lvl1pPr>
              <a:defRPr sz="2644"/>
            </a:lvl1pPr>
            <a:lvl2pPr>
              <a:defRPr sz="2314"/>
            </a:lvl2pPr>
            <a:lvl3pPr>
              <a:defRPr sz="1983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494" y="3208020"/>
            <a:ext cx="2437168" cy="5943254"/>
          </a:xfrm>
        </p:spPr>
        <p:txBody>
          <a:bodyPr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956-2E87-442C-8883-7A1D254B1BB9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B80C-D603-48F8-B574-4DBCDA1D4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1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4" y="712893"/>
            <a:ext cx="2437168" cy="2495127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2497" y="1539654"/>
            <a:ext cx="3825478" cy="7599245"/>
          </a:xfrm>
        </p:spPr>
        <p:txBody>
          <a:bodyPr anchor="t"/>
          <a:lstStyle>
            <a:lvl1pPr marL="0" indent="0">
              <a:buNone/>
              <a:defRPr sz="2644"/>
            </a:lvl1pPr>
            <a:lvl2pPr marL="377830" indent="0">
              <a:buNone/>
              <a:defRPr sz="2314"/>
            </a:lvl2pPr>
            <a:lvl3pPr marL="755660" indent="0">
              <a:buNone/>
              <a:defRPr sz="1983"/>
            </a:lvl3pPr>
            <a:lvl4pPr marL="1133490" indent="0">
              <a:buNone/>
              <a:defRPr sz="1653"/>
            </a:lvl4pPr>
            <a:lvl5pPr marL="1511320" indent="0">
              <a:buNone/>
              <a:defRPr sz="1653"/>
            </a:lvl5pPr>
            <a:lvl6pPr marL="1889150" indent="0">
              <a:buNone/>
              <a:defRPr sz="1653"/>
            </a:lvl6pPr>
            <a:lvl7pPr marL="2266980" indent="0">
              <a:buNone/>
              <a:defRPr sz="1653"/>
            </a:lvl7pPr>
            <a:lvl8pPr marL="2644811" indent="0">
              <a:buNone/>
              <a:defRPr sz="1653"/>
            </a:lvl8pPr>
            <a:lvl9pPr marL="3022641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494" y="3208020"/>
            <a:ext cx="2437168" cy="5943254"/>
          </a:xfrm>
        </p:spPr>
        <p:txBody>
          <a:bodyPr/>
          <a:lstStyle>
            <a:lvl1pPr marL="0" indent="0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956-2E87-442C-8883-7A1D254B1BB9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B80C-D603-48F8-B574-4DBCDA1D4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4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510" y="569327"/>
            <a:ext cx="6517481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510" y="2846623"/>
            <a:ext cx="6517481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509" y="9911200"/>
            <a:ext cx="170021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A3956-2E87-442C-8883-7A1D254B1BB9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3091" y="9911200"/>
            <a:ext cx="2550319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6778" y="9911200"/>
            <a:ext cx="170021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9B80C-D603-48F8-B574-4DBCDA1D4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5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660" rtl="0" eaLnBrk="1" latinLnBrk="1" hangingPunct="1">
        <a:lnSpc>
          <a:spcPct val="90000"/>
        </a:lnSpc>
        <a:spcBef>
          <a:spcPct val="0"/>
        </a:spcBef>
        <a:buNone/>
        <a:defRPr sz="36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15" indent="-188915" algn="l" defTabSz="755660" rtl="0" eaLnBrk="1" latinLnBrk="1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314" kern="1200">
          <a:solidFill>
            <a:schemeClr val="tx1"/>
          </a:solidFill>
          <a:latin typeface="+mn-lt"/>
          <a:ea typeface="+mn-ea"/>
          <a:cs typeface="+mn-cs"/>
        </a:defRPr>
      </a:lvl1pPr>
      <a:lvl2pPr marL="566745" indent="-188915" algn="l" defTabSz="755660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944575" indent="-188915" algn="l" defTabSz="755660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405" indent="-188915" algn="l" defTabSz="755660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235" indent="-188915" algn="l" defTabSz="755660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065" indent="-188915" algn="l" defTabSz="755660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5896" indent="-188915" algn="l" defTabSz="755660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3726" indent="-188915" algn="l" defTabSz="755660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1556" indent="-188915" algn="l" defTabSz="755660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60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755660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755660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755660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755660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755660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755660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755660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755660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partacodingclub.shop/matji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o.kr/data/15057662/openapi.d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A0D0830-674A-487D-839B-DCB644BF634A}"/>
              </a:ext>
            </a:extLst>
          </p:cNvPr>
          <p:cNvGrpSpPr/>
          <p:nvPr/>
        </p:nvGrpSpPr>
        <p:grpSpPr>
          <a:xfrm>
            <a:off x="0" y="2136297"/>
            <a:ext cx="7556500" cy="5636103"/>
            <a:chOff x="0" y="2136297"/>
            <a:chExt cx="7556500" cy="5636103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C1A9769-D834-40CD-886C-08324EC7DAB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33944"/>
              <a:ext cx="75565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C7F2AF8-F5FE-4324-AE4C-C18809C2754B}"/>
                </a:ext>
              </a:extLst>
            </p:cNvPr>
            <p:cNvSpPr/>
            <p:nvPr/>
          </p:nvSpPr>
          <p:spPr>
            <a:xfrm>
              <a:off x="0" y="2651760"/>
              <a:ext cx="7556500" cy="51206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74" tIns="28337" rIns="56674" bIns="28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16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5A7319-19AF-4813-BF01-B805708EEF38}"/>
                </a:ext>
              </a:extLst>
            </p:cNvPr>
            <p:cNvSpPr txBox="1"/>
            <p:nvPr/>
          </p:nvSpPr>
          <p:spPr>
            <a:xfrm>
              <a:off x="0" y="2811423"/>
              <a:ext cx="7556500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b="1" dirty="0">
                  <a:solidFill>
                    <a:schemeClr val="bg1"/>
                  </a:solidFill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</a:rPr>
                <a:t>프로젝트명 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just"/>
              <a:r>
                <a:rPr lang="en-US" altLang="ko-KR" sz="2000" b="1" dirty="0">
                  <a:solidFill>
                    <a:schemeClr val="bg1"/>
                  </a:solidFill>
                </a:rPr>
                <a:t>	: MEDI HELPER</a:t>
              </a:r>
            </a:p>
            <a:p>
              <a:pPr algn="just"/>
              <a:endParaRPr lang="en-US" altLang="ko-KR" b="1" dirty="0">
                <a:solidFill>
                  <a:schemeClr val="bg1"/>
                </a:solidFill>
              </a:endParaRPr>
            </a:p>
            <a:p>
              <a:pPr algn="just"/>
              <a:r>
                <a:rPr lang="en-US" altLang="ko-KR" b="1" dirty="0">
                  <a:solidFill>
                    <a:schemeClr val="bg1"/>
                  </a:solidFill>
                </a:rPr>
                <a:t>2. </a:t>
              </a:r>
              <a:r>
                <a:rPr lang="ko-KR" altLang="en-US" b="1" dirty="0">
                  <a:solidFill>
                    <a:schemeClr val="bg1"/>
                  </a:solidFill>
                </a:rPr>
                <a:t>기능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just"/>
              <a:r>
                <a:rPr lang="en-US" altLang="ko-KR" b="1" dirty="0">
                  <a:solidFill>
                    <a:schemeClr val="bg1"/>
                  </a:solidFill>
                </a:rPr>
                <a:t>	1) </a:t>
              </a:r>
              <a:r>
                <a:rPr lang="ko-KR" altLang="en-US" b="1" dirty="0">
                  <a:solidFill>
                    <a:schemeClr val="bg1"/>
                  </a:solidFill>
                </a:rPr>
                <a:t>약국 검색 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just"/>
              <a:r>
                <a:rPr lang="en-US" altLang="ko-KR" b="1" dirty="0">
                  <a:solidFill>
                    <a:schemeClr val="bg1"/>
                  </a:solidFill>
                </a:rPr>
                <a:t>		- </a:t>
              </a:r>
              <a:r>
                <a:rPr lang="ko-KR" altLang="en-US" b="1" dirty="0">
                  <a:solidFill>
                    <a:schemeClr val="bg1"/>
                  </a:solidFill>
                </a:rPr>
                <a:t>검색한 지역의 약국 리스트와 정보 제공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just"/>
              <a:endParaRPr lang="en-US" altLang="ko-KR" b="1" dirty="0">
                <a:solidFill>
                  <a:schemeClr val="bg1"/>
                </a:solidFill>
              </a:endParaRPr>
            </a:p>
            <a:p>
              <a:pPr algn="just"/>
              <a:r>
                <a:rPr lang="en-US" altLang="ko-KR" b="1" dirty="0">
                  <a:solidFill>
                    <a:schemeClr val="bg1"/>
                  </a:solidFill>
                </a:rPr>
                <a:t>	2) </a:t>
              </a:r>
              <a:r>
                <a:rPr lang="ko-KR" altLang="en-US" b="1" dirty="0">
                  <a:solidFill>
                    <a:schemeClr val="bg1"/>
                  </a:solidFill>
                </a:rPr>
                <a:t>의약품 검색 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just"/>
              <a:r>
                <a:rPr lang="en-US" altLang="ko-KR" b="1" dirty="0">
                  <a:solidFill>
                    <a:schemeClr val="bg1"/>
                  </a:solidFill>
                </a:rPr>
                <a:t>		- </a:t>
              </a:r>
              <a:r>
                <a:rPr lang="ko-KR" altLang="en-US" b="1" dirty="0">
                  <a:solidFill>
                    <a:schemeClr val="bg1"/>
                  </a:solidFill>
                </a:rPr>
                <a:t>검색한 의약품의 정보 제공</a:t>
              </a:r>
              <a:r>
                <a:rPr lang="en-US" altLang="ko-KR" b="1" dirty="0">
                  <a:solidFill>
                    <a:schemeClr val="bg1"/>
                  </a:solidFill>
                </a:rPr>
                <a:t> </a:t>
              </a:r>
            </a:p>
            <a:p>
              <a:pPr algn="just"/>
              <a:endParaRPr lang="en-US" altLang="ko-KR" b="1" dirty="0">
                <a:solidFill>
                  <a:schemeClr val="bg1"/>
                </a:solidFill>
              </a:endParaRPr>
            </a:p>
            <a:p>
              <a:pPr algn="just"/>
              <a:r>
                <a:rPr lang="en-US" altLang="ko-KR" b="1" dirty="0">
                  <a:solidFill>
                    <a:schemeClr val="bg1"/>
                  </a:solidFill>
                </a:rPr>
                <a:t>3. </a:t>
              </a:r>
              <a:r>
                <a:rPr lang="ko-KR" altLang="en-US" b="1" dirty="0">
                  <a:solidFill>
                    <a:schemeClr val="bg1"/>
                  </a:solidFill>
                </a:rPr>
                <a:t>참고한 프로젝트 </a:t>
              </a:r>
              <a:r>
                <a:rPr lang="en-US" altLang="ko-KR" b="1" dirty="0">
                  <a:solidFill>
                    <a:schemeClr val="bg1"/>
                  </a:solidFill>
                </a:rPr>
                <a:t>/ </a:t>
              </a:r>
              <a:r>
                <a:rPr lang="ko-KR" altLang="en-US" b="1" dirty="0">
                  <a:solidFill>
                    <a:schemeClr val="bg1"/>
                  </a:solidFill>
                </a:rPr>
                <a:t>웹사이트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just"/>
              <a:endParaRPr lang="en-US" altLang="ko-KR" b="1" dirty="0">
                <a:solidFill>
                  <a:schemeClr val="bg1"/>
                </a:solidFill>
              </a:endParaRPr>
            </a:p>
            <a:p>
              <a:pPr algn="just"/>
              <a:r>
                <a:rPr lang="en-US" altLang="ko-KR" b="1" dirty="0">
                  <a:solidFill>
                    <a:schemeClr val="bg1"/>
                  </a:solidFill>
                </a:rPr>
                <a:t>	1) </a:t>
              </a:r>
              <a:r>
                <a:rPr lang="ko-KR" altLang="en-US" b="1" dirty="0">
                  <a:solidFill>
                    <a:schemeClr val="bg1"/>
                  </a:solidFill>
                </a:rPr>
                <a:t>가이드 프로젝트 </a:t>
              </a:r>
              <a:r>
                <a:rPr lang="en-US" altLang="ko-KR" b="1" dirty="0">
                  <a:solidFill>
                    <a:schemeClr val="bg1"/>
                  </a:solidFill>
                </a:rPr>
                <a:t>[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소개팅어디서하지</a:t>
              </a:r>
              <a:r>
                <a:rPr lang="en-US" altLang="ko-KR" b="1" dirty="0">
                  <a:solidFill>
                    <a:schemeClr val="bg1"/>
                  </a:solidFill>
                </a:rPr>
                <a:t>]</a:t>
              </a:r>
            </a:p>
            <a:p>
              <a:pPr algn="just"/>
              <a:r>
                <a:rPr lang="en-US" altLang="ko-KR" b="1" dirty="0">
                  <a:solidFill>
                    <a:schemeClr val="bg1"/>
                  </a:solidFill>
                </a:rPr>
                <a:t>		</a:t>
              </a:r>
              <a:r>
                <a:rPr lang="en-US" altLang="ko-KR" b="1" dirty="0">
                  <a:solidFill>
                    <a:schemeClr val="bg1"/>
                  </a:solidFill>
                  <a:hlinkClick r:id="rId3"/>
                </a:rPr>
                <a:t>http://spartacodingclub.shop/matjip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just"/>
              <a:endParaRPr lang="en-US" altLang="ko-KR" b="1" dirty="0">
                <a:solidFill>
                  <a:schemeClr val="bg1"/>
                </a:solidFill>
              </a:endParaRPr>
            </a:p>
            <a:p>
              <a:pPr algn="just"/>
              <a:r>
                <a:rPr lang="en-US" altLang="ko-KR" b="1" dirty="0">
                  <a:solidFill>
                    <a:schemeClr val="bg1"/>
                  </a:solidFill>
                </a:rPr>
                <a:t>	2)  </a:t>
              </a:r>
              <a:r>
                <a:rPr lang="ko-KR" altLang="en-US" b="1" dirty="0">
                  <a:solidFill>
                    <a:schemeClr val="bg1"/>
                  </a:solidFill>
                </a:rPr>
                <a:t>의약품 제품 허가정보 </a:t>
              </a:r>
              <a:r>
                <a:rPr lang="en-US" altLang="ko-KR" b="1" dirty="0" err="1">
                  <a:solidFill>
                    <a:schemeClr val="bg1"/>
                  </a:solidFill>
                </a:rPr>
                <a:t>OpenAPI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just"/>
              <a:r>
                <a:rPr lang="en-US" altLang="ko-KR" b="1" dirty="0">
                  <a:solidFill>
                    <a:schemeClr val="bg1"/>
                  </a:solidFill>
                </a:rPr>
                <a:t>		</a:t>
              </a:r>
              <a:r>
                <a:rPr lang="en-US" altLang="ko-KR" b="1" dirty="0">
                  <a:solidFill>
                    <a:schemeClr val="bg1"/>
                  </a:solidFill>
                  <a:hlinkClick r:id="rId4"/>
                </a:rPr>
                <a:t>https://www.data.go.kr/data/15057662/openapi.do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1B4023D-70C4-4374-90D5-4562E68059D1}"/>
                </a:ext>
              </a:extLst>
            </p:cNvPr>
            <p:cNvSpPr txBox="1"/>
            <p:nvPr/>
          </p:nvSpPr>
          <p:spPr>
            <a:xfrm>
              <a:off x="392655" y="2136297"/>
              <a:ext cx="2766349" cy="4356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31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개인 프로젝트 </a:t>
              </a:r>
              <a:r>
                <a:rPr lang="en-US" altLang="ko-KR" sz="2231" b="1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PLAN</a:t>
              </a:r>
              <a:endParaRPr lang="ko-KR" altLang="en-US" sz="2231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4D0DA4C-4E5A-4561-B2D9-E3F61FAB94C6}"/>
              </a:ext>
            </a:extLst>
          </p:cNvPr>
          <p:cNvGrpSpPr/>
          <p:nvPr/>
        </p:nvGrpSpPr>
        <p:grpSpPr>
          <a:xfrm>
            <a:off x="0" y="2651760"/>
            <a:ext cx="7556500" cy="5120640"/>
            <a:chOff x="0" y="2651760"/>
            <a:chExt cx="7556500" cy="512064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C7F2AF8-F5FE-4324-AE4C-C18809C2754B}"/>
                </a:ext>
              </a:extLst>
            </p:cNvPr>
            <p:cNvSpPr/>
            <p:nvPr/>
          </p:nvSpPr>
          <p:spPr>
            <a:xfrm>
              <a:off x="0" y="2651760"/>
              <a:ext cx="7556500" cy="51206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74" tIns="28337" rIns="56674" bIns="28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16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5A7319-19AF-4813-BF01-B805708EEF38}"/>
                </a:ext>
              </a:extLst>
            </p:cNvPr>
            <p:cNvSpPr txBox="1"/>
            <p:nvPr/>
          </p:nvSpPr>
          <p:spPr>
            <a:xfrm>
              <a:off x="2718115" y="3173227"/>
              <a:ext cx="2120265" cy="435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31" b="1" dirty="0">
                  <a:solidFill>
                    <a:schemeClr val="bg1"/>
                  </a:solidFill>
                </a:rPr>
                <a:t>MEDI HELPER</a:t>
              </a:r>
              <a:endParaRPr lang="ko-KR" altLang="en-US" sz="2231" b="1" dirty="0">
                <a:solidFill>
                  <a:schemeClr val="bg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9525362-A741-4D4F-92AD-69DD40DFD016}"/>
                </a:ext>
              </a:extLst>
            </p:cNvPr>
            <p:cNvSpPr/>
            <p:nvPr/>
          </p:nvSpPr>
          <p:spPr>
            <a:xfrm>
              <a:off x="0" y="4099560"/>
              <a:ext cx="3778249" cy="32156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74" tIns="28337" rIns="56674" bIns="28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16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F3B1763-8E00-4ABC-AFC3-6F5DBEFA15FE}"/>
                </a:ext>
              </a:extLst>
            </p:cNvPr>
            <p:cNvSpPr/>
            <p:nvPr/>
          </p:nvSpPr>
          <p:spPr>
            <a:xfrm>
              <a:off x="3778250" y="4099560"/>
              <a:ext cx="3778250" cy="32156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74" tIns="28337" rIns="56674" bIns="28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16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08C2A38-CC0B-4558-9EEA-83149ADC9C04}"/>
                </a:ext>
              </a:extLst>
            </p:cNvPr>
            <p:cNvSpPr txBox="1"/>
            <p:nvPr/>
          </p:nvSpPr>
          <p:spPr>
            <a:xfrm>
              <a:off x="828991" y="5508639"/>
              <a:ext cx="2120265" cy="397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83" b="1" dirty="0">
                  <a:solidFill>
                    <a:schemeClr val="accent1">
                      <a:lumMod val="75000"/>
                    </a:schemeClr>
                  </a:solidFill>
                </a:rPr>
                <a:t>약국 찾기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BA5BCF-C26F-473C-8E64-3F559D98CBA3}"/>
                </a:ext>
              </a:extLst>
            </p:cNvPr>
            <p:cNvSpPr txBox="1"/>
            <p:nvPr/>
          </p:nvSpPr>
          <p:spPr>
            <a:xfrm>
              <a:off x="4607242" y="5508639"/>
              <a:ext cx="2120265" cy="397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83" b="1" dirty="0">
                  <a:solidFill>
                    <a:schemeClr val="accent1">
                      <a:lumMod val="75000"/>
                    </a:schemeClr>
                  </a:solidFill>
                </a:rPr>
                <a:t>의약품 찾기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6ED6B28E-D23D-4363-85DD-7EBC1C3F3ABA}"/>
              </a:ext>
            </a:extLst>
          </p:cNvPr>
          <p:cNvSpPr txBox="1"/>
          <p:nvPr/>
        </p:nvSpPr>
        <p:spPr>
          <a:xfrm>
            <a:off x="2346007" y="1679564"/>
            <a:ext cx="2949256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3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(1) </a:t>
            </a:r>
            <a:r>
              <a:rPr lang="ko-KR" altLang="en-US" sz="223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 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C7A68-F352-4C98-B408-31438257E74B}"/>
              </a:ext>
            </a:extLst>
          </p:cNvPr>
          <p:cNvSpPr txBox="1"/>
          <p:nvPr/>
        </p:nvSpPr>
        <p:spPr>
          <a:xfrm>
            <a:off x="0" y="231764"/>
            <a:ext cx="2949256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3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223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생김새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13609-540B-4371-858E-650DE882C7C9}"/>
              </a:ext>
            </a:extLst>
          </p:cNvPr>
          <p:cNvSpPr txBox="1"/>
          <p:nvPr/>
        </p:nvSpPr>
        <p:spPr>
          <a:xfrm>
            <a:off x="707070" y="8308964"/>
            <a:ext cx="6227129" cy="39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83" dirty="0"/>
              <a:t>1.</a:t>
            </a:r>
            <a:r>
              <a:rPr lang="ko-KR" altLang="en-US" sz="1983" dirty="0"/>
              <a:t>약국 찾기  </a:t>
            </a:r>
            <a:r>
              <a:rPr lang="en-US" altLang="ko-KR" sz="1983" dirty="0"/>
              <a:t>2. </a:t>
            </a:r>
            <a:r>
              <a:rPr lang="ko-KR" altLang="en-US" sz="1983" dirty="0"/>
              <a:t>의약품 찾기 두가지 버튼으로 구현</a:t>
            </a:r>
          </a:p>
        </p:txBody>
      </p:sp>
    </p:spTree>
    <p:extLst>
      <p:ext uri="{BB962C8B-B14F-4D97-AF65-F5344CB8AC3E}">
        <p14:creationId xmlns:p14="http://schemas.microsoft.com/office/powerpoint/2010/main" val="266863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7C42CD0-6C11-4891-9097-609EA57F98F5}"/>
              </a:ext>
            </a:extLst>
          </p:cNvPr>
          <p:cNvSpPr txBox="1"/>
          <p:nvPr/>
        </p:nvSpPr>
        <p:spPr>
          <a:xfrm>
            <a:off x="2718117" y="673830"/>
            <a:ext cx="2120265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3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(2) </a:t>
            </a:r>
            <a:r>
              <a:rPr lang="ko-KR" altLang="en-US" sz="223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약국 찾기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66251-DAD1-4DCC-BE87-8D5E88D870F6}"/>
              </a:ext>
            </a:extLst>
          </p:cNvPr>
          <p:cNvSpPr txBox="1"/>
          <p:nvPr/>
        </p:nvSpPr>
        <p:spPr>
          <a:xfrm>
            <a:off x="0" y="231764"/>
            <a:ext cx="2949256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3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223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생김새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9EC186-651B-4D65-A17A-5C20CCD21FAB}"/>
              </a:ext>
            </a:extLst>
          </p:cNvPr>
          <p:cNvGrpSpPr/>
          <p:nvPr/>
        </p:nvGrpSpPr>
        <p:grpSpPr>
          <a:xfrm>
            <a:off x="0" y="1283123"/>
            <a:ext cx="7556500" cy="8736447"/>
            <a:chOff x="0" y="1283123"/>
            <a:chExt cx="7556500" cy="8736447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EEA7C08-616F-4CD9-883B-410C6F33CD61}"/>
                </a:ext>
              </a:extLst>
            </p:cNvPr>
            <p:cNvCxnSpPr/>
            <p:nvPr/>
          </p:nvCxnSpPr>
          <p:spPr>
            <a:xfrm>
              <a:off x="356170" y="7682437"/>
              <a:ext cx="684414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D1FCCE8-03E5-49D5-A472-EB2ACAE42520}"/>
                </a:ext>
              </a:extLst>
            </p:cNvPr>
            <p:cNvGrpSpPr/>
            <p:nvPr/>
          </p:nvGrpSpPr>
          <p:grpSpPr>
            <a:xfrm>
              <a:off x="0" y="1283123"/>
              <a:ext cx="7556500" cy="8736447"/>
              <a:chOff x="0" y="1283123"/>
              <a:chExt cx="7556500" cy="8736447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4A53305A-3C4F-4EE0-B64B-EEC649B111B6}"/>
                  </a:ext>
                </a:extLst>
              </p:cNvPr>
              <p:cNvGrpSpPr/>
              <p:nvPr/>
            </p:nvGrpSpPr>
            <p:grpSpPr>
              <a:xfrm>
                <a:off x="0" y="1283123"/>
                <a:ext cx="7556500" cy="7792889"/>
                <a:chOff x="0" y="917363"/>
                <a:chExt cx="7556500" cy="7792889"/>
              </a:xfrm>
            </p:grpSpPr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004F0BA9-CEAE-472A-8951-7BA83358A067}"/>
                    </a:ext>
                  </a:extLst>
                </p:cNvPr>
                <p:cNvGrpSpPr/>
                <p:nvPr/>
              </p:nvGrpSpPr>
              <p:grpSpPr>
                <a:xfrm>
                  <a:off x="0" y="917363"/>
                  <a:ext cx="7556500" cy="7792889"/>
                  <a:chOff x="0" y="746568"/>
                  <a:chExt cx="7556500" cy="7792889"/>
                </a:xfrm>
              </p:grpSpPr>
              <p:sp>
                <p:nvSpPr>
                  <p:cNvPr id="42" name="직사각형 41">
                    <a:extLst>
                      <a:ext uri="{FF2B5EF4-FFF2-40B4-BE49-F238E27FC236}">
                        <a16:creationId xmlns:a16="http://schemas.microsoft.com/office/drawing/2014/main" id="{1C7F2AF8-F5FE-4324-AE4C-C18809C2754B}"/>
                      </a:ext>
                    </a:extLst>
                  </p:cNvPr>
                  <p:cNvSpPr/>
                  <p:nvPr/>
                </p:nvSpPr>
                <p:spPr>
                  <a:xfrm>
                    <a:off x="0" y="746568"/>
                    <a:ext cx="7556500" cy="2438591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6674" tIns="28337" rIns="56674" bIns="2833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116"/>
                  </a:p>
                </p:txBody>
              </p:sp>
              <p:sp>
                <p:nvSpPr>
                  <p:cNvPr id="116" name="직사각형 115">
                    <a:extLst>
                      <a:ext uri="{FF2B5EF4-FFF2-40B4-BE49-F238E27FC236}">
                        <a16:creationId xmlns:a16="http://schemas.microsoft.com/office/drawing/2014/main" id="{F9525362-A741-4D4F-92AD-69DD40DFD016}"/>
                      </a:ext>
                    </a:extLst>
                  </p:cNvPr>
                  <p:cNvSpPr/>
                  <p:nvPr/>
                </p:nvSpPr>
                <p:spPr>
                  <a:xfrm>
                    <a:off x="2888731" y="2037476"/>
                    <a:ext cx="1779031" cy="723567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762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6674" tIns="28337" rIns="56674" bIns="2833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116"/>
                  </a:p>
                </p:txBody>
              </p:sp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608C2A38-CC0B-4558-9EEA-83149ADC9C04}"/>
                      </a:ext>
                    </a:extLst>
                  </p:cNvPr>
                  <p:cNvSpPr txBox="1"/>
                  <p:nvPr/>
                </p:nvSpPr>
                <p:spPr>
                  <a:xfrm>
                    <a:off x="2718117" y="2198758"/>
                    <a:ext cx="2120265" cy="3974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983" b="1" dirty="0">
                        <a:solidFill>
                          <a:schemeClr val="bg1"/>
                        </a:solidFill>
                      </a:rPr>
                      <a:t>약국 찾기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7AABE4E2-EA2C-46CA-A7B5-70B68B9DC435}"/>
                      </a:ext>
                    </a:extLst>
                  </p:cNvPr>
                  <p:cNvSpPr/>
                  <p:nvPr/>
                </p:nvSpPr>
                <p:spPr>
                  <a:xfrm>
                    <a:off x="374072" y="4144866"/>
                    <a:ext cx="6844145" cy="2712370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56674" tIns="28337" rIns="56674" bIns="28337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116" dirty="0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43D1565-CDF3-484D-A8F3-52AA7BED3639}"/>
                      </a:ext>
                    </a:extLst>
                  </p:cNvPr>
                  <p:cNvSpPr txBox="1"/>
                  <p:nvPr/>
                </p:nvSpPr>
                <p:spPr>
                  <a:xfrm>
                    <a:off x="3081410" y="5347464"/>
                    <a:ext cx="1393667" cy="3418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600" dirty="0"/>
                      <a:t>지도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40BFFDF-4A29-47EC-BD4C-9C341C42D670}"/>
                      </a:ext>
                    </a:extLst>
                  </p:cNvPr>
                  <p:cNvSpPr txBox="1"/>
                  <p:nvPr/>
                </p:nvSpPr>
                <p:spPr>
                  <a:xfrm>
                    <a:off x="374072" y="7462239"/>
                    <a:ext cx="6844145" cy="1077218"/>
                  </a:xfrm>
                  <a:prstGeom prst="rect">
                    <a:avLst/>
                  </a:prstGeom>
                  <a:noFill/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ko-KR" altLang="en-US" sz="1600" dirty="0"/>
                      <a:t>상호명 </a:t>
                    </a:r>
                    <a:r>
                      <a:rPr lang="en-US" altLang="ko-KR" sz="1600" dirty="0"/>
                      <a:t>: </a:t>
                    </a:r>
                  </a:p>
                  <a:p>
                    <a:pPr algn="just"/>
                    <a:r>
                      <a:rPr lang="ko-KR" altLang="en-US" sz="1600" dirty="0"/>
                      <a:t>운영시간 </a:t>
                    </a:r>
                    <a:r>
                      <a:rPr lang="en-US" altLang="ko-KR" sz="1600" dirty="0"/>
                      <a:t>:</a:t>
                    </a:r>
                  </a:p>
                  <a:p>
                    <a:pPr algn="just"/>
                    <a:r>
                      <a:rPr lang="ko-KR" altLang="en-US" sz="1600" dirty="0"/>
                      <a:t>전화 번호 </a:t>
                    </a:r>
                    <a:r>
                      <a:rPr lang="en-US" altLang="ko-KR" sz="1600" dirty="0"/>
                      <a:t>:</a:t>
                    </a:r>
                  </a:p>
                  <a:p>
                    <a:pPr algn="just"/>
                    <a:r>
                      <a:rPr lang="ko-KR" altLang="en-US" sz="1600" dirty="0"/>
                      <a:t>주소 </a:t>
                    </a:r>
                    <a:r>
                      <a:rPr lang="en-US" altLang="ko-KR" sz="1600" dirty="0"/>
                      <a:t>: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ECB3F705-5078-45E9-B2BF-BFED53F62B87}"/>
                      </a:ext>
                    </a:extLst>
                  </p:cNvPr>
                  <p:cNvSpPr txBox="1"/>
                  <p:nvPr/>
                </p:nvSpPr>
                <p:spPr>
                  <a:xfrm>
                    <a:off x="2718117" y="1174206"/>
                    <a:ext cx="2120265" cy="4356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31" b="1" dirty="0">
                        <a:solidFill>
                          <a:schemeClr val="bg1"/>
                        </a:solidFill>
                      </a:rPr>
                      <a:t>MEDI HELPER</a:t>
                    </a:r>
                    <a:endParaRPr lang="ko-KR" altLang="en-US" sz="2231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0C681DF-D79B-4D34-97E5-B2E65EA4B867}"/>
                    </a:ext>
                  </a:extLst>
                </p:cNvPr>
                <p:cNvSpPr txBox="1"/>
                <p:nvPr/>
              </p:nvSpPr>
              <p:spPr>
                <a:xfrm>
                  <a:off x="2798661" y="7175110"/>
                  <a:ext cx="2039721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600" dirty="0"/>
                    <a:t>검색한 약국 리스트</a:t>
                  </a: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AE137FE-8511-44F6-A01C-6B7F538D2AA6}"/>
                  </a:ext>
                </a:extLst>
              </p:cNvPr>
              <p:cNvSpPr txBox="1"/>
              <p:nvPr/>
            </p:nvSpPr>
            <p:spPr>
              <a:xfrm>
                <a:off x="2622844" y="9681016"/>
                <a:ext cx="23107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ko-KR" sz="1600" dirty="0"/>
                  <a:t>2345…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529F052-DF39-4EDE-A4FA-C834A394B021}"/>
              </a:ext>
            </a:extLst>
          </p:cNvPr>
          <p:cNvGrpSpPr/>
          <p:nvPr/>
        </p:nvGrpSpPr>
        <p:grpSpPr>
          <a:xfrm>
            <a:off x="374073" y="4068558"/>
            <a:ext cx="6844145" cy="346326"/>
            <a:chOff x="729374" y="4044485"/>
            <a:chExt cx="6010518" cy="37044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4C85945-6619-43C0-BFDD-03E54907EF6A}"/>
                </a:ext>
              </a:extLst>
            </p:cNvPr>
            <p:cNvSpPr/>
            <p:nvPr/>
          </p:nvSpPr>
          <p:spPr>
            <a:xfrm>
              <a:off x="729374" y="4044485"/>
              <a:ext cx="6010518" cy="36513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74" tIns="28337" rIns="56674" bIns="28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16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EE2CC6-2D73-4391-8F6D-6BA2114F200F}"/>
                </a:ext>
              </a:extLst>
            </p:cNvPr>
            <p:cNvSpPr txBox="1"/>
            <p:nvPr/>
          </p:nvSpPr>
          <p:spPr>
            <a:xfrm>
              <a:off x="729374" y="4044485"/>
              <a:ext cx="1393667" cy="362127"/>
            </a:xfrm>
            <a:prstGeom prst="rect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지역 명</a:t>
              </a:r>
              <a:endParaRPr lang="en-US" altLang="ko-KR" sz="1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A1D258-D29C-46C9-A4A9-FFCD12C2049F}"/>
                </a:ext>
              </a:extLst>
            </p:cNvPr>
            <p:cNvSpPr txBox="1"/>
            <p:nvPr/>
          </p:nvSpPr>
          <p:spPr>
            <a:xfrm>
              <a:off x="6075680" y="4045593"/>
              <a:ext cx="664212" cy="369332"/>
            </a:xfrm>
            <a:prstGeom prst="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검색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18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7C42CD0-6C11-4891-9097-609EA57F98F5}"/>
              </a:ext>
            </a:extLst>
          </p:cNvPr>
          <p:cNvSpPr txBox="1"/>
          <p:nvPr/>
        </p:nvSpPr>
        <p:spPr>
          <a:xfrm>
            <a:off x="2718113" y="668189"/>
            <a:ext cx="2120265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3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(3) </a:t>
            </a:r>
            <a:r>
              <a:rPr lang="ko-KR" altLang="en-US" sz="223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의약품 찾기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B8C65D-076D-485A-A014-C9520586BDCF}"/>
              </a:ext>
            </a:extLst>
          </p:cNvPr>
          <p:cNvSpPr txBox="1"/>
          <p:nvPr/>
        </p:nvSpPr>
        <p:spPr>
          <a:xfrm>
            <a:off x="0" y="231764"/>
            <a:ext cx="2949256" cy="435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3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223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 생김새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424418F-C3EB-48F4-A6DE-9B8521C9FBF8}"/>
              </a:ext>
            </a:extLst>
          </p:cNvPr>
          <p:cNvGrpSpPr/>
          <p:nvPr/>
        </p:nvGrpSpPr>
        <p:grpSpPr>
          <a:xfrm>
            <a:off x="0" y="1261812"/>
            <a:ext cx="7556500" cy="9010986"/>
            <a:chOff x="0" y="1261812"/>
            <a:chExt cx="7556500" cy="901098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C7F2AF8-F5FE-4324-AE4C-C18809C2754B}"/>
                </a:ext>
              </a:extLst>
            </p:cNvPr>
            <p:cNvSpPr/>
            <p:nvPr/>
          </p:nvSpPr>
          <p:spPr>
            <a:xfrm>
              <a:off x="0" y="1261812"/>
              <a:ext cx="7556500" cy="24385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74" tIns="28337" rIns="56674" bIns="28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16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F9525362-A741-4D4F-92AD-69DD40DFD016}"/>
                </a:ext>
              </a:extLst>
            </p:cNvPr>
            <p:cNvSpPr/>
            <p:nvPr/>
          </p:nvSpPr>
          <p:spPr>
            <a:xfrm>
              <a:off x="2888731" y="2552720"/>
              <a:ext cx="1779031" cy="7235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6674" tIns="28337" rIns="56674" bIns="2833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16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08C2A38-CC0B-4558-9EEA-83149ADC9C04}"/>
                </a:ext>
              </a:extLst>
            </p:cNvPr>
            <p:cNvSpPr txBox="1"/>
            <p:nvPr/>
          </p:nvSpPr>
          <p:spPr>
            <a:xfrm>
              <a:off x="2718117" y="2714002"/>
              <a:ext cx="2120265" cy="397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83" b="1" dirty="0">
                  <a:solidFill>
                    <a:schemeClr val="bg1"/>
                  </a:solidFill>
                </a:rPr>
                <a:t>의약품 찾기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B3F705-5078-45E9-B2BF-BFED53F62B87}"/>
                </a:ext>
              </a:extLst>
            </p:cNvPr>
            <p:cNvSpPr txBox="1"/>
            <p:nvPr/>
          </p:nvSpPr>
          <p:spPr>
            <a:xfrm>
              <a:off x="2718117" y="1689450"/>
              <a:ext cx="2120265" cy="435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31" b="1" dirty="0">
                  <a:solidFill>
                    <a:schemeClr val="bg1"/>
                  </a:solidFill>
                </a:rPr>
                <a:t>MEDI HELPER</a:t>
              </a:r>
              <a:endParaRPr lang="ko-KR" altLang="en-US" sz="2231" b="1" dirty="0">
                <a:solidFill>
                  <a:schemeClr val="bg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58D2842-726F-4089-8FF7-BF42811362A4}"/>
                </a:ext>
              </a:extLst>
            </p:cNvPr>
            <p:cNvGrpSpPr/>
            <p:nvPr/>
          </p:nvGrpSpPr>
          <p:grpSpPr>
            <a:xfrm>
              <a:off x="374073" y="4068558"/>
              <a:ext cx="6844145" cy="346326"/>
              <a:chOff x="729374" y="4044485"/>
              <a:chExt cx="6010518" cy="37044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53246E6-2FA1-4A9F-9A83-87B3CC12805F}"/>
                  </a:ext>
                </a:extLst>
              </p:cNvPr>
              <p:cNvSpPr/>
              <p:nvPr/>
            </p:nvSpPr>
            <p:spPr>
              <a:xfrm>
                <a:off x="729374" y="4044485"/>
                <a:ext cx="6010518" cy="36513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74" tIns="28337" rIns="56674" bIns="283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1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BF1DFB-480F-4675-9D8E-00AFC495B670}"/>
                  </a:ext>
                </a:extLst>
              </p:cNvPr>
              <p:cNvSpPr txBox="1"/>
              <p:nvPr/>
            </p:nvSpPr>
            <p:spPr>
              <a:xfrm>
                <a:off x="729374" y="4044485"/>
                <a:ext cx="1393667" cy="362127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검색 옵션</a:t>
                </a:r>
                <a:endParaRPr lang="en-US" altLang="ko-KR" sz="16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BAE8BD-C032-4CFE-A992-33A1E94F838D}"/>
                  </a:ext>
                </a:extLst>
              </p:cNvPr>
              <p:cNvSpPr txBox="1"/>
              <p:nvPr/>
            </p:nvSpPr>
            <p:spPr>
              <a:xfrm>
                <a:off x="6075680" y="4045593"/>
                <a:ext cx="664212" cy="369332"/>
              </a:xfrm>
              <a:prstGeom prst="rect">
                <a:avLst/>
              </a:prstGeom>
              <a:noFill/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검색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969CE5E-06FE-4565-B47B-D38C865ECC12}"/>
                </a:ext>
              </a:extLst>
            </p:cNvPr>
            <p:cNvSpPr txBox="1"/>
            <p:nvPr/>
          </p:nvSpPr>
          <p:spPr>
            <a:xfrm>
              <a:off x="3312073" y="9934244"/>
              <a:ext cx="9323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</a:t>
              </a:r>
              <a:r>
                <a:rPr lang="en-US" altLang="ko-KR" sz="1600" dirty="0"/>
                <a:t>2345…</a:t>
              </a: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6062D215-AB85-4A69-967F-F41CD30D230A}"/>
                </a:ext>
              </a:extLst>
            </p:cNvPr>
            <p:cNvCxnSpPr/>
            <p:nvPr/>
          </p:nvCxnSpPr>
          <p:spPr>
            <a:xfrm>
              <a:off x="356177" y="4804238"/>
              <a:ext cx="684414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FC9209-788A-4736-B642-9260E23379FE}"/>
                </a:ext>
              </a:extLst>
            </p:cNvPr>
            <p:cNvSpPr txBox="1"/>
            <p:nvPr/>
          </p:nvSpPr>
          <p:spPr>
            <a:xfrm>
              <a:off x="2680879" y="4653515"/>
              <a:ext cx="223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/>
                <a:t>검색한 의약품 </a:t>
              </a:r>
              <a:r>
                <a:rPr lang="ko-KR" altLang="en-US" sz="1600" dirty="0"/>
                <a:t>리스트</a:t>
              </a: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B7FE97A-0AB3-4584-BB70-BE84520522C5}"/>
                </a:ext>
              </a:extLst>
            </p:cNvPr>
            <p:cNvGrpSpPr/>
            <p:nvPr/>
          </p:nvGrpSpPr>
          <p:grpSpPr>
            <a:xfrm>
              <a:off x="374073" y="5244742"/>
              <a:ext cx="6844144" cy="1425489"/>
              <a:chOff x="374073" y="5244742"/>
              <a:chExt cx="6844144" cy="142548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4BBB10E-7931-4F17-A5DD-D3424BB68BA5}"/>
                  </a:ext>
                </a:extLst>
              </p:cNvPr>
              <p:cNvSpPr/>
              <p:nvPr/>
            </p:nvSpPr>
            <p:spPr>
              <a:xfrm>
                <a:off x="374073" y="5267749"/>
                <a:ext cx="6844144" cy="140248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74" tIns="28337" rIns="56674" bIns="283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16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F28994-CF7E-4A1D-A612-04E3F7BE5F83}"/>
                  </a:ext>
                </a:extLst>
              </p:cNvPr>
              <p:cNvSpPr txBox="1"/>
              <p:nvPr/>
            </p:nvSpPr>
            <p:spPr>
              <a:xfrm>
                <a:off x="2882619" y="5353437"/>
                <a:ext cx="4335598" cy="1231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u="sng" dirty="0"/>
                  <a:t>품목명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해당품목 상세페이지 링크</a:t>
                </a:r>
                <a:r>
                  <a:rPr lang="en-US" altLang="ko-KR" sz="1600" dirty="0"/>
                  <a:t>)</a:t>
                </a:r>
              </a:p>
              <a:p>
                <a:pPr algn="ctr"/>
                <a:endParaRPr lang="en-US" altLang="ko-KR" sz="1600" u="sng" dirty="0"/>
              </a:p>
              <a:p>
                <a:pPr algn="ctr"/>
                <a:r>
                  <a:rPr lang="en-US" altLang="ko-KR" sz="1400" dirty="0"/>
                  <a:t>[</a:t>
                </a:r>
                <a:r>
                  <a:rPr lang="ko-KR" altLang="en-US" sz="1400" dirty="0"/>
                  <a:t>외형정보</a:t>
                </a:r>
                <a:r>
                  <a:rPr lang="en-US" altLang="ko-KR" sz="1400" dirty="0"/>
                  <a:t>] </a:t>
                </a:r>
                <a:r>
                  <a:rPr lang="ko-KR" altLang="en-US" sz="1400" dirty="0"/>
                  <a:t>엷은 붉은색의 원형 </a:t>
                </a:r>
                <a:r>
                  <a:rPr lang="ko-KR" altLang="en-US" sz="1400" dirty="0" err="1"/>
                  <a:t>나정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[</a:t>
                </a:r>
                <a:r>
                  <a:rPr lang="ko-KR" altLang="en-US" sz="1400" dirty="0"/>
                  <a:t>성분정보</a:t>
                </a:r>
                <a:r>
                  <a:rPr lang="en-US" altLang="ko-KR" sz="1400" dirty="0"/>
                  <a:t>] </a:t>
                </a:r>
                <a:r>
                  <a:rPr lang="ko-KR" altLang="en-US" sz="1400" dirty="0" err="1"/>
                  <a:t>몬테루카스트나트륨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5.2mg</a:t>
                </a:r>
              </a:p>
              <a:p>
                <a:pPr algn="ctr"/>
                <a:r>
                  <a:rPr lang="en-US" altLang="ko-KR" sz="1400" dirty="0"/>
                  <a:t>…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5539C0-7BF0-427F-A5BF-04F03CAD0288}"/>
                  </a:ext>
                </a:extLst>
              </p:cNvPr>
              <p:cNvSpPr txBox="1"/>
              <p:nvPr/>
            </p:nvSpPr>
            <p:spPr>
              <a:xfrm>
                <a:off x="768485" y="5776705"/>
                <a:ext cx="174483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의약품 이미지</a:t>
                </a:r>
                <a:endParaRPr lang="en-US" altLang="ko-KR" sz="1600" dirty="0"/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D5BBAEFF-2F3E-4641-AC13-9279DA56D7AD}"/>
                  </a:ext>
                </a:extLst>
              </p:cNvPr>
              <p:cNvCxnSpPr/>
              <p:nvPr/>
            </p:nvCxnSpPr>
            <p:spPr>
              <a:xfrm>
                <a:off x="2888731" y="5244742"/>
                <a:ext cx="0" cy="1402481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89B6EBA-E4FB-4A5A-A6C7-D5A2E13E5AFC}"/>
                </a:ext>
              </a:extLst>
            </p:cNvPr>
            <p:cNvGrpSpPr/>
            <p:nvPr/>
          </p:nvGrpSpPr>
          <p:grpSpPr>
            <a:xfrm>
              <a:off x="356178" y="8372932"/>
              <a:ext cx="6844144" cy="1425489"/>
              <a:chOff x="374073" y="5244742"/>
              <a:chExt cx="6844144" cy="1425489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4C7BE89-379A-4E52-B84E-0176085E84CD}"/>
                  </a:ext>
                </a:extLst>
              </p:cNvPr>
              <p:cNvSpPr/>
              <p:nvPr/>
            </p:nvSpPr>
            <p:spPr>
              <a:xfrm>
                <a:off x="374073" y="5267749"/>
                <a:ext cx="6844144" cy="140248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74" tIns="28337" rIns="56674" bIns="283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1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CB9CD5-4C30-49C6-9AB0-F7F843560533}"/>
                  </a:ext>
                </a:extLst>
              </p:cNvPr>
              <p:cNvSpPr txBox="1"/>
              <p:nvPr/>
            </p:nvSpPr>
            <p:spPr>
              <a:xfrm>
                <a:off x="2882619" y="5353437"/>
                <a:ext cx="4335598" cy="1231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u="sng" dirty="0"/>
                  <a:t>품목명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해당품목 상세페이지 링크</a:t>
                </a:r>
                <a:r>
                  <a:rPr lang="en-US" altLang="ko-KR" sz="1600" dirty="0"/>
                  <a:t>)</a:t>
                </a:r>
              </a:p>
              <a:p>
                <a:pPr algn="ctr"/>
                <a:endParaRPr lang="en-US" altLang="ko-KR" sz="1600" u="sng" dirty="0"/>
              </a:p>
              <a:p>
                <a:pPr algn="ctr"/>
                <a:r>
                  <a:rPr lang="en-US" altLang="ko-KR" sz="1400" dirty="0"/>
                  <a:t>[</a:t>
                </a:r>
                <a:r>
                  <a:rPr lang="ko-KR" altLang="en-US" sz="1400" dirty="0"/>
                  <a:t>외형정보</a:t>
                </a:r>
                <a:r>
                  <a:rPr lang="en-US" altLang="ko-KR" sz="1400" dirty="0"/>
                  <a:t>] </a:t>
                </a:r>
                <a:r>
                  <a:rPr lang="ko-KR" altLang="en-US" sz="1400" dirty="0"/>
                  <a:t>밝은 </a:t>
                </a:r>
                <a:r>
                  <a:rPr lang="ko-KR" altLang="en-US" sz="1400" dirty="0" err="1"/>
                  <a:t>회황색의</a:t>
                </a:r>
                <a:r>
                  <a:rPr lang="ko-KR" altLang="en-US" sz="1400" dirty="0"/>
                  <a:t> 타원의 </a:t>
                </a:r>
                <a:r>
                  <a:rPr lang="ko-KR" altLang="en-US" sz="1400" dirty="0" err="1"/>
                  <a:t>필름코팅정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[</a:t>
                </a:r>
                <a:r>
                  <a:rPr lang="ko-KR" altLang="en-US" sz="1400" dirty="0"/>
                  <a:t>성분정보</a:t>
                </a:r>
                <a:r>
                  <a:rPr lang="en-US" altLang="ko-KR" sz="1400" dirty="0"/>
                  <a:t>] </a:t>
                </a:r>
                <a:r>
                  <a:rPr lang="ko-KR" altLang="en-US" sz="1400" dirty="0" err="1"/>
                  <a:t>몬테루카스트나트륨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10.4mg</a:t>
                </a:r>
              </a:p>
              <a:p>
                <a:pPr algn="ctr"/>
                <a:r>
                  <a:rPr lang="en-US" altLang="ko-KR" sz="1400" dirty="0"/>
                  <a:t>…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CAF8EF-4728-413A-B0D6-2E39AF377789}"/>
                  </a:ext>
                </a:extLst>
              </p:cNvPr>
              <p:cNvSpPr txBox="1"/>
              <p:nvPr/>
            </p:nvSpPr>
            <p:spPr>
              <a:xfrm>
                <a:off x="768485" y="5776705"/>
                <a:ext cx="174483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의약품 이미지</a:t>
                </a:r>
                <a:endParaRPr lang="en-US" altLang="ko-KR" sz="1600" dirty="0"/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C3EA4D3E-4C4F-4E7E-8E4D-7A897DCF73EC}"/>
                  </a:ext>
                </a:extLst>
              </p:cNvPr>
              <p:cNvCxnSpPr/>
              <p:nvPr/>
            </p:nvCxnSpPr>
            <p:spPr>
              <a:xfrm>
                <a:off x="2888731" y="5244742"/>
                <a:ext cx="0" cy="1402481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D64E85B-61A9-4C23-AD97-2EC97FCB6FA0}"/>
                </a:ext>
              </a:extLst>
            </p:cNvPr>
            <p:cNvGrpSpPr/>
            <p:nvPr/>
          </p:nvGrpSpPr>
          <p:grpSpPr>
            <a:xfrm>
              <a:off x="356178" y="6810351"/>
              <a:ext cx="6844144" cy="1425489"/>
              <a:chOff x="374073" y="5244742"/>
              <a:chExt cx="6844144" cy="1425489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8789BD6-08B2-4DC7-BBCE-06BB59FAA0CE}"/>
                  </a:ext>
                </a:extLst>
              </p:cNvPr>
              <p:cNvSpPr/>
              <p:nvPr/>
            </p:nvSpPr>
            <p:spPr>
              <a:xfrm>
                <a:off x="374073" y="5267749"/>
                <a:ext cx="6844144" cy="140248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6674" tIns="28337" rIns="56674" bIns="28337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11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AFA034-5C23-46A6-BB66-BF3A4F0329EE}"/>
                  </a:ext>
                </a:extLst>
              </p:cNvPr>
              <p:cNvSpPr txBox="1"/>
              <p:nvPr/>
            </p:nvSpPr>
            <p:spPr>
              <a:xfrm>
                <a:off x="2882619" y="5353437"/>
                <a:ext cx="4335598" cy="1231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u="sng" dirty="0"/>
                  <a:t>품목명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해당품목 상세페이지 링크</a:t>
                </a:r>
                <a:r>
                  <a:rPr lang="en-US" altLang="ko-KR" sz="1600" dirty="0"/>
                  <a:t>)</a:t>
                </a:r>
              </a:p>
              <a:p>
                <a:pPr algn="ctr"/>
                <a:endParaRPr lang="en-US" altLang="ko-KR" sz="1600" u="sng" dirty="0"/>
              </a:p>
              <a:p>
                <a:pPr algn="ctr"/>
                <a:r>
                  <a:rPr lang="en-US" altLang="ko-KR" sz="1400" dirty="0"/>
                  <a:t>[</a:t>
                </a:r>
                <a:r>
                  <a:rPr lang="ko-KR" altLang="en-US" sz="1400" dirty="0"/>
                  <a:t>외형정보</a:t>
                </a:r>
                <a:r>
                  <a:rPr lang="en-US" altLang="ko-KR" sz="1400" dirty="0"/>
                  <a:t>] </a:t>
                </a:r>
                <a:r>
                  <a:rPr lang="ko-KR" altLang="en-US" sz="1400" dirty="0" err="1"/>
                  <a:t>할선이</a:t>
                </a:r>
                <a:r>
                  <a:rPr lang="ko-KR" altLang="en-US" sz="1400" dirty="0"/>
                  <a:t> 있는 흰색의 원형 </a:t>
                </a:r>
                <a:r>
                  <a:rPr lang="ko-KR" altLang="en-US" sz="1400" dirty="0" err="1"/>
                  <a:t>필름코팅정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[</a:t>
                </a:r>
                <a:r>
                  <a:rPr lang="ko-KR" altLang="en-US" sz="1400" dirty="0"/>
                  <a:t>성분정보</a:t>
                </a:r>
                <a:r>
                  <a:rPr lang="en-US" altLang="ko-KR" sz="1400" dirty="0"/>
                  <a:t>] </a:t>
                </a:r>
                <a:r>
                  <a:rPr lang="ko-KR" altLang="en-US" sz="1400" dirty="0" err="1"/>
                  <a:t>올란자핀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10mg</a:t>
                </a:r>
              </a:p>
              <a:p>
                <a:pPr algn="ctr"/>
                <a:r>
                  <a:rPr lang="en-US" altLang="ko-KR" sz="1400" dirty="0"/>
                  <a:t>…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C932054-166C-45FE-927F-D32CD9CEFC00}"/>
                  </a:ext>
                </a:extLst>
              </p:cNvPr>
              <p:cNvSpPr txBox="1"/>
              <p:nvPr/>
            </p:nvSpPr>
            <p:spPr>
              <a:xfrm>
                <a:off x="768485" y="5776705"/>
                <a:ext cx="1744835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의약품 이미지</a:t>
                </a:r>
                <a:endParaRPr lang="en-US" altLang="ko-KR" sz="1600" dirty="0"/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D5E0074F-D702-4FEA-BC0C-9AF223B4C877}"/>
                  </a:ext>
                </a:extLst>
              </p:cNvPr>
              <p:cNvCxnSpPr/>
              <p:nvPr/>
            </p:nvCxnSpPr>
            <p:spPr>
              <a:xfrm>
                <a:off x="2888731" y="5244742"/>
                <a:ext cx="0" cy="1402481"/>
              </a:xfrm>
              <a:prstGeom prst="line">
                <a:avLst/>
              </a:prstGeom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381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234</Words>
  <Application>Microsoft Office PowerPoint</Application>
  <PresentationFormat>사용자 지정</PresentationFormat>
  <Paragraphs>67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함초롬돋움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50</cp:revision>
  <dcterms:created xsi:type="dcterms:W3CDTF">2020-11-03T10:57:36Z</dcterms:created>
  <dcterms:modified xsi:type="dcterms:W3CDTF">2020-11-03T17:26:25Z</dcterms:modified>
</cp:coreProperties>
</file>