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2www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" y="3175"/>
            <a:ext cx="9148763" cy="68722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title"/>
          </p:nvPr>
        </p:nvSpPr>
        <p:spPr>
          <a:xfrm>
            <a:off x="539750" y="4075112"/>
            <a:ext cx="6842125" cy="1301751"/>
          </a:xfrm>
          <a:prstGeom prst="rect">
            <a:avLst/>
          </a:prstGeom>
        </p:spPr>
        <p:txBody>
          <a:bodyPr/>
          <a:lstStyle>
            <a:lvl1pPr>
              <a:defRPr b="1" sz="4000"/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0066CC"/>
                </a:solidFill>
              </a:rPr>
              <a:t>标题文本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539750" y="5376862"/>
            <a:ext cx="5761038" cy="14811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FontTx/>
              <a:buNone/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5F"/>
                </a:solidFill>
              </a:rPr>
              <a:t>正文级别 1</a:t>
            </a:r>
            <a:endParaRPr sz="2800">
              <a:solidFill>
                <a:srgbClr val="5F5F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5F"/>
                </a:solidFill>
              </a:rPr>
              <a:t>正文级别 2</a:t>
            </a:r>
            <a:endParaRPr sz="2800">
              <a:solidFill>
                <a:srgbClr val="5F5F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5F"/>
                </a:solidFill>
              </a:rPr>
              <a:t>正文级别 3</a:t>
            </a:r>
            <a:endParaRPr sz="2800">
              <a:solidFill>
                <a:srgbClr val="5F5F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5F"/>
                </a:solidFill>
              </a:rPr>
              <a:t>正文级别 4</a:t>
            </a:r>
            <a:endParaRPr sz="2800">
              <a:solidFill>
                <a:srgbClr val="5F5F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5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6CC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1</a:t>
            </a:r>
            <a:endParaRPr sz="2400">
              <a:solidFill>
                <a:srgbClr val="5F5F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2</a:t>
            </a:r>
            <a:endParaRPr sz="2400">
              <a:solidFill>
                <a:srgbClr val="5F5F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3</a:t>
            </a:r>
            <a:endParaRPr sz="2400">
              <a:solidFill>
                <a:srgbClr val="5F5F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4</a:t>
            </a:r>
            <a:endParaRPr sz="2400">
              <a:solidFill>
                <a:srgbClr val="5F5F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3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0"/>
            <a:ext cx="9129713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>
            <p:ph type="title"/>
          </p:nvPr>
        </p:nvSpPr>
        <p:spPr>
          <a:xfrm>
            <a:off x="457200" y="274637"/>
            <a:ext cx="8229600" cy="1325563"/>
          </a:xfrm>
          <a:prstGeom prst="rect">
            <a:avLst/>
          </a:prstGeom>
        </p:spPr>
        <p:txBody>
          <a:bodyPr anchor="t"/>
          <a:lstStyle>
            <a:lvl1pPr algn="ctr">
              <a:defRPr b="1" sz="5400">
                <a:solidFill>
                  <a:srgbClr val="FF6600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400">
                <a:solidFill>
                  <a:srgbClr val="FF6600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/>
          <a:lstStyle>
            <a:lvl1pPr>
              <a:buClr>
                <a:srgbClr val="FF6600"/>
              </a:buClr>
            </a:lvl1pPr>
            <a:lvl2pPr>
              <a:buClr>
                <a:srgbClr val="FF6600"/>
              </a:buClr>
            </a:lvl2pPr>
            <a:lvl3pPr>
              <a:buClr>
                <a:srgbClr val="FF6600"/>
              </a:buClr>
            </a:lvl3pPr>
            <a:lvl4pPr>
              <a:buClr>
                <a:srgbClr val="FF6600"/>
              </a:buClr>
            </a:lvl4pPr>
            <a:lvl5pPr>
              <a:buClr>
                <a:srgbClr val="FF6600"/>
              </a:buCl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1</a:t>
            </a:r>
            <a:endParaRPr sz="2400">
              <a:solidFill>
                <a:srgbClr val="5F5F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2</a:t>
            </a:r>
            <a:endParaRPr sz="2400">
              <a:solidFill>
                <a:srgbClr val="5F5F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3</a:t>
            </a:r>
            <a:endParaRPr sz="2400">
              <a:solidFill>
                <a:srgbClr val="5F5F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4</a:t>
            </a:r>
            <a:endParaRPr sz="2400">
              <a:solidFill>
                <a:srgbClr val="5F5F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462"/>
            <a:ext cx="9144000" cy="686911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457200" y="-3175"/>
            <a:ext cx="6996113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66CC"/>
                </a:solidFill>
              </a:rP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196975"/>
            <a:ext cx="8229600" cy="566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1</a:t>
            </a:r>
            <a:endParaRPr sz="2400">
              <a:solidFill>
                <a:srgbClr val="5F5F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2</a:t>
            </a:r>
            <a:endParaRPr sz="2400">
              <a:solidFill>
                <a:srgbClr val="5F5F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3</a:t>
            </a:r>
            <a:endParaRPr sz="2400">
              <a:solidFill>
                <a:srgbClr val="5F5F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4</a:t>
            </a:r>
            <a:endParaRPr sz="2400">
              <a:solidFill>
                <a:srgbClr val="5F5F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1pPr>
      <a:lvl2pPr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2pPr>
      <a:lvl3pPr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3pPr>
      <a:lvl4pPr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4pPr>
      <a:lvl5pPr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5pPr>
      <a:lvl6pPr indent="457200"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6pPr>
      <a:lvl7pPr indent="914400"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7pPr>
      <a:lvl8pPr indent="1371600"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8pPr>
      <a:lvl9pPr indent="1828800">
        <a:defRPr sz="3600">
          <a:solidFill>
            <a:srgbClr val="0066CC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500"/>
        </a:spcBef>
        <a:buClr>
          <a:srgbClr val="0066CC"/>
        </a:buClr>
        <a:buSzPct val="100000"/>
        <a:buFont typeface="Wingdings"/>
        <a:buChar char="»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1pPr>
      <a:lvl2pPr marL="800100" indent="-342900">
        <a:spcBef>
          <a:spcPts val="500"/>
        </a:spcBef>
        <a:buClr>
          <a:srgbClr val="0066CC"/>
        </a:buClr>
        <a:buSzPct val="100000"/>
        <a:buFont typeface="Wingdings"/>
        <a:buChar char="–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2pPr>
      <a:lvl3pPr marL="1219200" indent="-304800">
        <a:spcBef>
          <a:spcPts val="500"/>
        </a:spcBef>
        <a:buClr>
          <a:srgbClr val="0066CC"/>
        </a:buClr>
        <a:buSzPct val="100000"/>
        <a:buFont typeface="Wingdings"/>
        <a:buChar char="•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3pPr>
      <a:lvl4pPr marL="1714500" indent="-342900">
        <a:spcBef>
          <a:spcPts val="500"/>
        </a:spcBef>
        <a:buClr>
          <a:srgbClr val="0066CC"/>
        </a:buClr>
        <a:buSzPct val="100000"/>
        <a:buFont typeface="Wingdings"/>
        <a:buChar char="–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4pPr>
      <a:lvl5pPr marL="2171700" indent="-342900">
        <a:spcBef>
          <a:spcPts val="500"/>
        </a:spcBef>
        <a:buClr>
          <a:srgbClr val="0066CC"/>
        </a:buClr>
        <a:buSzPct val="100000"/>
        <a:buFont typeface="Wingdings"/>
        <a:buChar char="»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5pPr>
      <a:lvl6pPr marL="2628900" indent="-342900">
        <a:spcBef>
          <a:spcPts val="500"/>
        </a:spcBef>
        <a:buClr>
          <a:srgbClr val="0066CC"/>
        </a:buClr>
        <a:buSzPct val="100000"/>
        <a:buFont typeface="Wingdings"/>
        <a:buChar char="•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6pPr>
      <a:lvl7pPr marL="3086100" indent="-342900">
        <a:spcBef>
          <a:spcPts val="500"/>
        </a:spcBef>
        <a:buClr>
          <a:srgbClr val="0066CC"/>
        </a:buClr>
        <a:buSzPct val="100000"/>
        <a:buFont typeface="Wingdings"/>
        <a:buChar char="•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7pPr>
      <a:lvl8pPr marL="3543300" indent="-342900">
        <a:spcBef>
          <a:spcPts val="500"/>
        </a:spcBef>
        <a:buClr>
          <a:srgbClr val="0066CC"/>
        </a:buClr>
        <a:buSzPct val="100000"/>
        <a:buFont typeface="Wingdings"/>
        <a:buChar char="•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8pPr>
      <a:lvl9pPr marL="4000500" indent="-342900">
        <a:spcBef>
          <a:spcPts val="500"/>
        </a:spcBef>
        <a:buClr>
          <a:srgbClr val="0066CC"/>
        </a:buClr>
        <a:buSzPct val="100000"/>
        <a:buFont typeface="Wingdings"/>
        <a:buChar char="•"/>
        <a:defRPr sz="2400">
          <a:solidFill>
            <a:srgbClr val="5F5F5F"/>
          </a:solidFill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539750" y="4222750"/>
            <a:ext cx="6842125" cy="10064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000">
                <a:solidFill>
                  <a:srgbClr val="0066CC"/>
                </a:solidFill>
              </a:rPr>
              <a:t>HTML 5 </a:t>
            </a:r>
            <a:r>
              <a:rPr b="1" sz="4000">
                <a:solidFill>
                  <a:srgbClr val="0066CC"/>
                </a:solidFill>
                <a:latin typeface="微软雅黑"/>
                <a:ea typeface="微软雅黑"/>
                <a:cs typeface="微软雅黑"/>
                <a:sym typeface="微软雅黑"/>
              </a:rPr>
              <a:t>概述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539749" y="5376862"/>
            <a:ext cx="5761039" cy="12239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F5F5F"/>
                </a:solidFill>
              </a:rPr>
              <a:t>HTML5 </a:t>
            </a:r>
            <a:r>
              <a:rPr sz="28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rPr>
              <a:t>是新版的 </a:t>
            </a:r>
            <a:r>
              <a:rPr sz="2800">
                <a:solidFill>
                  <a:srgbClr val="5F5F5F"/>
                </a:solidFill>
              </a:rPr>
              <a:t>HTML</a:t>
            </a:r>
            <a:r>
              <a:rPr sz="2800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6CC"/>
                </a:solidFill>
              </a:rPr>
              <a:t>html5</a:t>
            </a:r>
            <a:r>
              <a:rPr sz="2800">
                <a:solidFill>
                  <a:srgbClr val="0066CC"/>
                </a:solidFill>
                <a:latin typeface="微软雅黑"/>
                <a:ea typeface="微软雅黑"/>
                <a:cs typeface="微软雅黑"/>
                <a:sym typeface="微软雅黑"/>
              </a:rPr>
              <a:t>之touch事件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981075"/>
            <a:ext cx="8229600" cy="51466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html5针对触屏指定了很多事件,但是很多事件并不兼容，以下介绍的事件在绝大多数现代浏览器中表现很好(触屏)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touchstart：触摸开始的时候触发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touchmove：手指在屏幕上滑动的时候触发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touchend：触摸结束的时候触发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touchcancel: 终止触摸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6CC"/>
                </a:solidFill>
              </a:rPr>
              <a:t>html5</a:t>
            </a:r>
            <a:r>
              <a:rPr sz="2800">
                <a:solidFill>
                  <a:srgbClr val="0066CC"/>
                </a:solidFill>
                <a:latin typeface="微软雅黑"/>
                <a:ea typeface="微软雅黑"/>
                <a:cs typeface="微软雅黑"/>
                <a:sym typeface="微软雅黑"/>
              </a:rPr>
              <a:t>之touch事件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457200" y="981075"/>
            <a:ext cx="8229600" cy="51466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每个触摸事件都包括了三个触摸列表，每个列表里包含了对应的一系列触摸点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touches：当前位于屏幕上的所有手指的列表。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targetTouches：位于当前DOM元素上手指的列表。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changedTouches：涉及当前事件手指的列表。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66CC"/>
                </a:solidFill>
              </a:rPr>
              <a:t>html5</a:t>
            </a:r>
            <a:r>
              <a:rPr sz="2800">
                <a:solidFill>
                  <a:srgbClr val="0066CC"/>
                </a:solidFill>
                <a:latin typeface="微软雅黑"/>
                <a:ea typeface="微软雅黑"/>
                <a:cs typeface="微软雅黑"/>
                <a:sym typeface="微软雅黑"/>
              </a:rPr>
              <a:t>之touch事件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457200" y="981075"/>
            <a:ext cx="8229600" cy="514667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每个触摸点包含了一些触摸信息：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identifier：一个数值，唯一标识触摸会话（touch session）中的当前手指。一般为从0开始的流水号（android4.1，uc）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target：DOM元素，是动作所针对的目标。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pageX/pageX    手指触摸相对于文档的位置，包含滚动距离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/clientX/clientY  手指触摸相对于浏览器的位置，不包含滚动距离</a:t>
            </a:r>
            <a:endParaRPr sz="2400">
              <a:solidFill>
                <a:srgbClr val="5F5F5F"/>
              </a:solidFill>
            </a:endParaRPr>
          </a:p>
          <a:p>
            <a:pPr lvl="0" marL="0" indent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F5F5F"/>
                </a:solidFill>
              </a:rPr>
              <a:t>screenX/screenY：手指触摸相对于屏幕的位置，不包含滚动距离</a:t>
            </a:r>
            <a:endParaRPr sz="240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