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59" r:id="rId4"/>
    <p:sldId id="256" r:id="rId5"/>
    <p:sldId id="257" r:id="rId6"/>
    <p:sldId id="261" r:id="rId7"/>
    <p:sldId id="262" r:id="rId8"/>
    <p:sldId id="267" r:id="rId9"/>
    <p:sldId id="268" r:id="rId10"/>
    <p:sldId id="264" r:id="rId11"/>
    <p:sldId id="263" r:id="rId12"/>
    <p:sldId id="265" r:id="rId13"/>
    <p:sldId id="269" r:id="rId14"/>
    <p:sldId id="272" r:id="rId15"/>
  </p:sldIdLst>
  <p:sldSz cx="26592213" cy="17657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9" autoAdjust="0"/>
    <p:restoredTop sz="94660"/>
  </p:normalViewPr>
  <p:slideViewPr>
    <p:cSldViewPr snapToGrid="0">
      <p:cViewPr varScale="1">
        <p:scale>
          <a:sx n="63" d="100"/>
          <a:sy n="63" d="100"/>
        </p:scale>
        <p:origin x="30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4416" y="2889825"/>
            <a:ext cx="22603381" cy="6147517"/>
          </a:xfrm>
        </p:spPr>
        <p:txBody>
          <a:bodyPr anchor="b"/>
          <a:lstStyle>
            <a:lvl1pPr algn="ctr">
              <a:defRPr sz="154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4027" y="9274414"/>
            <a:ext cx="19944160" cy="4263204"/>
          </a:xfrm>
        </p:spPr>
        <p:txBody>
          <a:bodyPr/>
          <a:lstStyle>
            <a:lvl1pPr marL="0" indent="0" algn="ctr">
              <a:buNone/>
              <a:defRPr sz="6180"/>
            </a:lvl1pPr>
            <a:lvl2pPr marL="1177199" indent="0" algn="ctr">
              <a:buNone/>
              <a:defRPr sz="5150"/>
            </a:lvl2pPr>
            <a:lvl3pPr marL="2354397" indent="0" algn="ctr">
              <a:buNone/>
              <a:defRPr sz="4635"/>
            </a:lvl3pPr>
            <a:lvl4pPr marL="3531596" indent="0" algn="ctr">
              <a:buNone/>
              <a:defRPr sz="4120"/>
            </a:lvl4pPr>
            <a:lvl5pPr marL="4708794" indent="0" algn="ctr">
              <a:buNone/>
              <a:defRPr sz="4120"/>
            </a:lvl5pPr>
            <a:lvl6pPr marL="5885993" indent="0" algn="ctr">
              <a:buNone/>
              <a:defRPr sz="4120"/>
            </a:lvl6pPr>
            <a:lvl7pPr marL="7063191" indent="0" algn="ctr">
              <a:buNone/>
              <a:defRPr sz="4120"/>
            </a:lvl7pPr>
            <a:lvl8pPr marL="8240390" indent="0" algn="ctr">
              <a:buNone/>
              <a:defRPr sz="4120"/>
            </a:lvl8pPr>
            <a:lvl9pPr marL="9417588" indent="0" algn="ctr">
              <a:buNone/>
              <a:defRPr sz="412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9472-28A2-4525-97BA-8413FAA569C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CEFC-0BD7-4C67-8A59-569DBA57C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4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9472-28A2-4525-97BA-8413FAA569C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CEFC-0BD7-4C67-8A59-569DBA57C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19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030054" y="940112"/>
            <a:ext cx="5733946" cy="149641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216" y="940112"/>
            <a:ext cx="16869435" cy="149641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9472-28A2-4525-97BA-8413FAA569C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CEFC-0BD7-4C67-8A59-569DBA57C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48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9472-28A2-4525-97BA-8413FAA569C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CEFC-0BD7-4C67-8A59-569DBA57C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5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366" y="4402183"/>
            <a:ext cx="22935784" cy="7345138"/>
          </a:xfrm>
        </p:spPr>
        <p:txBody>
          <a:bodyPr anchor="b"/>
          <a:lstStyle>
            <a:lvl1pPr>
              <a:defRPr sz="154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4366" y="11816809"/>
            <a:ext cx="22935784" cy="3862634"/>
          </a:xfrm>
        </p:spPr>
        <p:txBody>
          <a:bodyPr/>
          <a:lstStyle>
            <a:lvl1pPr marL="0" indent="0">
              <a:buNone/>
              <a:defRPr sz="6180">
                <a:solidFill>
                  <a:schemeClr val="tx1"/>
                </a:solidFill>
              </a:defRPr>
            </a:lvl1pPr>
            <a:lvl2pPr marL="1177199" indent="0">
              <a:buNone/>
              <a:defRPr sz="5150">
                <a:solidFill>
                  <a:schemeClr val="tx1">
                    <a:tint val="75000"/>
                  </a:schemeClr>
                </a:solidFill>
              </a:defRPr>
            </a:lvl2pPr>
            <a:lvl3pPr marL="235439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3pPr>
            <a:lvl4pPr marL="3531596" indent="0">
              <a:buNone/>
              <a:defRPr sz="4120">
                <a:solidFill>
                  <a:schemeClr val="tx1">
                    <a:tint val="75000"/>
                  </a:schemeClr>
                </a:solidFill>
              </a:defRPr>
            </a:lvl4pPr>
            <a:lvl5pPr marL="4708794" indent="0">
              <a:buNone/>
              <a:defRPr sz="4120">
                <a:solidFill>
                  <a:schemeClr val="tx1">
                    <a:tint val="75000"/>
                  </a:schemeClr>
                </a:solidFill>
              </a:defRPr>
            </a:lvl5pPr>
            <a:lvl6pPr marL="5885993" indent="0">
              <a:buNone/>
              <a:defRPr sz="4120">
                <a:solidFill>
                  <a:schemeClr val="tx1">
                    <a:tint val="75000"/>
                  </a:schemeClr>
                </a:solidFill>
              </a:defRPr>
            </a:lvl6pPr>
            <a:lvl7pPr marL="7063191" indent="0">
              <a:buNone/>
              <a:defRPr sz="4120">
                <a:solidFill>
                  <a:schemeClr val="tx1">
                    <a:tint val="75000"/>
                  </a:schemeClr>
                </a:solidFill>
              </a:defRPr>
            </a:lvl7pPr>
            <a:lvl8pPr marL="8240390" indent="0">
              <a:buNone/>
              <a:defRPr sz="4120">
                <a:solidFill>
                  <a:schemeClr val="tx1">
                    <a:tint val="75000"/>
                  </a:schemeClr>
                </a:solidFill>
              </a:defRPr>
            </a:lvl8pPr>
            <a:lvl9pPr marL="9417588" indent="0">
              <a:buNone/>
              <a:defRPr sz="4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9472-28A2-4525-97BA-8413FAA569C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CEFC-0BD7-4C67-8A59-569DBA57C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00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214" y="4700562"/>
            <a:ext cx="11301691" cy="112036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62308" y="4700562"/>
            <a:ext cx="11301691" cy="112036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9472-28A2-4525-97BA-8413FAA569C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CEFC-0BD7-4C67-8A59-569DBA57C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0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678" y="940116"/>
            <a:ext cx="22935784" cy="341301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1681" y="4328606"/>
            <a:ext cx="11249751" cy="2121383"/>
          </a:xfrm>
        </p:spPr>
        <p:txBody>
          <a:bodyPr anchor="b"/>
          <a:lstStyle>
            <a:lvl1pPr marL="0" indent="0">
              <a:buNone/>
              <a:defRPr sz="6180" b="1"/>
            </a:lvl1pPr>
            <a:lvl2pPr marL="1177199" indent="0">
              <a:buNone/>
              <a:defRPr sz="5150" b="1"/>
            </a:lvl2pPr>
            <a:lvl3pPr marL="2354397" indent="0">
              <a:buNone/>
              <a:defRPr sz="4635" b="1"/>
            </a:lvl3pPr>
            <a:lvl4pPr marL="3531596" indent="0">
              <a:buNone/>
              <a:defRPr sz="4120" b="1"/>
            </a:lvl4pPr>
            <a:lvl5pPr marL="4708794" indent="0">
              <a:buNone/>
              <a:defRPr sz="4120" b="1"/>
            </a:lvl5pPr>
            <a:lvl6pPr marL="5885993" indent="0">
              <a:buNone/>
              <a:defRPr sz="4120" b="1"/>
            </a:lvl6pPr>
            <a:lvl7pPr marL="7063191" indent="0">
              <a:buNone/>
              <a:defRPr sz="4120" b="1"/>
            </a:lvl7pPr>
            <a:lvl8pPr marL="8240390" indent="0">
              <a:buNone/>
              <a:defRPr sz="4120" b="1"/>
            </a:lvl8pPr>
            <a:lvl9pPr marL="9417588" indent="0">
              <a:buNone/>
              <a:defRPr sz="41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1681" y="6449989"/>
            <a:ext cx="11249751" cy="94869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462309" y="4328606"/>
            <a:ext cx="11305154" cy="2121383"/>
          </a:xfrm>
        </p:spPr>
        <p:txBody>
          <a:bodyPr anchor="b"/>
          <a:lstStyle>
            <a:lvl1pPr marL="0" indent="0">
              <a:buNone/>
              <a:defRPr sz="6180" b="1"/>
            </a:lvl1pPr>
            <a:lvl2pPr marL="1177199" indent="0">
              <a:buNone/>
              <a:defRPr sz="5150" b="1"/>
            </a:lvl2pPr>
            <a:lvl3pPr marL="2354397" indent="0">
              <a:buNone/>
              <a:defRPr sz="4635" b="1"/>
            </a:lvl3pPr>
            <a:lvl4pPr marL="3531596" indent="0">
              <a:buNone/>
              <a:defRPr sz="4120" b="1"/>
            </a:lvl4pPr>
            <a:lvl5pPr marL="4708794" indent="0">
              <a:buNone/>
              <a:defRPr sz="4120" b="1"/>
            </a:lvl5pPr>
            <a:lvl6pPr marL="5885993" indent="0">
              <a:buNone/>
              <a:defRPr sz="4120" b="1"/>
            </a:lvl6pPr>
            <a:lvl7pPr marL="7063191" indent="0">
              <a:buNone/>
              <a:defRPr sz="4120" b="1"/>
            </a:lvl7pPr>
            <a:lvl8pPr marL="8240390" indent="0">
              <a:buNone/>
              <a:defRPr sz="4120" b="1"/>
            </a:lvl8pPr>
            <a:lvl9pPr marL="9417588" indent="0">
              <a:buNone/>
              <a:defRPr sz="41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462309" y="6449989"/>
            <a:ext cx="11305154" cy="94869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9472-28A2-4525-97BA-8413FAA569C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CEFC-0BD7-4C67-8A59-569DBA57C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10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9472-28A2-4525-97BA-8413FAA569C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CEFC-0BD7-4C67-8A59-569DBA57C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55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9472-28A2-4525-97BA-8413FAA569C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CEFC-0BD7-4C67-8A59-569DBA57C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8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678" y="1177184"/>
            <a:ext cx="8576681" cy="4120145"/>
          </a:xfrm>
        </p:spPr>
        <p:txBody>
          <a:bodyPr anchor="b"/>
          <a:lstStyle>
            <a:lvl1pPr>
              <a:defRPr sz="823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5154" y="2542395"/>
            <a:ext cx="13462308" cy="12548457"/>
          </a:xfrm>
        </p:spPr>
        <p:txBody>
          <a:bodyPr/>
          <a:lstStyle>
            <a:lvl1pPr>
              <a:defRPr sz="8239"/>
            </a:lvl1pPr>
            <a:lvl2pPr>
              <a:defRPr sz="7209"/>
            </a:lvl2pPr>
            <a:lvl3pPr>
              <a:defRPr sz="6180"/>
            </a:lvl3pPr>
            <a:lvl4pPr>
              <a:defRPr sz="5150"/>
            </a:lvl4pPr>
            <a:lvl5pPr>
              <a:defRPr sz="5150"/>
            </a:lvl5pPr>
            <a:lvl6pPr>
              <a:defRPr sz="5150"/>
            </a:lvl6pPr>
            <a:lvl7pPr>
              <a:defRPr sz="5150"/>
            </a:lvl7pPr>
            <a:lvl8pPr>
              <a:defRPr sz="5150"/>
            </a:lvl8pPr>
            <a:lvl9pPr>
              <a:defRPr sz="51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1678" y="5297329"/>
            <a:ext cx="8576681" cy="9813957"/>
          </a:xfrm>
        </p:spPr>
        <p:txBody>
          <a:bodyPr/>
          <a:lstStyle>
            <a:lvl1pPr marL="0" indent="0">
              <a:buNone/>
              <a:defRPr sz="4120"/>
            </a:lvl1pPr>
            <a:lvl2pPr marL="1177199" indent="0">
              <a:buNone/>
              <a:defRPr sz="3605"/>
            </a:lvl2pPr>
            <a:lvl3pPr marL="2354397" indent="0">
              <a:buNone/>
              <a:defRPr sz="3090"/>
            </a:lvl3pPr>
            <a:lvl4pPr marL="3531596" indent="0">
              <a:buNone/>
              <a:defRPr sz="2575"/>
            </a:lvl4pPr>
            <a:lvl5pPr marL="4708794" indent="0">
              <a:buNone/>
              <a:defRPr sz="2575"/>
            </a:lvl5pPr>
            <a:lvl6pPr marL="5885993" indent="0">
              <a:buNone/>
              <a:defRPr sz="2575"/>
            </a:lvl6pPr>
            <a:lvl7pPr marL="7063191" indent="0">
              <a:buNone/>
              <a:defRPr sz="2575"/>
            </a:lvl7pPr>
            <a:lvl8pPr marL="8240390" indent="0">
              <a:buNone/>
              <a:defRPr sz="2575"/>
            </a:lvl8pPr>
            <a:lvl9pPr marL="9417588" indent="0">
              <a:buNone/>
              <a:defRPr sz="25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9472-28A2-4525-97BA-8413FAA569C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CEFC-0BD7-4C67-8A59-569DBA57C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38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678" y="1177184"/>
            <a:ext cx="8576681" cy="4120145"/>
          </a:xfrm>
        </p:spPr>
        <p:txBody>
          <a:bodyPr anchor="b"/>
          <a:lstStyle>
            <a:lvl1pPr>
              <a:defRPr sz="823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05154" y="2542395"/>
            <a:ext cx="13462308" cy="12548457"/>
          </a:xfrm>
        </p:spPr>
        <p:txBody>
          <a:bodyPr anchor="t"/>
          <a:lstStyle>
            <a:lvl1pPr marL="0" indent="0">
              <a:buNone/>
              <a:defRPr sz="8239"/>
            </a:lvl1pPr>
            <a:lvl2pPr marL="1177199" indent="0">
              <a:buNone/>
              <a:defRPr sz="7209"/>
            </a:lvl2pPr>
            <a:lvl3pPr marL="2354397" indent="0">
              <a:buNone/>
              <a:defRPr sz="6180"/>
            </a:lvl3pPr>
            <a:lvl4pPr marL="3531596" indent="0">
              <a:buNone/>
              <a:defRPr sz="5150"/>
            </a:lvl4pPr>
            <a:lvl5pPr marL="4708794" indent="0">
              <a:buNone/>
              <a:defRPr sz="5150"/>
            </a:lvl5pPr>
            <a:lvl6pPr marL="5885993" indent="0">
              <a:buNone/>
              <a:defRPr sz="5150"/>
            </a:lvl6pPr>
            <a:lvl7pPr marL="7063191" indent="0">
              <a:buNone/>
              <a:defRPr sz="5150"/>
            </a:lvl7pPr>
            <a:lvl8pPr marL="8240390" indent="0">
              <a:buNone/>
              <a:defRPr sz="5150"/>
            </a:lvl8pPr>
            <a:lvl9pPr marL="9417588" indent="0">
              <a:buNone/>
              <a:defRPr sz="515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1678" y="5297329"/>
            <a:ext cx="8576681" cy="9813957"/>
          </a:xfrm>
        </p:spPr>
        <p:txBody>
          <a:bodyPr/>
          <a:lstStyle>
            <a:lvl1pPr marL="0" indent="0">
              <a:buNone/>
              <a:defRPr sz="4120"/>
            </a:lvl1pPr>
            <a:lvl2pPr marL="1177199" indent="0">
              <a:buNone/>
              <a:defRPr sz="3605"/>
            </a:lvl2pPr>
            <a:lvl3pPr marL="2354397" indent="0">
              <a:buNone/>
              <a:defRPr sz="3090"/>
            </a:lvl3pPr>
            <a:lvl4pPr marL="3531596" indent="0">
              <a:buNone/>
              <a:defRPr sz="2575"/>
            </a:lvl4pPr>
            <a:lvl5pPr marL="4708794" indent="0">
              <a:buNone/>
              <a:defRPr sz="2575"/>
            </a:lvl5pPr>
            <a:lvl6pPr marL="5885993" indent="0">
              <a:buNone/>
              <a:defRPr sz="2575"/>
            </a:lvl6pPr>
            <a:lvl7pPr marL="7063191" indent="0">
              <a:buNone/>
              <a:defRPr sz="2575"/>
            </a:lvl7pPr>
            <a:lvl8pPr marL="8240390" indent="0">
              <a:buNone/>
              <a:defRPr sz="2575"/>
            </a:lvl8pPr>
            <a:lvl9pPr marL="9417588" indent="0">
              <a:buNone/>
              <a:defRPr sz="25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9472-28A2-4525-97BA-8413FAA569C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CEFC-0BD7-4C67-8A59-569DBA57C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363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215" y="940116"/>
            <a:ext cx="22935784" cy="3413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215" y="4700562"/>
            <a:ext cx="22935784" cy="11203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215" y="16366134"/>
            <a:ext cx="5983248" cy="94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F9472-28A2-4525-97BA-8413FAA569C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08671" y="16366134"/>
            <a:ext cx="8974872" cy="94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780750" y="16366134"/>
            <a:ext cx="5983248" cy="94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ECEFC-0BD7-4C67-8A59-569DBA57C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84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354397" rtl="0" eaLnBrk="1" latinLnBrk="1" hangingPunct="1">
        <a:lnSpc>
          <a:spcPct val="90000"/>
        </a:lnSpc>
        <a:spcBef>
          <a:spcPct val="0"/>
        </a:spcBef>
        <a:buNone/>
        <a:defRPr sz="113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8599" indent="-588599" algn="l" defTabSz="2354397" rtl="0" eaLnBrk="1" latinLnBrk="1" hangingPunct="1">
        <a:lnSpc>
          <a:spcPct val="90000"/>
        </a:lnSpc>
        <a:spcBef>
          <a:spcPts val="2575"/>
        </a:spcBef>
        <a:buFont typeface="Arial" panose="020B0604020202020204" pitchFamily="34" charset="0"/>
        <a:buChar char="•"/>
        <a:defRPr sz="7209" kern="1200">
          <a:solidFill>
            <a:schemeClr val="tx1"/>
          </a:solidFill>
          <a:latin typeface="+mn-lt"/>
          <a:ea typeface="+mn-ea"/>
          <a:cs typeface="+mn-cs"/>
        </a:defRPr>
      </a:lvl1pPr>
      <a:lvl2pPr marL="1765798" indent="-588599" algn="l" defTabSz="2354397" rtl="0" eaLnBrk="1" latinLnBrk="1" hangingPunct="1">
        <a:lnSpc>
          <a:spcPct val="90000"/>
        </a:lnSpc>
        <a:spcBef>
          <a:spcPts val="1287"/>
        </a:spcBef>
        <a:buFont typeface="Arial" panose="020B0604020202020204" pitchFamily="34" charset="0"/>
        <a:buChar char="•"/>
        <a:defRPr sz="6180" kern="1200">
          <a:solidFill>
            <a:schemeClr val="tx1"/>
          </a:solidFill>
          <a:latin typeface="+mn-lt"/>
          <a:ea typeface="+mn-ea"/>
          <a:cs typeface="+mn-cs"/>
        </a:defRPr>
      </a:lvl2pPr>
      <a:lvl3pPr marL="2942996" indent="-588599" algn="l" defTabSz="2354397" rtl="0" eaLnBrk="1" latinLnBrk="1" hangingPunct="1">
        <a:lnSpc>
          <a:spcPct val="90000"/>
        </a:lnSpc>
        <a:spcBef>
          <a:spcPts val="1287"/>
        </a:spcBef>
        <a:buFont typeface="Arial" panose="020B0604020202020204" pitchFamily="34" charset="0"/>
        <a:buChar char="•"/>
        <a:defRPr sz="5150" kern="1200">
          <a:solidFill>
            <a:schemeClr val="tx1"/>
          </a:solidFill>
          <a:latin typeface="+mn-lt"/>
          <a:ea typeface="+mn-ea"/>
          <a:cs typeface="+mn-cs"/>
        </a:defRPr>
      </a:lvl3pPr>
      <a:lvl4pPr marL="4120195" indent="-588599" algn="l" defTabSz="2354397" rtl="0" eaLnBrk="1" latinLnBrk="1" hangingPunct="1">
        <a:lnSpc>
          <a:spcPct val="90000"/>
        </a:lnSpc>
        <a:spcBef>
          <a:spcPts val="1287"/>
        </a:spcBef>
        <a:buFont typeface="Arial" panose="020B0604020202020204" pitchFamily="34" charset="0"/>
        <a:buChar char="•"/>
        <a:defRPr sz="4635" kern="1200">
          <a:solidFill>
            <a:schemeClr val="tx1"/>
          </a:solidFill>
          <a:latin typeface="+mn-lt"/>
          <a:ea typeface="+mn-ea"/>
          <a:cs typeface="+mn-cs"/>
        </a:defRPr>
      </a:lvl4pPr>
      <a:lvl5pPr marL="5297394" indent="-588599" algn="l" defTabSz="2354397" rtl="0" eaLnBrk="1" latinLnBrk="1" hangingPunct="1">
        <a:lnSpc>
          <a:spcPct val="90000"/>
        </a:lnSpc>
        <a:spcBef>
          <a:spcPts val="1287"/>
        </a:spcBef>
        <a:buFont typeface="Arial" panose="020B0604020202020204" pitchFamily="34" charset="0"/>
        <a:buChar char="•"/>
        <a:defRPr sz="4635" kern="1200">
          <a:solidFill>
            <a:schemeClr val="tx1"/>
          </a:solidFill>
          <a:latin typeface="+mn-lt"/>
          <a:ea typeface="+mn-ea"/>
          <a:cs typeface="+mn-cs"/>
        </a:defRPr>
      </a:lvl5pPr>
      <a:lvl6pPr marL="6474592" indent="-588599" algn="l" defTabSz="2354397" rtl="0" eaLnBrk="1" latinLnBrk="1" hangingPunct="1">
        <a:lnSpc>
          <a:spcPct val="90000"/>
        </a:lnSpc>
        <a:spcBef>
          <a:spcPts val="1287"/>
        </a:spcBef>
        <a:buFont typeface="Arial" panose="020B0604020202020204" pitchFamily="34" charset="0"/>
        <a:buChar char="•"/>
        <a:defRPr sz="4635" kern="1200">
          <a:solidFill>
            <a:schemeClr val="tx1"/>
          </a:solidFill>
          <a:latin typeface="+mn-lt"/>
          <a:ea typeface="+mn-ea"/>
          <a:cs typeface="+mn-cs"/>
        </a:defRPr>
      </a:lvl6pPr>
      <a:lvl7pPr marL="7651791" indent="-588599" algn="l" defTabSz="2354397" rtl="0" eaLnBrk="1" latinLnBrk="1" hangingPunct="1">
        <a:lnSpc>
          <a:spcPct val="90000"/>
        </a:lnSpc>
        <a:spcBef>
          <a:spcPts val="1287"/>
        </a:spcBef>
        <a:buFont typeface="Arial" panose="020B0604020202020204" pitchFamily="34" charset="0"/>
        <a:buChar char="•"/>
        <a:defRPr sz="4635" kern="1200">
          <a:solidFill>
            <a:schemeClr val="tx1"/>
          </a:solidFill>
          <a:latin typeface="+mn-lt"/>
          <a:ea typeface="+mn-ea"/>
          <a:cs typeface="+mn-cs"/>
        </a:defRPr>
      </a:lvl7pPr>
      <a:lvl8pPr marL="8828989" indent="-588599" algn="l" defTabSz="2354397" rtl="0" eaLnBrk="1" latinLnBrk="1" hangingPunct="1">
        <a:lnSpc>
          <a:spcPct val="90000"/>
        </a:lnSpc>
        <a:spcBef>
          <a:spcPts val="1287"/>
        </a:spcBef>
        <a:buFont typeface="Arial" panose="020B0604020202020204" pitchFamily="34" charset="0"/>
        <a:buChar char="•"/>
        <a:defRPr sz="4635" kern="1200">
          <a:solidFill>
            <a:schemeClr val="tx1"/>
          </a:solidFill>
          <a:latin typeface="+mn-lt"/>
          <a:ea typeface="+mn-ea"/>
          <a:cs typeface="+mn-cs"/>
        </a:defRPr>
      </a:lvl8pPr>
      <a:lvl9pPr marL="10006188" indent="-588599" algn="l" defTabSz="2354397" rtl="0" eaLnBrk="1" latinLnBrk="1" hangingPunct="1">
        <a:lnSpc>
          <a:spcPct val="90000"/>
        </a:lnSpc>
        <a:spcBef>
          <a:spcPts val="1287"/>
        </a:spcBef>
        <a:buFont typeface="Arial" panose="020B0604020202020204" pitchFamily="34" charset="0"/>
        <a:buChar char="•"/>
        <a:defRPr sz="46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54397" rtl="0" eaLnBrk="1" latinLnBrk="1" hangingPunct="1">
        <a:defRPr sz="4635" kern="1200">
          <a:solidFill>
            <a:schemeClr val="tx1"/>
          </a:solidFill>
          <a:latin typeface="+mn-lt"/>
          <a:ea typeface="+mn-ea"/>
          <a:cs typeface="+mn-cs"/>
        </a:defRPr>
      </a:lvl1pPr>
      <a:lvl2pPr marL="1177199" algn="l" defTabSz="2354397" rtl="0" eaLnBrk="1" latinLnBrk="1" hangingPunct="1">
        <a:defRPr sz="4635" kern="1200">
          <a:solidFill>
            <a:schemeClr val="tx1"/>
          </a:solidFill>
          <a:latin typeface="+mn-lt"/>
          <a:ea typeface="+mn-ea"/>
          <a:cs typeface="+mn-cs"/>
        </a:defRPr>
      </a:lvl2pPr>
      <a:lvl3pPr marL="2354397" algn="l" defTabSz="2354397" rtl="0" eaLnBrk="1" latinLnBrk="1" hangingPunct="1">
        <a:defRPr sz="4635" kern="1200">
          <a:solidFill>
            <a:schemeClr val="tx1"/>
          </a:solidFill>
          <a:latin typeface="+mn-lt"/>
          <a:ea typeface="+mn-ea"/>
          <a:cs typeface="+mn-cs"/>
        </a:defRPr>
      </a:lvl3pPr>
      <a:lvl4pPr marL="3531596" algn="l" defTabSz="2354397" rtl="0" eaLnBrk="1" latinLnBrk="1" hangingPunct="1">
        <a:defRPr sz="4635" kern="1200">
          <a:solidFill>
            <a:schemeClr val="tx1"/>
          </a:solidFill>
          <a:latin typeface="+mn-lt"/>
          <a:ea typeface="+mn-ea"/>
          <a:cs typeface="+mn-cs"/>
        </a:defRPr>
      </a:lvl4pPr>
      <a:lvl5pPr marL="4708794" algn="l" defTabSz="2354397" rtl="0" eaLnBrk="1" latinLnBrk="1" hangingPunct="1">
        <a:defRPr sz="4635" kern="1200">
          <a:solidFill>
            <a:schemeClr val="tx1"/>
          </a:solidFill>
          <a:latin typeface="+mn-lt"/>
          <a:ea typeface="+mn-ea"/>
          <a:cs typeface="+mn-cs"/>
        </a:defRPr>
      </a:lvl5pPr>
      <a:lvl6pPr marL="5885993" algn="l" defTabSz="2354397" rtl="0" eaLnBrk="1" latinLnBrk="1" hangingPunct="1">
        <a:defRPr sz="4635" kern="1200">
          <a:solidFill>
            <a:schemeClr val="tx1"/>
          </a:solidFill>
          <a:latin typeface="+mn-lt"/>
          <a:ea typeface="+mn-ea"/>
          <a:cs typeface="+mn-cs"/>
        </a:defRPr>
      </a:lvl6pPr>
      <a:lvl7pPr marL="7063191" algn="l" defTabSz="2354397" rtl="0" eaLnBrk="1" latinLnBrk="1" hangingPunct="1">
        <a:defRPr sz="4635" kern="1200">
          <a:solidFill>
            <a:schemeClr val="tx1"/>
          </a:solidFill>
          <a:latin typeface="+mn-lt"/>
          <a:ea typeface="+mn-ea"/>
          <a:cs typeface="+mn-cs"/>
        </a:defRPr>
      </a:lvl7pPr>
      <a:lvl8pPr marL="8240390" algn="l" defTabSz="2354397" rtl="0" eaLnBrk="1" latinLnBrk="1" hangingPunct="1">
        <a:defRPr sz="4635" kern="1200">
          <a:solidFill>
            <a:schemeClr val="tx1"/>
          </a:solidFill>
          <a:latin typeface="+mn-lt"/>
          <a:ea typeface="+mn-ea"/>
          <a:cs typeface="+mn-cs"/>
        </a:defRPr>
      </a:lvl8pPr>
      <a:lvl9pPr marL="9417588" algn="l" defTabSz="2354397" rtl="0" eaLnBrk="1" latinLnBrk="1" hangingPunct="1">
        <a:defRPr sz="46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597281-78B1-9F77-CCCD-FB712A29C088}"/>
              </a:ext>
            </a:extLst>
          </p:cNvPr>
          <p:cNvSpPr txBox="1"/>
          <p:nvPr/>
        </p:nvSpPr>
        <p:spPr>
          <a:xfrm>
            <a:off x="12159049" y="7967107"/>
            <a:ext cx="29161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/>
              <a:t>SNS </a:t>
            </a:r>
            <a:r>
              <a:rPr lang="ko-KR" altLang="en-US" sz="5000" b="1"/>
              <a:t>피드</a:t>
            </a:r>
          </a:p>
        </p:txBody>
      </p:sp>
    </p:spTree>
    <p:extLst>
      <p:ext uri="{BB962C8B-B14F-4D97-AF65-F5344CB8AC3E}">
        <p14:creationId xmlns:p14="http://schemas.microsoft.com/office/powerpoint/2010/main" val="3480516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AC3E12-8903-CAE8-686C-53B09E165C1D}"/>
              </a:ext>
            </a:extLst>
          </p:cNvPr>
          <p:cNvSpPr txBox="1"/>
          <p:nvPr/>
        </p:nvSpPr>
        <p:spPr>
          <a:xfrm>
            <a:off x="10762971" y="7849696"/>
            <a:ext cx="50662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/>
              <a:t>선착순 이벤트</a:t>
            </a:r>
          </a:p>
        </p:txBody>
      </p:sp>
    </p:spTree>
    <p:extLst>
      <p:ext uri="{BB962C8B-B14F-4D97-AF65-F5344CB8AC3E}">
        <p14:creationId xmlns:p14="http://schemas.microsoft.com/office/powerpoint/2010/main" val="4201020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블랙, 어둠이(가) 표시된 사진&#10;&#10;자동 생성된 설명">
            <a:extLst>
              <a:ext uri="{FF2B5EF4-FFF2-40B4-BE49-F238E27FC236}">
                <a16:creationId xmlns:a16="http://schemas.microsoft.com/office/drawing/2014/main" id="{97EFA8B6-4F9E-DC58-290F-EAD376E0D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4039" y="7192952"/>
            <a:ext cx="2069306" cy="2069306"/>
          </a:xfrm>
          <a:prstGeom prst="rect">
            <a:avLst/>
          </a:prstGeom>
        </p:spPr>
      </p:pic>
      <p:pic>
        <p:nvPicPr>
          <p:cNvPr id="5" name="그림 4" descr="상징, 그래픽, 로고, 폰트이(가) 표시된 사진&#10;&#10;자동 생성된 설명">
            <a:extLst>
              <a:ext uri="{FF2B5EF4-FFF2-40B4-BE49-F238E27FC236}">
                <a16:creationId xmlns:a16="http://schemas.microsoft.com/office/drawing/2014/main" id="{9337A10E-5056-77F0-1259-F77E50C27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39" y="3154352"/>
            <a:ext cx="2069306" cy="2069306"/>
          </a:xfrm>
          <a:prstGeom prst="rect">
            <a:avLst/>
          </a:prstGeom>
        </p:spPr>
      </p:pic>
      <p:pic>
        <p:nvPicPr>
          <p:cNvPr id="6" name="그림 5" descr="그래픽, 클립아트, 그래픽 디자인, 창의성이(가) 표시된 사진&#10;&#10;자동 생성된 설명">
            <a:extLst>
              <a:ext uri="{FF2B5EF4-FFF2-40B4-BE49-F238E27FC236}">
                <a16:creationId xmlns:a16="http://schemas.microsoft.com/office/drawing/2014/main" id="{746156C5-F7AF-F2F8-B2A8-9FC1A94BCF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40" y="7157085"/>
            <a:ext cx="2069307" cy="2069307"/>
          </a:xfrm>
          <a:prstGeom prst="rect">
            <a:avLst/>
          </a:prstGeom>
        </p:spPr>
      </p:pic>
      <p:pic>
        <p:nvPicPr>
          <p:cNvPr id="7" name="그림 6" descr="그래픽, 클립아트, 그래픽 디자인, 창의성이(가) 표시된 사진&#10;&#10;자동 생성된 설명">
            <a:extLst>
              <a:ext uri="{FF2B5EF4-FFF2-40B4-BE49-F238E27FC236}">
                <a16:creationId xmlns:a16="http://schemas.microsoft.com/office/drawing/2014/main" id="{F54EADED-E4E5-3DC4-BB7A-FAB752D86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0909" y="7192951"/>
            <a:ext cx="2069307" cy="206930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5286588-DE10-235B-6E5B-B79FBD71C288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H="1" flipV="1">
            <a:off x="9525493" y="5223658"/>
            <a:ext cx="1" cy="19334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28FD61-0A04-AE3B-4E80-8D1A5AB0C4C5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 flipV="1">
            <a:off x="10560147" y="8191739"/>
            <a:ext cx="3213893" cy="3586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402C5F8-CB72-D629-DF56-D9D379E9C867}"/>
              </a:ext>
            </a:extLst>
          </p:cNvPr>
          <p:cNvCxnSpPr>
            <a:cxnSpLocks/>
          </p:cNvCxnSpPr>
          <p:nvPr/>
        </p:nvCxnSpPr>
        <p:spPr>
          <a:xfrm flipH="1">
            <a:off x="15843346" y="8227603"/>
            <a:ext cx="335756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블랙, 어둠이(가) 표시된 사진&#10;&#10;자동 생성된 설명">
            <a:extLst>
              <a:ext uri="{FF2B5EF4-FFF2-40B4-BE49-F238E27FC236}">
                <a16:creationId xmlns:a16="http://schemas.microsoft.com/office/drawing/2014/main" id="{1E8B8ACE-96A8-21F2-CCB8-7435F18D81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640" y="7157084"/>
            <a:ext cx="2069306" cy="2069306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6BED537-886E-340C-CE64-BF93CBD7E419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 flipV="1">
            <a:off x="5276947" y="8191738"/>
            <a:ext cx="3213893" cy="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그래픽, 폰트, 그래픽 디자인, 로고이(가) 표시된 사진&#10;&#10;자동 생성된 설명">
            <a:extLst>
              <a:ext uri="{FF2B5EF4-FFF2-40B4-BE49-F238E27FC236}">
                <a16:creationId xmlns:a16="http://schemas.microsoft.com/office/drawing/2014/main" id="{403DAF2E-301E-610A-C7D1-E1BE9C570A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1655" y="10915116"/>
            <a:ext cx="2208561" cy="2208561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E695199-7522-9190-AD7C-07E68CABD3CE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0235562" y="9262257"/>
            <a:ext cx="1" cy="165285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B3A811-E5E3-22EF-4EA1-EE99485A38C2}"/>
              </a:ext>
            </a:extLst>
          </p:cNvPr>
          <p:cNvSpPr txBox="1"/>
          <p:nvPr/>
        </p:nvSpPr>
        <p:spPr>
          <a:xfrm>
            <a:off x="674505" y="831058"/>
            <a:ext cx="50662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/>
              <a:t>선착순 이벤트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7ED988-94B9-61B1-5175-F47E9AAD312F}"/>
              </a:ext>
            </a:extLst>
          </p:cNvPr>
          <p:cNvSpPr txBox="1"/>
          <p:nvPr/>
        </p:nvSpPr>
        <p:spPr>
          <a:xfrm>
            <a:off x="8049344" y="9158247"/>
            <a:ext cx="33485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/>
              <a:t>지급 확인 서버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E448F0-6E40-9CED-206F-27EB25EAFD2E}"/>
              </a:ext>
            </a:extLst>
          </p:cNvPr>
          <p:cNvSpPr txBox="1"/>
          <p:nvPr/>
        </p:nvSpPr>
        <p:spPr>
          <a:xfrm>
            <a:off x="19200909" y="6576071"/>
            <a:ext cx="23824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/>
              <a:t>지급 서버</a:t>
            </a:r>
          </a:p>
        </p:txBody>
      </p:sp>
      <p:pic>
        <p:nvPicPr>
          <p:cNvPr id="18" name="그림 17" descr="그래픽, 클립아트, 그래픽 디자인, 창의성이(가) 표시된 사진&#10;&#10;자동 생성된 설명">
            <a:extLst>
              <a:ext uri="{FF2B5EF4-FFF2-40B4-BE49-F238E27FC236}">
                <a16:creationId xmlns:a16="http://schemas.microsoft.com/office/drawing/2014/main" id="{304E5CFB-94AF-ACEF-3FFD-0BE7E60DDF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369" y="10753813"/>
            <a:ext cx="2069307" cy="2069307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089EFAC-B63C-147F-4E99-E9CAE61D22B9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0504676" y="9226390"/>
            <a:ext cx="4203545" cy="256207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527CB5-7138-2969-8320-295E14BEA9E9}"/>
              </a:ext>
            </a:extLst>
          </p:cNvPr>
          <p:cNvSpPr txBox="1"/>
          <p:nvPr/>
        </p:nvSpPr>
        <p:spPr>
          <a:xfrm>
            <a:off x="8334269" y="13040436"/>
            <a:ext cx="23824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/>
              <a:t>알림 서버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2D36884-DC95-2B52-FE32-4F502B3E3214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5276946" y="8191737"/>
            <a:ext cx="3158423" cy="359673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837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8C1572A-31CE-EDC9-7DC0-2EDC07458593}"/>
              </a:ext>
            </a:extLst>
          </p:cNvPr>
          <p:cNvCxnSpPr>
            <a:cxnSpLocks/>
          </p:cNvCxnSpPr>
          <p:nvPr/>
        </p:nvCxnSpPr>
        <p:spPr>
          <a:xfrm>
            <a:off x="9009659" y="4429498"/>
            <a:ext cx="18660" cy="84162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93F6A31-C3CD-CBEA-7498-4EA9D979CC07}"/>
              </a:ext>
            </a:extLst>
          </p:cNvPr>
          <p:cNvCxnSpPr>
            <a:cxnSpLocks/>
          </p:cNvCxnSpPr>
          <p:nvPr/>
        </p:nvCxnSpPr>
        <p:spPr>
          <a:xfrm flipH="1">
            <a:off x="17003312" y="4620775"/>
            <a:ext cx="1" cy="84162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ACC91E5-5783-AB4C-ED8B-6066EFB75366}"/>
              </a:ext>
            </a:extLst>
          </p:cNvPr>
          <p:cNvSpPr txBox="1"/>
          <p:nvPr/>
        </p:nvSpPr>
        <p:spPr>
          <a:xfrm>
            <a:off x="8225888" y="3673718"/>
            <a:ext cx="33485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/>
              <a:t>지급 확인 서버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EFA1-0A4C-19DF-09D7-A44C93D64B9B}"/>
              </a:ext>
            </a:extLst>
          </p:cNvPr>
          <p:cNvSpPr txBox="1"/>
          <p:nvPr/>
        </p:nvSpPr>
        <p:spPr>
          <a:xfrm>
            <a:off x="15771458" y="3667730"/>
            <a:ext cx="23824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/>
              <a:t>지급 서버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A9BD265-DF1D-F038-8BD0-112F6F24283D}"/>
              </a:ext>
            </a:extLst>
          </p:cNvPr>
          <p:cNvCxnSpPr>
            <a:cxnSpLocks/>
          </p:cNvCxnSpPr>
          <p:nvPr/>
        </p:nvCxnSpPr>
        <p:spPr>
          <a:xfrm>
            <a:off x="2885667" y="4429498"/>
            <a:ext cx="0" cy="84162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B33278-F518-3950-67C2-DBEC2BB57708}"/>
              </a:ext>
            </a:extLst>
          </p:cNvPr>
          <p:cNvSpPr txBox="1"/>
          <p:nvPr/>
        </p:nvSpPr>
        <p:spPr>
          <a:xfrm>
            <a:off x="2101896" y="3673718"/>
            <a:ext cx="294691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/>
              <a:t>클라이언트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2888A0B-5139-875A-7201-8FFBF8076ACA}"/>
              </a:ext>
            </a:extLst>
          </p:cNvPr>
          <p:cNvCxnSpPr>
            <a:cxnSpLocks/>
          </p:cNvCxnSpPr>
          <p:nvPr/>
        </p:nvCxnSpPr>
        <p:spPr>
          <a:xfrm>
            <a:off x="3075389" y="4970673"/>
            <a:ext cx="557970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B5409A-A015-C0DE-1BDE-F482EC92548B}"/>
              </a:ext>
            </a:extLst>
          </p:cNvPr>
          <p:cNvSpPr txBox="1"/>
          <p:nvPr/>
        </p:nvSpPr>
        <p:spPr>
          <a:xfrm>
            <a:off x="4889364" y="4350185"/>
            <a:ext cx="264579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/>
              <a:t>쿠폰 신청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1174DE7-4334-DB70-57C9-0A5C79D13D46}"/>
              </a:ext>
            </a:extLst>
          </p:cNvPr>
          <p:cNvCxnSpPr>
            <a:cxnSpLocks/>
          </p:cNvCxnSpPr>
          <p:nvPr/>
        </p:nvCxnSpPr>
        <p:spPr>
          <a:xfrm>
            <a:off x="9348672" y="8202175"/>
            <a:ext cx="7240731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6CD6A29-9509-851F-A263-F13756F80F05}"/>
              </a:ext>
            </a:extLst>
          </p:cNvPr>
          <p:cNvSpPr txBox="1"/>
          <p:nvPr/>
        </p:nvSpPr>
        <p:spPr>
          <a:xfrm>
            <a:off x="13048861" y="6996530"/>
            <a:ext cx="26502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/>
              <a:t>쿠폰 발급 이벤트 발행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21E007-9C9A-5F3C-0464-9117CC18CF60}"/>
              </a:ext>
            </a:extLst>
          </p:cNvPr>
          <p:cNvSpPr/>
          <p:nvPr/>
        </p:nvSpPr>
        <p:spPr>
          <a:xfrm>
            <a:off x="8841708" y="5511849"/>
            <a:ext cx="373225" cy="373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4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150C01-E7CF-7C82-A2E5-E31300F28567}"/>
              </a:ext>
            </a:extLst>
          </p:cNvPr>
          <p:cNvSpPr/>
          <p:nvPr/>
        </p:nvSpPr>
        <p:spPr>
          <a:xfrm>
            <a:off x="8823047" y="6594199"/>
            <a:ext cx="373225" cy="373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40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9E794D4F-3C1F-138E-2C6D-B73795CFC5C5}"/>
              </a:ext>
            </a:extLst>
          </p:cNvPr>
          <p:cNvCxnSpPr>
            <a:stCxn id="14" idx="3"/>
            <a:endCxn id="15" idx="3"/>
          </p:cNvCxnSpPr>
          <p:nvPr/>
        </p:nvCxnSpPr>
        <p:spPr>
          <a:xfrm flipH="1">
            <a:off x="9196272" y="5698461"/>
            <a:ext cx="18661" cy="1082350"/>
          </a:xfrm>
          <a:prstGeom prst="bentConnector3">
            <a:avLst>
              <a:gd name="adj1" fmla="val -12250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C1DD676-5FD8-6CD8-4608-044A976F4959}"/>
              </a:ext>
            </a:extLst>
          </p:cNvPr>
          <p:cNvSpPr txBox="1"/>
          <p:nvPr/>
        </p:nvSpPr>
        <p:spPr>
          <a:xfrm>
            <a:off x="9550836" y="5658587"/>
            <a:ext cx="354658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/>
              <a:t>수량 확인</a:t>
            </a:r>
            <a:endParaRPr lang="en-US" altLang="ko-KR" sz="3400" b="1"/>
          </a:p>
          <a:p>
            <a:r>
              <a:rPr lang="ko-KR" altLang="en-US" sz="3400" b="1"/>
              <a:t>지급 확인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DC4041-87BB-A055-C0E0-C12080BD44BA}"/>
              </a:ext>
            </a:extLst>
          </p:cNvPr>
          <p:cNvSpPr/>
          <p:nvPr/>
        </p:nvSpPr>
        <p:spPr>
          <a:xfrm>
            <a:off x="16835359" y="8881739"/>
            <a:ext cx="373225" cy="373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40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29AEF8-58E8-F1A2-BAF8-B99103B630DE}"/>
              </a:ext>
            </a:extLst>
          </p:cNvPr>
          <p:cNvSpPr/>
          <p:nvPr/>
        </p:nvSpPr>
        <p:spPr>
          <a:xfrm>
            <a:off x="16835359" y="9920929"/>
            <a:ext cx="373225" cy="373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40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404423D5-0269-B5F0-4E0B-5A94BD4248B0}"/>
              </a:ext>
            </a:extLst>
          </p:cNvPr>
          <p:cNvCxnSpPr>
            <a:stCxn id="18" idx="3"/>
            <a:endCxn id="19" idx="3"/>
          </p:cNvCxnSpPr>
          <p:nvPr/>
        </p:nvCxnSpPr>
        <p:spPr>
          <a:xfrm>
            <a:off x="17208583" y="9068351"/>
            <a:ext cx="12700" cy="103919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04121BC-9EC3-1735-B518-D87A35D17A23}"/>
              </a:ext>
            </a:extLst>
          </p:cNvPr>
          <p:cNvSpPr txBox="1"/>
          <p:nvPr/>
        </p:nvSpPr>
        <p:spPr>
          <a:xfrm>
            <a:off x="17756157" y="9403280"/>
            <a:ext cx="140581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/>
              <a:t>지급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0EE7B4C-28FE-1894-7CF0-B076922B7C19}"/>
              </a:ext>
            </a:extLst>
          </p:cNvPr>
          <p:cNvCxnSpPr>
            <a:cxnSpLocks/>
          </p:cNvCxnSpPr>
          <p:nvPr/>
        </p:nvCxnSpPr>
        <p:spPr>
          <a:xfrm flipH="1">
            <a:off x="3240232" y="12766215"/>
            <a:ext cx="16934314" cy="794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82FDF9-DA7D-F035-5A84-2EC4E68820A1}"/>
              </a:ext>
            </a:extLst>
          </p:cNvPr>
          <p:cNvSpPr txBox="1"/>
          <p:nvPr/>
        </p:nvSpPr>
        <p:spPr>
          <a:xfrm>
            <a:off x="9867049" y="12150662"/>
            <a:ext cx="36736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/>
              <a:t>쿠폰 발급 알림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FCC4336-A98A-2ECA-0163-14B90569F209}"/>
              </a:ext>
            </a:extLst>
          </p:cNvPr>
          <p:cNvCxnSpPr>
            <a:cxnSpLocks/>
          </p:cNvCxnSpPr>
          <p:nvPr/>
        </p:nvCxnSpPr>
        <p:spPr>
          <a:xfrm flipH="1">
            <a:off x="3075389" y="7761871"/>
            <a:ext cx="557970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CEE77CF-D736-6E1B-CD9E-808FD4D58451}"/>
              </a:ext>
            </a:extLst>
          </p:cNvPr>
          <p:cNvSpPr txBox="1"/>
          <p:nvPr/>
        </p:nvSpPr>
        <p:spPr>
          <a:xfrm>
            <a:off x="4570377" y="6950363"/>
            <a:ext cx="410726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/>
              <a:t>지금 예정</a:t>
            </a:r>
            <a:r>
              <a:rPr lang="en-US" altLang="ko-KR" sz="3400" b="1"/>
              <a:t> </a:t>
            </a:r>
            <a:r>
              <a:rPr lang="ko-KR" altLang="en-US" sz="3400" b="1"/>
              <a:t>응답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FFE863-1487-5A79-B76C-D2E04CCAABBE}"/>
              </a:ext>
            </a:extLst>
          </p:cNvPr>
          <p:cNvSpPr txBox="1"/>
          <p:nvPr/>
        </p:nvSpPr>
        <p:spPr>
          <a:xfrm>
            <a:off x="674505" y="831058"/>
            <a:ext cx="50662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/>
              <a:t>선착순 이벤트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9DC6221-99E1-8B88-DDC4-6736556FC3CD}"/>
              </a:ext>
            </a:extLst>
          </p:cNvPr>
          <p:cNvCxnSpPr>
            <a:cxnSpLocks/>
          </p:cNvCxnSpPr>
          <p:nvPr/>
        </p:nvCxnSpPr>
        <p:spPr>
          <a:xfrm flipH="1">
            <a:off x="20460070" y="4620775"/>
            <a:ext cx="1" cy="84162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A0AF525-6793-9BD7-E477-A7DC49D5DC6C}"/>
              </a:ext>
            </a:extLst>
          </p:cNvPr>
          <p:cNvSpPr txBox="1"/>
          <p:nvPr/>
        </p:nvSpPr>
        <p:spPr>
          <a:xfrm>
            <a:off x="19228216" y="3667730"/>
            <a:ext cx="23824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/>
              <a:t>알림 서버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161DB75-8753-E74E-1B4E-565DFA28B6E0}"/>
              </a:ext>
            </a:extLst>
          </p:cNvPr>
          <p:cNvCxnSpPr>
            <a:cxnSpLocks/>
          </p:cNvCxnSpPr>
          <p:nvPr/>
        </p:nvCxnSpPr>
        <p:spPr>
          <a:xfrm>
            <a:off x="17288837" y="11585561"/>
            <a:ext cx="2885709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2CCB0A8-1374-BDA2-D597-9204CBD1C6FF}"/>
              </a:ext>
            </a:extLst>
          </p:cNvPr>
          <p:cNvSpPr txBox="1"/>
          <p:nvPr/>
        </p:nvSpPr>
        <p:spPr>
          <a:xfrm>
            <a:off x="17524299" y="10758073"/>
            <a:ext cx="26502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/>
              <a:t>알림 요청</a:t>
            </a:r>
          </a:p>
        </p:txBody>
      </p:sp>
    </p:spTree>
    <p:extLst>
      <p:ext uri="{BB962C8B-B14F-4D97-AF65-F5344CB8AC3E}">
        <p14:creationId xmlns:p14="http://schemas.microsoft.com/office/powerpoint/2010/main" val="3857925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8C48F5-3218-F1D8-B33E-F5B0767B9F81}"/>
              </a:ext>
            </a:extLst>
          </p:cNvPr>
          <p:cNvSpPr txBox="1"/>
          <p:nvPr/>
        </p:nvSpPr>
        <p:spPr>
          <a:xfrm>
            <a:off x="10762971" y="7849696"/>
            <a:ext cx="50662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/>
              <a:t>래더 매칭</a:t>
            </a:r>
          </a:p>
        </p:txBody>
      </p:sp>
    </p:spTree>
    <p:extLst>
      <p:ext uri="{BB962C8B-B14F-4D97-AF65-F5344CB8AC3E}">
        <p14:creationId xmlns:p14="http://schemas.microsoft.com/office/powerpoint/2010/main" val="2295101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2FD903C-8C80-8ECE-4896-F632FE22FA19}"/>
              </a:ext>
            </a:extLst>
          </p:cNvPr>
          <p:cNvCxnSpPr>
            <a:cxnSpLocks/>
          </p:cNvCxnSpPr>
          <p:nvPr/>
        </p:nvCxnSpPr>
        <p:spPr>
          <a:xfrm flipH="1">
            <a:off x="3034424" y="2958516"/>
            <a:ext cx="114677" cy="1311386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7C6C16-C4AF-1145-FACA-3B133F56543A}"/>
              </a:ext>
            </a:extLst>
          </p:cNvPr>
          <p:cNvSpPr txBox="1"/>
          <p:nvPr/>
        </p:nvSpPr>
        <p:spPr>
          <a:xfrm>
            <a:off x="2365330" y="2202736"/>
            <a:ext cx="294691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/>
              <a:t>클라이언트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E48988B-1D8C-831A-0B6F-1949FB39B1D0}"/>
              </a:ext>
            </a:extLst>
          </p:cNvPr>
          <p:cNvCxnSpPr>
            <a:cxnSpLocks/>
          </p:cNvCxnSpPr>
          <p:nvPr/>
        </p:nvCxnSpPr>
        <p:spPr>
          <a:xfrm>
            <a:off x="18557363" y="2818289"/>
            <a:ext cx="0" cy="119892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D636F8-084A-9917-F2DE-2EE3CF2A03E6}"/>
              </a:ext>
            </a:extLst>
          </p:cNvPr>
          <p:cNvSpPr txBox="1"/>
          <p:nvPr/>
        </p:nvSpPr>
        <p:spPr>
          <a:xfrm>
            <a:off x="17778184" y="1679516"/>
            <a:ext cx="294691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MMR</a:t>
            </a:r>
            <a:r>
              <a:rPr lang="ko-KR" altLang="en-US" sz="3400" b="1"/>
              <a:t> 점수 관리</a:t>
            </a:r>
            <a:r>
              <a:rPr lang="en-US" altLang="ko-KR" sz="3400" b="1"/>
              <a:t>DB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662FDAF-5F52-2BAE-0833-401E9417BD52}"/>
              </a:ext>
            </a:extLst>
          </p:cNvPr>
          <p:cNvCxnSpPr>
            <a:cxnSpLocks/>
          </p:cNvCxnSpPr>
          <p:nvPr/>
        </p:nvCxnSpPr>
        <p:spPr>
          <a:xfrm>
            <a:off x="15256991" y="2818289"/>
            <a:ext cx="0" cy="119892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89CF8D-54D3-C8F6-BA88-14FA90674954}"/>
              </a:ext>
            </a:extLst>
          </p:cNvPr>
          <p:cNvSpPr txBox="1"/>
          <p:nvPr/>
        </p:nvSpPr>
        <p:spPr>
          <a:xfrm>
            <a:off x="14432413" y="2034520"/>
            <a:ext cx="294691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API</a:t>
            </a:r>
            <a:r>
              <a:rPr lang="ko-KR" altLang="en-US" sz="3400" b="1"/>
              <a:t> 서버</a:t>
            </a:r>
            <a:endParaRPr lang="en-US" altLang="ko-KR" sz="3400" b="1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C3C046D-8476-9D35-330C-AFBCAD6AF563}"/>
              </a:ext>
            </a:extLst>
          </p:cNvPr>
          <p:cNvCxnSpPr>
            <a:cxnSpLocks/>
          </p:cNvCxnSpPr>
          <p:nvPr/>
        </p:nvCxnSpPr>
        <p:spPr>
          <a:xfrm>
            <a:off x="8917150" y="3136088"/>
            <a:ext cx="0" cy="1321066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CEBF5AC-187C-6B1A-573A-81E7499EEAC3}"/>
              </a:ext>
            </a:extLst>
          </p:cNvPr>
          <p:cNvSpPr txBox="1"/>
          <p:nvPr/>
        </p:nvSpPr>
        <p:spPr>
          <a:xfrm>
            <a:off x="8052068" y="2095434"/>
            <a:ext cx="294691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Game</a:t>
            </a:r>
            <a:r>
              <a:rPr lang="ko-KR" altLang="en-US" sz="3400" b="1"/>
              <a:t> 서버</a:t>
            </a:r>
            <a:endParaRPr lang="en-US" altLang="ko-KR" sz="3400" b="1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7AD34B6-3E06-5803-DD58-0E031D3C33E6}"/>
              </a:ext>
            </a:extLst>
          </p:cNvPr>
          <p:cNvCxnSpPr>
            <a:cxnSpLocks/>
          </p:cNvCxnSpPr>
          <p:nvPr/>
        </p:nvCxnSpPr>
        <p:spPr>
          <a:xfrm>
            <a:off x="3359654" y="9076964"/>
            <a:ext cx="511292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1BC884-B679-30D4-56EE-4F0AB467AE3D}"/>
              </a:ext>
            </a:extLst>
          </p:cNvPr>
          <p:cNvSpPr txBox="1"/>
          <p:nvPr/>
        </p:nvSpPr>
        <p:spPr>
          <a:xfrm>
            <a:off x="4557200" y="8285177"/>
            <a:ext cx="264579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/>
              <a:t>방 참가 요청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32727EF-F824-EF7B-CDD2-011D5CE5DB36}"/>
              </a:ext>
            </a:extLst>
          </p:cNvPr>
          <p:cNvCxnSpPr>
            <a:cxnSpLocks/>
          </p:cNvCxnSpPr>
          <p:nvPr/>
        </p:nvCxnSpPr>
        <p:spPr>
          <a:xfrm flipV="1">
            <a:off x="3512820" y="5589759"/>
            <a:ext cx="11391900" cy="3347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54A8AE9-0374-C5BC-0C79-DDABD179CBF9}"/>
              </a:ext>
            </a:extLst>
          </p:cNvPr>
          <p:cNvSpPr txBox="1"/>
          <p:nvPr/>
        </p:nvSpPr>
        <p:spPr>
          <a:xfrm>
            <a:off x="503311" y="3223377"/>
            <a:ext cx="264579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/>
              <a:t>방 참가 버튼</a:t>
            </a:r>
            <a:endParaRPr lang="en-US" altLang="ko-KR" sz="3400" b="1"/>
          </a:p>
          <a:p>
            <a:r>
              <a:rPr lang="ko-KR" altLang="en-US" sz="3400" b="1"/>
              <a:t>클릭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91DB82-8125-17F5-8A6D-31DA2AD9D2DE}"/>
              </a:ext>
            </a:extLst>
          </p:cNvPr>
          <p:cNvSpPr txBox="1"/>
          <p:nvPr/>
        </p:nvSpPr>
        <p:spPr>
          <a:xfrm>
            <a:off x="503311" y="4892550"/>
            <a:ext cx="264579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/>
              <a:t>대기 </a:t>
            </a:r>
            <a:r>
              <a:rPr lang="en-US" altLang="ko-KR" sz="3400" b="1"/>
              <a:t>Scene</a:t>
            </a:r>
            <a:endParaRPr lang="ko-KR" altLang="en-US" sz="3400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1FF84B-79AA-4992-9C32-2D131F2FE7C9}"/>
              </a:ext>
            </a:extLst>
          </p:cNvPr>
          <p:cNvSpPr txBox="1"/>
          <p:nvPr/>
        </p:nvSpPr>
        <p:spPr>
          <a:xfrm>
            <a:off x="10989828" y="4851951"/>
            <a:ext cx="264579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MMR </a:t>
            </a:r>
            <a:r>
              <a:rPr lang="ko-KR" altLang="en-US" sz="3400" b="1"/>
              <a:t>조회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B21EA75-8DC2-1EA0-A885-9B0B98D2964D}"/>
              </a:ext>
            </a:extLst>
          </p:cNvPr>
          <p:cNvCxnSpPr>
            <a:cxnSpLocks/>
          </p:cNvCxnSpPr>
          <p:nvPr/>
        </p:nvCxnSpPr>
        <p:spPr>
          <a:xfrm>
            <a:off x="15581691" y="5696739"/>
            <a:ext cx="2196493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E55CA2AB-6FF4-2134-1F4C-F1DE8C435F03}"/>
              </a:ext>
            </a:extLst>
          </p:cNvPr>
          <p:cNvCxnSpPr>
            <a:cxnSpLocks/>
          </p:cNvCxnSpPr>
          <p:nvPr/>
        </p:nvCxnSpPr>
        <p:spPr>
          <a:xfrm flipH="1">
            <a:off x="3512820" y="6523166"/>
            <a:ext cx="113919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76A5C2D-6132-D263-3DD8-2CA6A919FF62}"/>
              </a:ext>
            </a:extLst>
          </p:cNvPr>
          <p:cNvCxnSpPr>
            <a:cxnSpLocks/>
          </p:cNvCxnSpPr>
          <p:nvPr/>
        </p:nvCxnSpPr>
        <p:spPr>
          <a:xfrm flipH="1">
            <a:off x="15581691" y="6132167"/>
            <a:ext cx="2196493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FD22292-6F69-5CC4-F8C5-4761D01E4D6E}"/>
              </a:ext>
            </a:extLst>
          </p:cNvPr>
          <p:cNvCxnSpPr>
            <a:cxnSpLocks/>
          </p:cNvCxnSpPr>
          <p:nvPr/>
        </p:nvCxnSpPr>
        <p:spPr>
          <a:xfrm flipV="1">
            <a:off x="3333278" y="7509421"/>
            <a:ext cx="5333825" cy="493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4597578-FBED-C294-0833-3C05CE48BA73}"/>
              </a:ext>
            </a:extLst>
          </p:cNvPr>
          <p:cNvSpPr txBox="1"/>
          <p:nvPr/>
        </p:nvSpPr>
        <p:spPr>
          <a:xfrm>
            <a:off x="4557200" y="6826199"/>
            <a:ext cx="264579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Connect</a:t>
            </a:r>
            <a:endParaRPr lang="ko-KR" altLang="en-US" sz="3400" b="1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2CB294C-6BE5-D4CB-9227-D88CA7AD9D1C}"/>
              </a:ext>
            </a:extLst>
          </p:cNvPr>
          <p:cNvCxnSpPr>
            <a:cxnSpLocks/>
          </p:cNvCxnSpPr>
          <p:nvPr/>
        </p:nvCxnSpPr>
        <p:spPr>
          <a:xfrm flipH="1" flipV="1">
            <a:off x="3288099" y="7908911"/>
            <a:ext cx="5161893" cy="82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B8E4C1D-2A9A-99B7-F075-2C2D8BD5F9B2}"/>
              </a:ext>
            </a:extLst>
          </p:cNvPr>
          <p:cNvSpPr txBox="1"/>
          <p:nvPr/>
        </p:nvSpPr>
        <p:spPr>
          <a:xfrm>
            <a:off x="8917150" y="9380450"/>
            <a:ext cx="633984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match </a:t>
            </a:r>
            <a:r>
              <a:rPr lang="ko-KR" altLang="en-US" sz="3400" b="1"/>
              <a:t>대기중인 사용자중</a:t>
            </a:r>
            <a:endParaRPr lang="en-US" altLang="ko-KR" sz="3400" b="1"/>
          </a:p>
          <a:p>
            <a:r>
              <a:rPr lang="ko-KR" altLang="en-US" sz="3400" b="1"/>
              <a:t>비슷한 </a:t>
            </a:r>
            <a:r>
              <a:rPr lang="en-US" altLang="ko-KR" sz="3400" b="1"/>
              <a:t>MMR</a:t>
            </a:r>
            <a:r>
              <a:rPr lang="ko-KR" altLang="en-US" sz="3400" b="1"/>
              <a:t>의 사용자가 있는가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AD2854-FC2B-0F02-E8B8-5F1410EE033D}"/>
              </a:ext>
            </a:extLst>
          </p:cNvPr>
          <p:cNvSpPr txBox="1"/>
          <p:nvPr/>
        </p:nvSpPr>
        <p:spPr>
          <a:xfrm>
            <a:off x="8917150" y="10713613"/>
            <a:ext cx="69992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/>
              <a:t>정해진 인원수가 모이면 </a:t>
            </a:r>
            <a:endParaRPr lang="en-US" altLang="ko-KR" sz="3400" b="1"/>
          </a:p>
          <a:p>
            <a:r>
              <a:rPr lang="ko-KR" altLang="en-US" sz="3400" b="1"/>
              <a:t>매칭 확정</a:t>
            </a:r>
            <a:r>
              <a:rPr lang="en-US" altLang="ko-KR" sz="3400" b="1"/>
              <a:t>  </a:t>
            </a:r>
            <a:r>
              <a:rPr lang="ko-KR" altLang="en-US" sz="3400" b="1"/>
              <a:t>게임 방 생성후 응답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047C579-B6A3-B683-CE1D-0FC6120202FA}"/>
              </a:ext>
            </a:extLst>
          </p:cNvPr>
          <p:cNvCxnSpPr>
            <a:cxnSpLocks/>
          </p:cNvCxnSpPr>
          <p:nvPr/>
        </p:nvCxnSpPr>
        <p:spPr>
          <a:xfrm flipH="1">
            <a:off x="3399149" y="12189816"/>
            <a:ext cx="533382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8BEB31-22E8-478A-D35A-9F7ABE87D960}"/>
              </a:ext>
            </a:extLst>
          </p:cNvPr>
          <p:cNvSpPr txBox="1"/>
          <p:nvPr/>
        </p:nvSpPr>
        <p:spPr>
          <a:xfrm>
            <a:off x="388634" y="12533096"/>
            <a:ext cx="264579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/>
              <a:t>게임 </a:t>
            </a:r>
            <a:r>
              <a:rPr lang="en-US" altLang="ko-KR" sz="3400" b="1"/>
              <a:t>Scene</a:t>
            </a:r>
            <a:endParaRPr lang="ko-KR" altLang="en-US" sz="3400" b="1"/>
          </a:p>
        </p:txBody>
      </p:sp>
      <p:pic>
        <p:nvPicPr>
          <p:cNvPr id="44" name="그림 43" descr="상징, 그래픽, 로고, 폰트이(가) 표시된 사진&#10;&#10;자동 생성된 설명">
            <a:extLst>
              <a:ext uri="{FF2B5EF4-FFF2-40B4-BE49-F238E27FC236}">
                <a16:creationId xmlns:a16="http://schemas.microsoft.com/office/drawing/2014/main" id="{E24A2553-DC50-DBE7-75AF-6A1802F99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5512" y="246110"/>
            <a:ext cx="1253089" cy="1253089"/>
          </a:xfrm>
          <a:prstGeom prst="rect">
            <a:avLst/>
          </a:prstGeom>
        </p:spPr>
      </p:pic>
      <p:pic>
        <p:nvPicPr>
          <p:cNvPr id="45" name="그림 44" descr="그래픽, 클립아트, 그래픽 디자인, 창의성이(가) 표시된 사진&#10;&#10;자동 생성된 설명">
            <a:extLst>
              <a:ext uri="{FF2B5EF4-FFF2-40B4-BE49-F238E27FC236}">
                <a16:creationId xmlns:a16="http://schemas.microsoft.com/office/drawing/2014/main" id="{5F2233F7-401B-6921-E0BF-891CD54BD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46" y="764896"/>
            <a:ext cx="1253090" cy="1253090"/>
          </a:xfrm>
          <a:prstGeom prst="rect">
            <a:avLst/>
          </a:prstGeom>
        </p:spPr>
      </p:pic>
      <p:pic>
        <p:nvPicPr>
          <p:cNvPr id="47" name="그림 46" descr="그래픽, 상징, 원, 그래픽 디자인이(가) 표시된 사진&#10;&#10;자동 생성된 설명">
            <a:extLst>
              <a:ext uri="{FF2B5EF4-FFF2-40B4-BE49-F238E27FC236}">
                <a16:creationId xmlns:a16="http://schemas.microsoft.com/office/drawing/2014/main" id="{1698CF20-01EB-C0BE-FA46-F221A959A9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348" y="973201"/>
            <a:ext cx="936051" cy="936051"/>
          </a:xfrm>
          <a:prstGeom prst="rect">
            <a:avLst/>
          </a:prstGeom>
        </p:spPr>
      </p:pic>
      <p:pic>
        <p:nvPicPr>
          <p:cNvPr id="49" name="그림 48" descr="블랙, 어둠이(가) 표시된 사진&#10;&#10;자동 생성된 설명">
            <a:extLst>
              <a:ext uri="{FF2B5EF4-FFF2-40B4-BE49-F238E27FC236}">
                <a16:creationId xmlns:a16="http://schemas.microsoft.com/office/drawing/2014/main" id="{FAAA8FAA-B3A3-12DE-90E3-8FC1E5F4A9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141" y="739307"/>
            <a:ext cx="1167160" cy="1167160"/>
          </a:xfrm>
          <a:prstGeom prst="rect">
            <a:avLst/>
          </a:prstGeom>
        </p:spPr>
      </p:pic>
      <p:pic>
        <p:nvPicPr>
          <p:cNvPr id="52" name="그림 51" descr="그래픽, 폰트, 그래픽 디자인, 로고이(가) 표시된 사진&#10;&#10;자동 생성된 설명">
            <a:extLst>
              <a:ext uri="{FF2B5EF4-FFF2-40B4-BE49-F238E27FC236}">
                <a16:creationId xmlns:a16="http://schemas.microsoft.com/office/drawing/2014/main" id="{8F3C1DD8-3331-027D-F6D3-D1CD74207C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520" y="326413"/>
            <a:ext cx="1337416" cy="133741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4487FA5-F369-F5E2-61C0-6B10576D6321}"/>
              </a:ext>
            </a:extLst>
          </p:cNvPr>
          <p:cNvSpPr txBox="1"/>
          <p:nvPr/>
        </p:nvSpPr>
        <p:spPr>
          <a:xfrm>
            <a:off x="20768202" y="1633349"/>
            <a:ext cx="325727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MMR</a:t>
            </a:r>
            <a:r>
              <a:rPr lang="ko-KR" altLang="en-US" sz="3400" b="1"/>
              <a:t> 점수 관리</a:t>
            </a:r>
            <a:r>
              <a:rPr lang="en-US" altLang="ko-KR" sz="3400" b="1"/>
              <a:t>Backup DB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1BADC21-4FB7-3EF7-9D39-7562A1079BB3}"/>
              </a:ext>
            </a:extLst>
          </p:cNvPr>
          <p:cNvSpPr txBox="1"/>
          <p:nvPr/>
        </p:nvSpPr>
        <p:spPr>
          <a:xfrm>
            <a:off x="388634" y="14127404"/>
            <a:ext cx="264579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/>
              <a:t>게임 종료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A27129B-4623-1924-42F6-F66799106184}"/>
              </a:ext>
            </a:extLst>
          </p:cNvPr>
          <p:cNvCxnSpPr>
            <a:cxnSpLocks/>
          </p:cNvCxnSpPr>
          <p:nvPr/>
        </p:nvCxnSpPr>
        <p:spPr>
          <a:xfrm flipV="1">
            <a:off x="3387675" y="14758524"/>
            <a:ext cx="11391900" cy="3347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F889118-0926-E37E-AF79-697F13615EC8}"/>
              </a:ext>
            </a:extLst>
          </p:cNvPr>
          <p:cNvSpPr txBox="1"/>
          <p:nvPr/>
        </p:nvSpPr>
        <p:spPr>
          <a:xfrm>
            <a:off x="10864683" y="14020716"/>
            <a:ext cx="264579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/>
              <a:t>결과 </a:t>
            </a:r>
            <a:r>
              <a:rPr lang="en-US" altLang="ko-KR" sz="3400" b="1"/>
              <a:t>update</a:t>
            </a:r>
            <a:endParaRPr lang="ko-KR" altLang="en-US" sz="3400" b="1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A6917F3-5F3C-C06F-CAF7-C3AB27E61835}"/>
              </a:ext>
            </a:extLst>
          </p:cNvPr>
          <p:cNvCxnSpPr>
            <a:cxnSpLocks/>
          </p:cNvCxnSpPr>
          <p:nvPr/>
        </p:nvCxnSpPr>
        <p:spPr>
          <a:xfrm flipH="1">
            <a:off x="3399149" y="15787120"/>
            <a:ext cx="113919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2DAB952-FC3B-D9CA-8ED9-C298A97F8FD1}"/>
              </a:ext>
            </a:extLst>
          </p:cNvPr>
          <p:cNvCxnSpPr>
            <a:cxnSpLocks/>
          </p:cNvCxnSpPr>
          <p:nvPr/>
        </p:nvCxnSpPr>
        <p:spPr>
          <a:xfrm flipV="1">
            <a:off x="3393618" y="16568489"/>
            <a:ext cx="5333825" cy="493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A2C0BFE-3392-CD8B-66DB-FA9DAD0A363D}"/>
              </a:ext>
            </a:extLst>
          </p:cNvPr>
          <p:cNvSpPr txBox="1"/>
          <p:nvPr/>
        </p:nvSpPr>
        <p:spPr>
          <a:xfrm>
            <a:off x="4710230" y="15947707"/>
            <a:ext cx="264579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Close</a:t>
            </a:r>
            <a:endParaRPr lang="ko-KR" altLang="en-US" sz="3400" b="1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17B7441-1D54-B768-39B8-6F3260BE2368}"/>
              </a:ext>
            </a:extLst>
          </p:cNvPr>
          <p:cNvCxnSpPr>
            <a:cxnSpLocks/>
          </p:cNvCxnSpPr>
          <p:nvPr/>
        </p:nvCxnSpPr>
        <p:spPr>
          <a:xfrm flipH="1" flipV="1">
            <a:off x="3423469" y="16869832"/>
            <a:ext cx="5161893" cy="82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85D270A-3A53-2A3A-364F-4C4295EB832D}"/>
              </a:ext>
            </a:extLst>
          </p:cNvPr>
          <p:cNvCxnSpPr>
            <a:cxnSpLocks/>
          </p:cNvCxnSpPr>
          <p:nvPr/>
        </p:nvCxnSpPr>
        <p:spPr>
          <a:xfrm>
            <a:off x="15581691" y="15028588"/>
            <a:ext cx="2196493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CBEA294-9B22-287E-F7C9-24A9CE4BD5C2}"/>
              </a:ext>
            </a:extLst>
          </p:cNvPr>
          <p:cNvCxnSpPr>
            <a:cxnSpLocks/>
          </p:cNvCxnSpPr>
          <p:nvPr/>
        </p:nvCxnSpPr>
        <p:spPr>
          <a:xfrm flipH="1">
            <a:off x="15581691" y="15464016"/>
            <a:ext cx="2196493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9EA7B3D-9B38-A8B5-9BE6-BCE3F9DB9635}"/>
              </a:ext>
            </a:extLst>
          </p:cNvPr>
          <p:cNvSpPr txBox="1"/>
          <p:nvPr/>
        </p:nvSpPr>
        <p:spPr>
          <a:xfrm>
            <a:off x="4621175" y="11407942"/>
            <a:ext cx="264579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game_id</a:t>
            </a:r>
            <a:endParaRPr lang="ko-KR" altLang="en-US" sz="3400" b="1"/>
          </a:p>
        </p:txBody>
      </p:sp>
    </p:spTree>
    <p:extLst>
      <p:ext uri="{BB962C8B-B14F-4D97-AF65-F5344CB8AC3E}">
        <p14:creationId xmlns:p14="http://schemas.microsoft.com/office/powerpoint/2010/main" val="331479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CD9BE3-191B-7A1B-972D-CA38E9E9BE8B}"/>
              </a:ext>
            </a:extLst>
          </p:cNvPr>
          <p:cNvSpPr txBox="1"/>
          <p:nvPr/>
        </p:nvSpPr>
        <p:spPr>
          <a:xfrm>
            <a:off x="819807" y="630620"/>
            <a:ext cx="699989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SNS Feed </a:t>
            </a:r>
            <a:r>
              <a:rPr lang="ko-KR" altLang="en-US" sz="3400" b="1"/>
              <a:t>쓰기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881C33-E601-505D-C4F4-55E4BF58F030}"/>
              </a:ext>
            </a:extLst>
          </p:cNvPr>
          <p:cNvSpPr txBox="1"/>
          <p:nvPr/>
        </p:nvSpPr>
        <p:spPr>
          <a:xfrm>
            <a:off x="10472973" y="7066419"/>
            <a:ext cx="3149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Posting Service</a:t>
            </a:r>
            <a:endParaRPr lang="ko-KR" altLang="en-US" sz="3400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15F773-7EE2-CB3E-DD8D-A4DFED85E6F2}"/>
              </a:ext>
            </a:extLst>
          </p:cNvPr>
          <p:cNvSpPr txBox="1"/>
          <p:nvPr/>
        </p:nvSpPr>
        <p:spPr>
          <a:xfrm>
            <a:off x="19281221" y="6865736"/>
            <a:ext cx="208992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Posting</a:t>
            </a:r>
          </a:p>
          <a:p>
            <a:r>
              <a:rPr lang="en-US" altLang="ko-KR" sz="3400" b="1"/>
              <a:t>Cache</a:t>
            </a:r>
            <a:endParaRPr lang="ko-KR" altLang="en-US" sz="3400" b="1"/>
          </a:p>
        </p:txBody>
      </p:sp>
      <p:pic>
        <p:nvPicPr>
          <p:cNvPr id="38" name="그림 37" descr="로고, 일렉트릭 블루, 스크린샷, 그래픽이(가) 표시된 사진&#10;&#10;자동 생성된 설명">
            <a:extLst>
              <a:ext uri="{FF2B5EF4-FFF2-40B4-BE49-F238E27FC236}">
                <a16:creationId xmlns:a16="http://schemas.microsoft.com/office/drawing/2014/main" id="{BDB1F497-41FD-F6DE-99FF-3562B1636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6766" y="5139657"/>
            <a:ext cx="2814582" cy="175911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A1AF22D-351E-279D-DEC2-3BA53E55DC5A}"/>
              </a:ext>
            </a:extLst>
          </p:cNvPr>
          <p:cNvSpPr txBox="1"/>
          <p:nvPr/>
        </p:nvSpPr>
        <p:spPr>
          <a:xfrm>
            <a:off x="17203507" y="6898771"/>
            <a:ext cx="208992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Posting</a:t>
            </a:r>
          </a:p>
          <a:p>
            <a:r>
              <a:rPr lang="en-US" altLang="ko-KR" sz="3400" b="1"/>
              <a:t>DB</a:t>
            </a:r>
            <a:endParaRPr lang="ko-KR" altLang="en-US" sz="3400" b="1"/>
          </a:p>
        </p:txBody>
      </p:sp>
      <p:pic>
        <p:nvPicPr>
          <p:cNvPr id="43" name="그림 42" descr="텍스트, 디자인이(가) 표시된 사진&#10;&#10;자동 생성된 설명">
            <a:extLst>
              <a:ext uri="{FF2B5EF4-FFF2-40B4-BE49-F238E27FC236}">
                <a16:creationId xmlns:a16="http://schemas.microsoft.com/office/drawing/2014/main" id="{13D4BF93-8BB2-30D6-5CB9-071F756BD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1348" y="5545557"/>
            <a:ext cx="1181100" cy="1381125"/>
          </a:xfrm>
          <a:prstGeom prst="rect">
            <a:avLst/>
          </a:prstGeom>
        </p:spPr>
      </p:pic>
      <p:pic>
        <p:nvPicPr>
          <p:cNvPr id="45" name="그림 44" descr="스크린샷, 예술, 직사각형, 픽셀이(가) 표시된 사진&#10;&#10;자동 생성된 설명">
            <a:extLst>
              <a:ext uri="{FF2B5EF4-FFF2-40B4-BE49-F238E27FC236}">
                <a16:creationId xmlns:a16="http://schemas.microsoft.com/office/drawing/2014/main" id="{D0158C19-444E-BF5A-E60A-0C2B46393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670" y="4950811"/>
            <a:ext cx="2200275" cy="20574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600BE9EC-9E48-D00F-F9D8-DF9695225393}"/>
              </a:ext>
            </a:extLst>
          </p:cNvPr>
          <p:cNvSpPr txBox="1"/>
          <p:nvPr/>
        </p:nvSpPr>
        <p:spPr>
          <a:xfrm>
            <a:off x="19224581" y="3612374"/>
            <a:ext cx="208992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User</a:t>
            </a:r>
          </a:p>
          <a:p>
            <a:r>
              <a:rPr lang="en-US" altLang="ko-KR" sz="3400" b="1"/>
              <a:t>Cache</a:t>
            </a:r>
            <a:endParaRPr lang="ko-KR" altLang="en-US" sz="3400" b="1"/>
          </a:p>
        </p:txBody>
      </p:sp>
      <p:pic>
        <p:nvPicPr>
          <p:cNvPr id="63" name="그림 62" descr="로고, 일렉트릭 블루, 스크린샷, 그래픽이(가) 표시된 사진&#10;&#10;자동 생성된 설명">
            <a:extLst>
              <a:ext uri="{FF2B5EF4-FFF2-40B4-BE49-F238E27FC236}">
                <a16:creationId xmlns:a16="http://schemas.microsoft.com/office/drawing/2014/main" id="{8EFF92D9-6B76-FA06-7D90-618A600A4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126" y="1886295"/>
            <a:ext cx="2814582" cy="1759114"/>
          </a:xfrm>
          <a:prstGeom prst="rect">
            <a:avLst/>
          </a:prstGeom>
        </p:spPr>
      </p:pic>
      <p:sp>
        <p:nvSpPr>
          <p:cNvPr id="1024" name="TextBox 1023">
            <a:extLst>
              <a:ext uri="{FF2B5EF4-FFF2-40B4-BE49-F238E27FC236}">
                <a16:creationId xmlns:a16="http://schemas.microsoft.com/office/drawing/2014/main" id="{5F679E4F-8A04-094D-2F1E-3B7156A6A62A}"/>
              </a:ext>
            </a:extLst>
          </p:cNvPr>
          <p:cNvSpPr txBox="1"/>
          <p:nvPr/>
        </p:nvSpPr>
        <p:spPr>
          <a:xfrm>
            <a:off x="17146867" y="3645409"/>
            <a:ext cx="208992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User</a:t>
            </a:r>
          </a:p>
          <a:p>
            <a:r>
              <a:rPr lang="en-US" altLang="ko-KR" sz="3400" b="1"/>
              <a:t>DB</a:t>
            </a:r>
            <a:endParaRPr lang="ko-KR" altLang="en-US" sz="3400" b="1"/>
          </a:p>
        </p:txBody>
      </p:sp>
      <p:pic>
        <p:nvPicPr>
          <p:cNvPr id="1025" name="그림 1024" descr="텍스트, 디자인이(가) 표시된 사진&#10;&#10;자동 생성된 설명">
            <a:extLst>
              <a:ext uri="{FF2B5EF4-FFF2-40B4-BE49-F238E27FC236}">
                <a16:creationId xmlns:a16="http://schemas.microsoft.com/office/drawing/2014/main" id="{0D16590E-7009-9322-D86A-51F4F4207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4708" y="2292195"/>
            <a:ext cx="1181100" cy="1381125"/>
          </a:xfrm>
          <a:prstGeom prst="rect">
            <a:avLst/>
          </a:prstGeom>
        </p:spPr>
      </p:pic>
      <p:pic>
        <p:nvPicPr>
          <p:cNvPr id="1031" name="그림 1030" descr="스크린샷, 기어, 디자인이(가) 표시된 사진&#10;&#10;자동 생성된 설명">
            <a:extLst>
              <a:ext uri="{FF2B5EF4-FFF2-40B4-BE49-F238E27FC236}">
                <a16:creationId xmlns:a16="http://schemas.microsoft.com/office/drawing/2014/main" id="{01D2E5CD-CC43-8521-22BE-AAC8E950DA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039" y="6033814"/>
            <a:ext cx="3146291" cy="2433178"/>
          </a:xfrm>
          <a:prstGeom prst="rect">
            <a:avLst/>
          </a:prstGeom>
        </p:spPr>
      </p:pic>
      <p:pic>
        <p:nvPicPr>
          <p:cNvPr id="1037" name="그림 1036" descr="픽셀이(가) 표시된 사진&#10;&#10;자동 생성된 설명">
            <a:extLst>
              <a:ext uri="{FF2B5EF4-FFF2-40B4-BE49-F238E27FC236}">
                <a16:creationId xmlns:a16="http://schemas.microsoft.com/office/drawing/2014/main" id="{A7D3E8FD-BBA6-3014-ABE2-D3C56DC8AA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17" y="5866992"/>
            <a:ext cx="3304295" cy="2768463"/>
          </a:xfrm>
          <a:prstGeom prst="rect">
            <a:avLst/>
          </a:prstGeom>
        </p:spPr>
      </p:pic>
      <p:sp>
        <p:nvSpPr>
          <p:cNvPr id="1039" name="TextBox 1038">
            <a:extLst>
              <a:ext uri="{FF2B5EF4-FFF2-40B4-BE49-F238E27FC236}">
                <a16:creationId xmlns:a16="http://schemas.microsoft.com/office/drawing/2014/main" id="{30DFD589-00BE-BE65-F69C-FD7D699ABC18}"/>
              </a:ext>
            </a:extLst>
          </p:cNvPr>
          <p:cNvSpPr txBox="1"/>
          <p:nvPr/>
        </p:nvSpPr>
        <p:spPr>
          <a:xfrm>
            <a:off x="4852039" y="8726451"/>
            <a:ext cx="516569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/>
              <a:t>인증</a:t>
            </a:r>
            <a:r>
              <a:rPr lang="en-US" altLang="ko-KR" sz="3400" b="1"/>
              <a:t>, </a:t>
            </a:r>
            <a:r>
              <a:rPr lang="ko-KR" altLang="en-US" sz="3400" b="1"/>
              <a:t>호출 수 제한</a:t>
            </a:r>
            <a:endParaRPr lang="en-US" altLang="ko-KR" sz="3400" b="1"/>
          </a:p>
          <a:p>
            <a:r>
              <a:rPr lang="en-US" altLang="ko-KR" sz="3400" b="1"/>
              <a:t> </a:t>
            </a:r>
            <a:endParaRPr lang="ko-KR" altLang="en-US" sz="3400" b="1"/>
          </a:p>
        </p:txBody>
      </p:sp>
      <p:cxnSp>
        <p:nvCxnSpPr>
          <p:cNvPr id="1041" name="직선 화살표 연결선 1040">
            <a:extLst>
              <a:ext uri="{FF2B5EF4-FFF2-40B4-BE49-F238E27FC236}">
                <a16:creationId xmlns:a16="http://schemas.microsoft.com/office/drawing/2014/main" id="{3795C02C-FE82-0AC5-A7D4-B5789EC4B92D}"/>
              </a:ext>
            </a:extLst>
          </p:cNvPr>
          <p:cNvCxnSpPr>
            <a:cxnSpLocks/>
          </p:cNvCxnSpPr>
          <p:nvPr/>
        </p:nvCxnSpPr>
        <p:spPr>
          <a:xfrm>
            <a:off x="3552092" y="6874072"/>
            <a:ext cx="195486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TextBox 1045">
            <a:extLst>
              <a:ext uri="{FF2B5EF4-FFF2-40B4-BE49-F238E27FC236}">
                <a16:creationId xmlns:a16="http://schemas.microsoft.com/office/drawing/2014/main" id="{2DD9E7D5-387C-DB28-8D9B-72790A6018BD}"/>
              </a:ext>
            </a:extLst>
          </p:cNvPr>
          <p:cNvSpPr txBox="1"/>
          <p:nvPr/>
        </p:nvSpPr>
        <p:spPr>
          <a:xfrm>
            <a:off x="10355100" y="3673320"/>
            <a:ext cx="262974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User Service</a:t>
            </a:r>
            <a:endParaRPr lang="ko-KR" altLang="en-US" sz="3400" b="1"/>
          </a:p>
        </p:txBody>
      </p:sp>
      <p:pic>
        <p:nvPicPr>
          <p:cNvPr id="1047" name="그림 1046" descr="스크린샷, 예술, 직사각형, 픽셀이(가) 표시된 사진&#10;&#10;자동 생성된 설명">
            <a:extLst>
              <a:ext uri="{FF2B5EF4-FFF2-40B4-BE49-F238E27FC236}">
                <a16:creationId xmlns:a16="http://schemas.microsoft.com/office/drawing/2014/main" id="{D12B04B5-F896-D2AB-087B-629D3131F7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797" y="1557712"/>
            <a:ext cx="2200275" cy="2057400"/>
          </a:xfrm>
          <a:prstGeom prst="rect">
            <a:avLst/>
          </a:prstGeom>
        </p:spPr>
      </p:pic>
      <p:cxnSp>
        <p:nvCxnSpPr>
          <p:cNvPr id="1049" name="직선 화살표 연결선 1048">
            <a:extLst>
              <a:ext uri="{FF2B5EF4-FFF2-40B4-BE49-F238E27FC236}">
                <a16:creationId xmlns:a16="http://schemas.microsoft.com/office/drawing/2014/main" id="{9CD9ACBD-9B2F-5637-7993-53F0F76AAC41}"/>
              </a:ext>
            </a:extLst>
          </p:cNvPr>
          <p:cNvCxnSpPr>
            <a:cxnSpLocks/>
          </p:cNvCxnSpPr>
          <p:nvPr/>
        </p:nvCxnSpPr>
        <p:spPr>
          <a:xfrm>
            <a:off x="13683801" y="5859164"/>
            <a:ext cx="195486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직선 화살표 연결선 1049">
            <a:extLst>
              <a:ext uri="{FF2B5EF4-FFF2-40B4-BE49-F238E27FC236}">
                <a16:creationId xmlns:a16="http://schemas.microsoft.com/office/drawing/2014/main" id="{BCE68D64-608E-E923-B734-50B2C2B97ECC}"/>
              </a:ext>
            </a:extLst>
          </p:cNvPr>
          <p:cNvCxnSpPr>
            <a:cxnSpLocks/>
          </p:cNvCxnSpPr>
          <p:nvPr/>
        </p:nvCxnSpPr>
        <p:spPr>
          <a:xfrm>
            <a:off x="13565928" y="2664009"/>
            <a:ext cx="195486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직선 화살표 연결선 1050">
            <a:extLst>
              <a:ext uri="{FF2B5EF4-FFF2-40B4-BE49-F238E27FC236}">
                <a16:creationId xmlns:a16="http://schemas.microsoft.com/office/drawing/2014/main" id="{5BC5CB8E-29AC-782D-42A9-9C72AE5F78A7}"/>
              </a:ext>
            </a:extLst>
          </p:cNvPr>
          <p:cNvCxnSpPr>
            <a:cxnSpLocks/>
          </p:cNvCxnSpPr>
          <p:nvPr/>
        </p:nvCxnSpPr>
        <p:spPr>
          <a:xfrm flipV="1">
            <a:off x="7998330" y="2664009"/>
            <a:ext cx="1997841" cy="40839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직선 화살표 연결선 1052">
            <a:extLst>
              <a:ext uri="{FF2B5EF4-FFF2-40B4-BE49-F238E27FC236}">
                <a16:creationId xmlns:a16="http://schemas.microsoft.com/office/drawing/2014/main" id="{A40D66EA-7975-98CC-2631-1D057CF3F702}"/>
              </a:ext>
            </a:extLst>
          </p:cNvPr>
          <p:cNvCxnSpPr>
            <a:cxnSpLocks/>
          </p:cNvCxnSpPr>
          <p:nvPr/>
        </p:nvCxnSpPr>
        <p:spPr>
          <a:xfrm flipV="1">
            <a:off x="8005158" y="6033814"/>
            <a:ext cx="2265639" cy="714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1" name="그림 1060" descr="텍스트, 디자인이(가) 표시된 사진&#10;&#10;자동 생성된 설명">
            <a:extLst>
              <a:ext uri="{FF2B5EF4-FFF2-40B4-BE49-F238E27FC236}">
                <a16:creationId xmlns:a16="http://schemas.microsoft.com/office/drawing/2014/main" id="{A1DC6F5A-DA89-9FA5-7BD3-840BA10347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050" y="9951377"/>
            <a:ext cx="2878978" cy="2641886"/>
          </a:xfrm>
          <a:prstGeom prst="rect">
            <a:avLst/>
          </a:prstGeom>
        </p:spPr>
      </p:pic>
      <p:cxnSp>
        <p:nvCxnSpPr>
          <p:cNvPr id="1062" name="직선 화살표 연결선 1061">
            <a:extLst>
              <a:ext uri="{FF2B5EF4-FFF2-40B4-BE49-F238E27FC236}">
                <a16:creationId xmlns:a16="http://schemas.microsoft.com/office/drawing/2014/main" id="{120B415A-9A85-7DD9-4980-463C539627A7}"/>
              </a:ext>
            </a:extLst>
          </p:cNvPr>
          <p:cNvCxnSpPr>
            <a:cxnSpLocks/>
          </p:cNvCxnSpPr>
          <p:nvPr/>
        </p:nvCxnSpPr>
        <p:spPr>
          <a:xfrm>
            <a:off x="8005158" y="6662403"/>
            <a:ext cx="1626076" cy="43415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6" name="그림 1065" descr="스크린샷, 예술, 직사각형, 픽셀이(가) 표시된 사진&#10;&#10;자동 생성된 설명">
            <a:extLst>
              <a:ext uri="{FF2B5EF4-FFF2-40B4-BE49-F238E27FC236}">
                <a16:creationId xmlns:a16="http://schemas.microsoft.com/office/drawing/2014/main" id="{EE3F4A0E-D661-F480-3FFF-B4C2C60273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267" y="10027304"/>
            <a:ext cx="2200275" cy="2057400"/>
          </a:xfrm>
          <a:prstGeom prst="rect">
            <a:avLst/>
          </a:prstGeom>
        </p:spPr>
      </p:pic>
      <p:sp>
        <p:nvSpPr>
          <p:cNvPr id="1067" name="TextBox 1066">
            <a:extLst>
              <a:ext uri="{FF2B5EF4-FFF2-40B4-BE49-F238E27FC236}">
                <a16:creationId xmlns:a16="http://schemas.microsoft.com/office/drawing/2014/main" id="{68DE9FBD-A677-176E-0BD1-915CB739A231}"/>
              </a:ext>
            </a:extLst>
          </p:cNvPr>
          <p:cNvSpPr txBox="1"/>
          <p:nvPr/>
        </p:nvSpPr>
        <p:spPr>
          <a:xfrm>
            <a:off x="9631234" y="12147223"/>
            <a:ext cx="34227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Fanout Service</a:t>
            </a:r>
            <a:endParaRPr lang="ko-KR" altLang="en-US" sz="3400" b="1"/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05019F6D-41A3-7823-4DB7-E76E3C63614B}"/>
              </a:ext>
            </a:extLst>
          </p:cNvPr>
          <p:cNvSpPr txBox="1"/>
          <p:nvPr/>
        </p:nvSpPr>
        <p:spPr>
          <a:xfrm>
            <a:off x="7618662" y="10531040"/>
            <a:ext cx="1626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posting id</a:t>
            </a:r>
          </a:p>
          <a:p>
            <a:r>
              <a:rPr lang="en-US" altLang="ko-KR"/>
              <a:t>follow id list </a:t>
            </a:r>
            <a:endParaRPr lang="ko-KR" altLang="en-US"/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022D1D04-A517-74F2-938F-1CF17393529A}"/>
              </a:ext>
            </a:extLst>
          </p:cNvPr>
          <p:cNvSpPr txBox="1"/>
          <p:nvPr/>
        </p:nvSpPr>
        <p:spPr>
          <a:xfrm>
            <a:off x="20269919" y="11376208"/>
            <a:ext cx="208992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Feed</a:t>
            </a:r>
          </a:p>
          <a:p>
            <a:r>
              <a:rPr lang="en-US" altLang="ko-KR" sz="3400" b="1"/>
              <a:t>Cache</a:t>
            </a:r>
            <a:endParaRPr lang="ko-KR" altLang="en-US" sz="3400" b="1"/>
          </a:p>
        </p:txBody>
      </p:sp>
      <p:pic>
        <p:nvPicPr>
          <p:cNvPr id="1074" name="그림 1073" descr="텍스트, 디자인이(가) 표시된 사진&#10;&#10;자동 생성된 설명">
            <a:extLst>
              <a:ext uri="{FF2B5EF4-FFF2-40B4-BE49-F238E27FC236}">
                <a16:creationId xmlns:a16="http://schemas.microsoft.com/office/drawing/2014/main" id="{261CF11D-6ACF-FE5F-3E80-32F7D3773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0046" y="10056029"/>
            <a:ext cx="1181100" cy="1381125"/>
          </a:xfrm>
          <a:prstGeom prst="rect">
            <a:avLst/>
          </a:prstGeom>
        </p:spPr>
      </p:pic>
      <p:cxnSp>
        <p:nvCxnSpPr>
          <p:cNvPr id="1075" name="직선 화살표 연결선 1074">
            <a:extLst>
              <a:ext uri="{FF2B5EF4-FFF2-40B4-BE49-F238E27FC236}">
                <a16:creationId xmlns:a16="http://schemas.microsoft.com/office/drawing/2014/main" id="{3F1FECD7-1096-6FA8-F419-76C49F3FE2E8}"/>
              </a:ext>
            </a:extLst>
          </p:cNvPr>
          <p:cNvCxnSpPr>
            <a:cxnSpLocks/>
          </p:cNvCxnSpPr>
          <p:nvPr/>
        </p:nvCxnSpPr>
        <p:spPr>
          <a:xfrm>
            <a:off x="12010292" y="11003997"/>
            <a:ext cx="13495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8" name="그림 1077" descr="스크린샷, 예술, 직사각형, 픽셀이(가) 표시된 사진&#10;&#10;자동 생성된 설명">
            <a:extLst>
              <a:ext uri="{FF2B5EF4-FFF2-40B4-BE49-F238E27FC236}">
                <a16:creationId xmlns:a16="http://schemas.microsoft.com/office/drawing/2014/main" id="{0C65DA8B-62E2-C763-520F-D7554528C7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5901" y="9963923"/>
            <a:ext cx="2200275" cy="2057400"/>
          </a:xfrm>
          <a:prstGeom prst="rect">
            <a:avLst/>
          </a:prstGeom>
        </p:spPr>
      </p:pic>
      <p:sp>
        <p:nvSpPr>
          <p:cNvPr id="1079" name="TextBox 1078">
            <a:extLst>
              <a:ext uri="{FF2B5EF4-FFF2-40B4-BE49-F238E27FC236}">
                <a16:creationId xmlns:a16="http://schemas.microsoft.com/office/drawing/2014/main" id="{16D90B3F-9135-FA4E-5F18-C78776160A4F}"/>
              </a:ext>
            </a:extLst>
          </p:cNvPr>
          <p:cNvSpPr txBox="1"/>
          <p:nvPr/>
        </p:nvSpPr>
        <p:spPr>
          <a:xfrm>
            <a:off x="16587868" y="12083842"/>
            <a:ext cx="34227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Feed Service</a:t>
            </a:r>
            <a:endParaRPr lang="ko-KR" altLang="en-US" sz="3400" b="1"/>
          </a:p>
        </p:txBody>
      </p:sp>
      <p:cxnSp>
        <p:nvCxnSpPr>
          <p:cNvPr id="1080" name="직선 화살표 연결선 1079">
            <a:extLst>
              <a:ext uri="{FF2B5EF4-FFF2-40B4-BE49-F238E27FC236}">
                <a16:creationId xmlns:a16="http://schemas.microsoft.com/office/drawing/2014/main" id="{D70DCC9F-80A0-31FD-7AA0-AAE3899EAF19}"/>
              </a:ext>
            </a:extLst>
          </p:cNvPr>
          <p:cNvCxnSpPr>
            <a:cxnSpLocks/>
          </p:cNvCxnSpPr>
          <p:nvPr/>
        </p:nvCxnSpPr>
        <p:spPr>
          <a:xfrm>
            <a:off x="15606260" y="10900372"/>
            <a:ext cx="98160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직선 화살표 연결선 1082">
            <a:extLst>
              <a:ext uri="{FF2B5EF4-FFF2-40B4-BE49-F238E27FC236}">
                <a16:creationId xmlns:a16="http://schemas.microsoft.com/office/drawing/2014/main" id="{A2A7D17C-8CA5-AF2E-B1D4-CD3F3473AA66}"/>
              </a:ext>
            </a:extLst>
          </p:cNvPr>
          <p:cNvCxnSpPr>
            <a:cxnSpLocks/>
          </p:cNvCxnSpPr>
          <p:nvPr/>
        </p:nvCxnSpPr>
        <p:spPr>
          <a:xfrm>
            <a:off x="18765629" y="10900372"/>
            <a:ext cx="98160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4" name="TextBox 1083">
            <a:extLst>
              <a:ext uri="{FF2B5EF4-FFF2-40B4-BE49-F238E27FC236}">
                <a16:creationId xmlns:a16="http://schemas.microsoft.com/office/drawing/2014/main" id="{9051E300-A31A-3944-E7AF-2015E0AFF2B3}"/>
              </a:ext>
            </a:extLst>
          </p:cNvPr>
          <p:cNvSpPr txBox="1"/>
          <p:nvPr/>
        </p:nvSpPr>
        <p:spPr>
          <a:xfrm>
            <a:off x="19791103" y="12605702"/>
            <a:ext cx="2712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user_id: [post_id]</a:t>
            </a:r>
          </a:p>
          <a:p>
            <a:endParaRPr lang="en-US" altLang="ko-KR"/>
          </a:p>
          <a:p>
            <a:r>
              <a:rPr lang="ko-KR" altLang="en-US"/>
              <a:t>최신순으로 넣기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BDB7A48C-5F73-3C8D-9D30-D71C46E0DE09}"/>
              </a:ext>
            </a:extLst>
          </p:cNvPr>
          <p:cNvSpPr txBox="1"/>
          <p:nvPr/>
        </p:nvSpPr>
        <p:spPr>
          <a:xfrm>
            <a:off x="17202622" y="8319644"/>
            <a:ext cx="415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DB</a:t>
            </a:r>
            <a:r>
              <a:rPr lang="ko-KR" altLang="en-US"/>
              <a:t>에 쓰기 성공시 캐시에 쓴다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316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E5D443-AA7A-DAC6-51E8-3ED6D9C96B1A}"/>
              </a:ext>
            </a:extLst>
          </p:cNvPr>
          <p:cNvSpPr txBox="1"/>
          <p:nvPr/>
        </p:nvSpPr>
        <p:spPr>
          <a:xfrm>
            <a:off x="819807" y="630620"/>
            <a:ext cx="699989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SNS Feed </a:t>
            </a:r>
            <a:r>
              <a:rPr lang="ko-KR" altLang="en-US" sz="3400" b="1"/>
              <a:t>읽기 설계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F55F0E-750F-1DD5-2217-9624B0D18D47}"/>
              </a:ext>
            </a:extLst>
          </p:cNvPr>
          <p:cNvSpPr txBox="1"/>
          <p:nvPr/>
        </p:nvSpPr>
        <p:spPr>
          <a:xfrm>
            <a:off x="9692467" y="7681277"/>
            <a:ext cx="3149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Posting Service</a:t>
            </a:r>
            <a:endParaRPr lang="ko-KR" altLang="en-US" sz="34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AF7652-AA71-0DA1-03B7-EAB44663FCA6}"/>
              </a:ext>
            </a:extLst>
          </p:cNvPr>
          <p:cNvSpPr txBox="1"/>
          <p:nvPr/>
        </p:nvSpPr>
        <p:spPr>
          <a:xfrm>
            <a:off x="18500715" y="7480594"/>
            <a:ext cx="208992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Posting</a:t>
            </a:r>
          </a:p>
          <a:p>
            <a:r>
              <a:rPr lang="en-US" altLang="ko-KR" sz="3400" b="1"/>
              <a:t>Cache</a:t>
            </a:r>
            <a:endParaRPr lang="ko-KR" altLang="en-US" sz="3400" b="1"/>
          </a:p>
        </p:txBody>
      </p:sp>
      <p:pic>
        <p:nvPicPr>
          <p:cNvPr id="19" name="그림 18" descr="로고, 일렉트릭 블루, 스크린샷, 그래픽이(가) 표시된 사진&#10;&#10;자동 생성된 설명">
            <a:extLst>
              <a:ext uri="{FF2B5EF4-FFF2-40B4-BE49-F238E27FC236}">
                <a16:creationId xmlns:a16="http://schemas.microsoft.com/office/drawing/2014/main" id="{A84634A6-55E8-0494-E8DE-0D7743402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6260" y="5754515"/>
            <a:ext cx="2814582" cy="17591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95EAB6B-8D9E-AA8B-9621-664563C1E035}"/>
              </a:ext>
            </a:extLst>
          </p:cNvPr>
          <p:cNvSpPr txBox="1"/>
          <p:nvPr/>
        </p:nvSpPr>
        <p:spPr>
          <a:xfrm>
            <a:off x="16423001" y="7513629"/>
            <a:ext cx="208992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Posting</a:t>
            </a:r>
          </a:p>
          <a:p>
            <a:r>
              <a:rPr lang="en-US" altLang="ko-KR" sz="3400" b="1"/>
              <a:t>DB</a:t>
            </a:r>
            <a:endParaRPr lang="ko-KR" altLang="en-US" sz="3400" b="1"/>
          </a:p>
        </p:txBody>
      </p:sp>
      <p:pic>
        <p:nvPicPr>
          <p:cNvPr id="21" name="그림 20" descr="텍스트, 디자인이(가) 표시된 사진&#10;&#10;자동 생성된 설명">
            <a:extLst>
              <a:ext uri="{FF2B5EF4-FFF2-40B4-BE49-F238E27FC236}">
                <a16:creationId xmlns:a16="http://schemas.microsoft.com/office/drawing/2014/main" id="{E37797BF-9691-E32D-D2E9-D6B0C3373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0842" y="6160415"/>
            <a:ext cx="1181100" cy="1381125"/>
          </a:xfrm>
          <a:prstGeom prst="rect">
            <a:avLst/>
          </a:prstGeom>
        </p:spPr>
      </p:pic>
      <p:pic>
        <p:nvPicPr>
          <p:cNvPr id="22" name="그림 21" descr="스크린샷, 예술, 직사각형, 픽셀이(가) 표시된 사진&#10;&#10;자동 생성된 설명">
            <a:extLst>
              <a:ext uri="{FF2B5EF4-FFF2-40B4-BE49-F238E27FC236}">
                <a16:creationId xmlns:a16="http://schemas.microsoft.com/office/drawing/2014/main" id="{13BB7B9D-1BF7-D1EF-7DC2-9F23317F8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164" y="5565669"/>
            <a:ext cx="2200275" cy="2057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1D70168-436E-8FDC-B04D-3832EF9819FB}"/>
              </a:ext>
            </a:extLst>
          </p:cNvPr>
          <p:cNvSpPr txBox="1"/>
          <p:nvPr/>
        </p:nvSpPr>
        <p:spPr>
          <a:xfrm>
            <a:off x="18500715" y="4069587"/>
            <a:ext cx="208992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User</a:t>
            </a:r>
          </a:p>
          <a:p>
            <a:r>
              <a:rPr lang="en-US" altLang="ko-KR" sz="3400" b="1"/>
              <a:t>Cache</a:t>
            </a:r>
            <a:endParaRPr lang="ko-KR" altLang="en-US" sz="3400" b="1"/>
          </a:p>
        </p:txBody>
      </p:sp>
      <p:pic>
        <p:nvPicPr>
          <p:cNvPr id="24" name="그림 23" descr="로고, 일렉트릭 블루, 스크린샷, 그래픽이(가) 표시된 사진&#10;&#10;자동 생성된 설명">
            <a:extLst>
              <a:ext uri="{FF2B5EF4-FFF2-40B4-BE49-F238E27FC236}">
                <a16:creationId xmlns:a16="http://schemas.microsoft.com/office/drawing/2014/main" id="{506B11B4-1B34-DBCF-C785-9215676BB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6260" y="2343508"/>
            <a:ext cx="2814582" cy="175911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EF420F7-531A-33EB-212C-FDE197875F7C}"/>
              </a:ext>
            </a:extLst>
          </p:cNvPr>
          <p:cNvSpPr txBox="1"/>
          <p:nvPr/>
        </p:nvSpPr>
        <p:spPr>
          <a:xfrm>
            <a:off x="16423001" y="4102622"/>
            <a:ext cx="208992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User</a:t>
            </a:r>
          </a:p>
          <a:p>
            <a:r>
              <a:rPr lang="en-US" altLang="ko-KR" sz="3400" b="1"/>
              <a:t>DB</a:t>
            </a:r>
            <a:endParaRPr lang="ko-KR" altLang="en-US" sz="3400" b="1"/>
          </a:p>
        </p:txBody>
      </p:sp>
      <p:pic>
        <p:nvPicPr>
          <p:cNvPr id="26" name="그림 25" descr="텍스트, 디자인이(가) 표시된 사진&#10;&#10;자동 생성된 설명">
            <a:extLst>
              <a:ext uri="{FF2B5EF4-FFF2-40B4-BE49-F238E27FC236}">
                <a16:creationId xmlns:a16="http://schemas.microsoft.com/office/drawing/2014/main" id="{5E56AF9F-108C-220E-74A5-BEF2C2660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0842" y="2749408"/>
            <a:ext cx="1181100" cy="1381125"/>
          </a:xfrm>
          <a:prstGeom prst="rect">
            <a:avLst/>
          </a:prstGeom>
        </p:spPr>
      </p:pic>
      <p:pic>
        <p:nvPicPr>
          <p:cNvPr id="27" name="그림 26" descr="스크린샷, 기어, 디자인이(가) 표시된 사진&#10;&#10;자동 생성된 설명">
            <a:extLst>
              <a:ext uri="{FF2B5EF4-FFF2-40B4-BE49-F238E27FC236}">
                <a16:creationId xmlns:a16="http://schemas.microsoft.com/office/drawing/2014/main" id="{44A71025-2240-5D2A-5DA6-B95A86DC77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039" y="6033814"/>
            <a:ext cx="3146291" cy="2433178"/>
          </a:xfrm>
          <a:prstGeom prst="rect">
            <a:avLst/>
          </a:prstGeom>
        </p:spPr>
      </p:pic>
      <p:pic>
        <p:nvPicPr>
          <p:cNvPr id="28" name="그림 27" descr="픽셀이(가) 표시된 사진&#10;&#10;자동 생성된 설명">
            <a:extLst>
              <a:ext uri="{FF2B5EF4-FFF2-40B4-BE49-F238E27FC236}">
                <a16:creationId xmlns:a16="http://schemas.microsoft.com/office/drawing/2014/main" id="{923DDFFF-1C56-7A4C-CBC6-FBB0D53DCF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17" y="5866992"/>
            <a:ext cx="3304295" cy="276846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73F0BC9-782D-C74D-552F-DE7FF84CA086}"/>
              </a:ext>
            </a:extLst>
          </p:cNvPr>
          <p:cNvSpPr txBox="1"/>
          <p:nvPr/>
        </p:nvSpPr>
        <p:spPr>
          <a:xfrm>
            <a:off x="4852039" y="8726451"/>
            <a:ext cx="516569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/>
              <a:t>인증</a:t>
            </a:r>
            <a:r>
              <a:rPr lang="en-US" altLang="ko-KR" sz="3400" b="1"/>
              <a:t>, </a:t>
            </a:r>
            <a:r>
              <a:rPr lang="ko-KR" altLang="en-US" sz="3400" b="1"/>
              <a:t>호출 수 제한</a:t>
            </a:r>
            <a:endParaRPr lang="en-US" altLang="ko-KR" sz="3400" b="1"/>
          </a:p>
          <a:p>
            <a:r>
              <a:rPr lang="en-US" altLang="ko-KR" sz="3400" b="1"/>
              <a:t> </a:t>
            </a:r>
            <a:endParaRPr lang="ko-KR" altLang="en-US" sz="34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4050E37-6948-A29D-0740-3A5B6F4C808B}"/>
              </a:ext>
            </a:extLst>
          </p:cNvPr>
          <p:cNvCxnSpPr>
            <a:cxnSpLocks/>
          </p:cNvCxnSpPr>
          <p:nvPr/>
        </p:nvCxnSpPr>
        <p:spPr>
          <a:xfrm>
            <a:off x="3552092" y="6874072"/>
            <a:ext cx="195486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4F8A160-893E-7602-61D0-C870142555A6}"/>
              </a:ext>
            </a:extLst>
          </p:cNvPr>
          <p:cNvSpPr txBox="1"/>
          <p:nvPr/>
        </p:nvSpPr>
        <p:spPr>
          <a:xfrm>
            <a:off x="9631234" y="4130533"/>
            <a:ext cx="262974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User Service</a:t>
            </a:r>
            <a:endParaRPr lang="ko-KR" altLang="en-US" sz="3400" b="1"/>
          </a:p>
        </p:txBody>
      </p:sp>
      <p:pic>
        <p:nvPicPr>
          <p:cNvPr id="32" name="그림 31" descr="스크린샷, 예술, 직사각형, 픽셀이(가) 표시된 사진&#10;&#10;자동 생성된 설명">
            <a:extLst>
              <a:ext uri="{FF2B5EF4-FFF2-40B4-BE49-F238E27FC236}">
                <a16:creationId xmlns:a16="http://schemas.microsoft.com/office/drawing/2014/main" id="{EF55662B-5AB1-84A0-6E1E-18BA7624B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931" y="2014925"/>
            <a:ext cx="2200275" cy="2057400"/>
          </a:xfrm>
          <a:prstGeom prst="rect">
            <a:avLst/>
          </a:prstGeom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B50B6AE-1674-EC19-0602-1D54C2C3FD75}"/>
              </a:ext>
            </a:extLst>
          </p:cNvPr>
          <p:cNvCxnSpPr>
            <a:cxnSpLocks/>
          </p:cNvCxnSpPr>
          <p:nvPr/>
        </p:nvCxnSpPr>
        <p:spPr>
          <a:xfrm>
            <a:off x="12903295" y="6474022"/>
            <a:ext cx="195486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16C94A9-CAE9-7381-2013-CC5C7D1196B5}"/>
              </a:ext>
            </a:extLst>
          </p:cNvPr>
          <p:cNvCxnSpPr>
            <a:cxnSpLocks/>
          </p:cNvCxnSpPr>
          <p:nvPr/>
        </p:nvCxnSpPr>
        <p:spPr>
          <a:xfrm>
            <a:off x="12842062" y="3121222"/>
            <a:ext cx="195486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95F7AC6-7069-EC8F-D21B-024ED00902B9}"/>
              </a:ext>
            </a:extLst>
          </p:cNvPr>
          <p:cNvCxnSpPr>
            <a:cxnSpLocks/>
          </p:cNvCxnSpPr>
          <p:nvPr/>
        </p:nvCxnSpPr>
        <p:spPr>
          <a:xfrm flipV="1">
            <a:off x="7998330" y="3399692"/>
            <a:ext cx="1116362" cy="33483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9F168EC-7AE5-6A6D-A7CF-83DEA4B88B4B}"/>
              </a:ext>
            </a:extLst>
          </p:cNvPr>
          <p:cNvCxnSpPr>
            <a:cxnSpLocks/>
          </p:cNvCxnSpPr>
          <p:nvPr/>
        </p:nvCxnSpPr>
        <p:spPr>
          <a:xfrm flipV="1">
            <a:off x="8005158" y="6576805"/>
            <a:ext cx="1291605" cy="1711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185EF9A-79B6-B456-CDDA-59F97271EF16}"/>
              </a:ext>
            </a:extLst>
          </p:cNvPr>
          <p:cNvCxnSpPr>
            <a:cxnSpLocks/>
          </p:cNvCxnSpPr>
          <p:nvPr/>
        </p:nvCxnSpPr>
        <p:spPr>
          <a:xfrm>
            <a:off x="8005158" y="6662403"/>
            <a:ext cx="1626076" cy="43415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11C06DB-73E3-77B1-E550-FC022FF60280}"/>
              </a:ext>
            </a:extLst>
          </p:cNvPr>
          <p:cNvSpPr txBox="1"/>
          <p:nvPr/>
        </p:nvSpPr>
        <p:spPr>
          <a:xfrm>
            <a:off x="5274656" y="10500154"/>
            <a:ext cx="402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 </a:t>
            </a:r>
            <a:r>
              <a:rPr lang="ko-KR" altLang="en-US"/>
              <a:t>나</a:t>
            </a:r>
            <a:r>
              <a:rPr lang="en-US" altLang="ko-KR"/>
              <a:t>( user_id)</a:t>
            </a:r>
            <a:r>
              <a:rPr lang="ko-KR" altLang="en-US"/>
              <a:t>의 팔로우 </a:t>
            </a:r>
            <a:r>
              <a:rPr lang="en-US" altLang="ko-KR"/>
              <a:t>post_id </a:t>
            </a:r>
            <a:r>
              <a:rPr lang="ko-KR" altLang="en-US"/>
              <a:t>조회</a:t>
            </a:r>
            <a:endParaRPr lang="en-US" altLang="ko-K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279C73-1C09-0C3A-7336-E8E48013C083}"/>
              </a:ext>
            </a:extLst>
          </p:cNvPr>
          <p:cNvSpPr txBox="1"/>
          <p:nvPr/>
        </p:nvSpPr>
        <p:spPr>
          <a:xfrm>
            <a:off x="13908576" y="11160656"/>
            <a:ext cx="208992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Feed</a:t>
            </a:r>
          </a:p>
          <a:p>
            <a:r>
              <a:rPr lang="en-US" altLang="ko-KR" sz="3400" b="1"/>
              <a:t>Cache</a:t>
            </a:r>
            <a:endParaRPr lang="ko-KR" altLang="en-US" sz="3400" b="1"/>
          </a:p>
        </p:txBody>
      </p:sp>
      <p:pic>
        <p:nvPicPr>
          <p:cNvPr id="43" name="그림 42" descr="텍스트, 디자인이(가) 표시된 사진&#10;&#10;자동 생성된 설명">
            <a:extLst>
              <a:ext uri="{FF2B5EF4-FFF2-40B4-BE49-F238E27FC236}">
                <a16:creationId xmlns:a16="http://schemas.microsoft.com/office/drawing/2014/main" id="{DB9E26C9-5C4B-2CE7-1615-B154B177B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8703" y="9840477"/>
            <a:ext cx="1181100" cy="1381125"/>
          </a:xfrm>
          <a:prstGeom prst="rect">
            <a:avLst/>
          </a:prstGeom>
        </p:spPr>
      </p:pic>
      <p:pic>
        <p:nvPicPr>
          <p:cNvPr id="45" name="그림 44" descr="스크린샷, 예술, 직사각형, 픽셀이(가) 표시된 사진&#10;&#10;자동 생성된 설명">
            <a:extLst>
              <a:ext uri="{FF2B5EF4-FFF2-40B4-BE49-F238E27FC236}">
                <a16:creationId xmlns:a16="http://schemas.microsoft.com/office/drawing/2014/main" id="{4938AC6A-5FAA-18DD-5131-353A58248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558" y="9748371"/>
            <a:ext cx="2200275" cy="20574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CB54A2B-23DC-065E-CDD4-19AF8D7D7C13}"/>
              </a:ext>
            </a:extLst>
          </p:cNvPr>
          <p:cNvSpPr txBox="1"/>
          <p:nvPr/>
        </p:nvSpPr>
        <p:spPr>
          <a:xfrm>
            <a:off x="10226525" y="11868290"/>
            <a:ext cx="34227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Feed Service</a:t>
            </a:r>
            <a:endParaRPr lang="ko-KR" altLang="en-US" sz="3400" b="1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64702D3-E330-723B-E47B-A7983A6E9EAC}"/>
              </a:ext>
            </a:extLst>
          </p:cNvPr>
          <p:cNvCxnSpPr>
            <a:cxnSpLocks/>
          </p:cNvCxnSpPr>
          <p:nvPr/>
        </p:nvCxnSpPr>
        <p:spPr>
          <a:xfrm>
            <a:off x="12404286" y="10684820"/>
            <a:ext cx="98160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9C1EE31-1986-8230-B2FE-2CA024D68373}"/>
              </a:ext>
            </a:extLst>
          </p:cNvPr>
          <p:cNvSpPr txBox="1"/>
          <p:nvPr/>
        </p:nvSpPr>
        <p:spPr>
          <a:xfrm>
            <a:off x="13429760" y="12390150"/>
            <a:ext cx="271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user_id: [post_id] </a:t>
            </a:r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6B526C-7308-F7F6-952B-1001E8D8ABA2}"/>
              </a:ext>
            </a:extLst>
          </p:cNvPr>
          <p:cNvSpPr txBox="1"/>
          <p:nvPr/>
        </p:nvSpPr>
        <p:spPr>
          <a:xfrm>
            <a:off x="8625504" y="5511166"/>
            <a:ext cx="1238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</a:p>
          <a:p>
            <a:r>
              <a:rPr lang="ko-KR" altLang="en-US"/>
              <a:t>포스팅 정보</a:t>
            </a:r>
            <a:endParaRPr lang="en-US" altLang="ko-KR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2590AD-6E1E-3DA6-84F2-B2672528D26A}"/>
              </a:ext>
            </a:extLst>
          </p:cNvPr>
          <p:cNvSpPr txBox="1"/>
          <p:nvPr/>
        </p:nvSpPr>
        <p:spPr>
          <a:xfrm>
            <a:off x="7083301" y="4206948"/>
            <a:ext cx="1458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</a:p>
          <a:p>
            <a:r>
              <a:rPr lang="ko-KR" altLang="en-US"/>
              <a:t>작성자 정보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11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853B72-9847-3276-57A6-CB2D619EC8EC}"/>
              </a:ext>
            </a:extLst>
          </p:cNvPr>
          <p:cNvSpPr txBox="1"/>
          <p:nvPr/>
        </p:nvSpPr>
        <p:spPr>
          <a:xfrm>
            <a:off x="12159049" y="7967107"/>
            <a:ext cx="29161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/>
              <a:t>순위</a:t>
            </a:r>
          </a:p>
        </p:txBody>
      </p:sp>
    </p:spTree>
    <p:extLst>
      <p:ext uri="{BB962C8B-B14F-4D97-AF65-F5344CB8AC3E}">
        <p14:creationId xmlns:p14="http://schemas.microsoft.com/office/powerpoint/2010/main" val="288207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1AE9E1-BDCD-D1CA-18BC-31FCF58CC0E6}"/>
              </a:ext>
            </a:extLst>
          </p:cNvPr>
          <p:cNvSpPr txBox="1"/>
          <p:nvPr/>
        </p:nvSpPr>
        <p:spPr>
          <a:xfrm>
            <a:off x="1485900" y="1028700"/>
            <a:ext cx="45034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/>
              <a:t>게임 순위표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B112A-7E77-319F-2FC1-4A3911392D1D}"/>
              </a:ext>
            </a:extLst>
          </p:cNvPr>
          <p:cNvSpPr/>
          <p:nvPr/>
        </p:nvSpPr>
        <p:spPr>
          <a:xfrm>
            <a:off x="3606864" y="5155793"/>
            <a:ext cx="2933113" cy="1512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400" b="1">
                <a:solidFill>
                  <a:schemeClr val="tx1"/>
                </a:solidFill>
              </a:rPr>
              <a:t>게임 서버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A935FB-6F97-701B-B3C5-9EEC7EB5116C}"/>
              </a:ext>
            </a:extLst>
          </p:cNvPr>
          <p:cNvSpPr/>
          <p:nvPr/>
        </p:nvSpPr>
        <p:spPr>
          <a:xfrm>
            <a:off x="9473090" y="5270093"/>
            <a:ext cx="2933113" cy="1512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API </a:t>
            </a:r>
            <a:r>
              <a:rPr lang="ko-KR" altLang="en-US" sz="3400" b="1">
                <a:solidFill>
                  <a:schemeClr val="tx1"/>
                </a:solidFill>
              </a:rPr>
              <a:t>서버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1BE50A-393F-5DC4-BCD0-9C9E64E92DD8}"/>
              </a:ext>
            </a:extLst>
          </p:cNvPr>
          <p:cNvSpPr/>
          <p:nvPr/>
        </p:nvSpPr>
        <p:spPr>
          <a:xfrm>
            <a:off x="6539977" y="2130653"/>
            <a:ext cx="2933113" cy="1512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Client</a:t>
            </a:r>
            <a:endParaRPr lang="ko-KR" altLang="en-US" sz="3400" b="1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3316A91-9D89-371A-2769-460A0BD40548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5073421" y="2886791"/>
            <a:ext cx="1466556" cy="22690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682B4FB-6B66-E257-74C5-08625F756D8A}"/>
              </a:ext>
            </a:extLst>
          </p:cNvPr>
          <p:cNvSpPr txBox="1"/>
          <p:nvPr/>
        </p:nvSpPr>
        <p:spPr>
          <a:xfrm>
            <a:off x="2140308" y="3642930"/>
            <a:ext cx="366639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1. </a:t>
            </a:r>
            <a:r>
              <a:rPr lang="ko-KR" altLang="en-US" sz="3400" b="1"/>
              <a:t>순위 변경</a:t>
            </a:r>
            <a:r>
              <a:rPr lang="en-US" altLang="ko-KR" sz="3400" b="1"/>
              <a:t> </a:t>
            </a:r>
            <a:r>
              <a:rPr lang="ko-KR" altLang="en-US" sz="3400" b="1"/>
              <a:t>요청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130988-8777-FE96-E01B-D6163F36BF2D}"/>
              </a:ext>
            </a:extLst>
          </p:cNvPr>
          <p:cNvSpPr txBox="1"/>
          <p:nvPr/>
        </p:nvSpPr>
        <p:spPr>
          <a:xfrm>
            <a:off x="1670797" y="7117018"/>
            <a:ext cx="413590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2. </a:t>
            </a:r>
            <a:r>
              <a:rPr lang="ko-KR" altLang="en-US" sz="3400" b="1"/>
              <a:t>요청 정당성 판단</a:t>
            </a:r>
            <a:endParaRPr lang="en-US" altLang="ko-KR" sz="3400" b="1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6973A64-B405-6B65-C6D3-86A791164A5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539977" y="5911932"/>
            <a:ext cx="293311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72207FB-C87D-ECC7-266C-54DFDCA7E5CD}"/>
              </a:ext>
            </a:extLst>
          </p:cNvPr>
          <p:cNvSpPr txBox="1"/>
          <p:nvPr/>
        </p:nvSpPr>
        <p:spPr>
          <a:xfrm>
            <a:off x="5938582" y="7116432"/>
            <a:ext cx="413590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3. </a:t>
            </a:r>
            <a:r>
              <a:rPr lang="ko-KR" altLang="en-US" sz="3400" b="1"/>
              <a:t>순위 변경 요청</a:t>
            </a:r>
            <a:endParaRPr lang="en-US" altLang="ko-KR" sz="3400" b="1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B46B09-FE49-50E0-4C49-FC4B416EF0C3}"/>
              </a:ext>
            </a:extLst>
          </p:cNvPr>
          <p:cNvSpPr/>
          <p:nvPr/>
        </p:nvSpPr>
        <p:spPr>
          <a:xfrm>
            <a:off x="14563250" y="5270092"/>
            <a:ext cx="2933113" cy="1512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400" b="1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1CA755A-07B2-3E8B-E648-BF489A9E80B5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12406203" y="6026231"/>
            <a:ext cx="2157047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169B790-FEB8-3C65-6AD1-93D3342D38B1}"/>
              </a:ext>
            </a:extLst>
          </p:cNvPr>
          <p:cNvSpPr txBox="1"/>
          <p:nvPr/>
        </p:nvSpPr>
        <p:spPr>
          <a:xfrm>
            <a:off x="12291696" y="7116432"/>
            <a:ext cx="413590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4. </a:t>
            </a:r>
            <a:r>
              <a:rPr lang="ko-KR" altLang="en-US" sz="3400" b="1"/>
              <a:t>순위 변경</a:t>
            </a:r>
            <a:endParaRPr lang="en-US" altLang="ko-KR" sz="3400" b="1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34C58CC-9906-C481-4EAC-4019FCE05FC9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473090" y="2886791"/>
            <a:ext cx="1466557" cy="23833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F797E92-F540-A243-ED2F-0E60F7B6B94D}"/>
              </a:ext>
            </a:extLst>
          </p:cNvPr>
          <p:cNvSpPr txBox="1"/>
          <p:nvPr/>
        </p:nvSpPr>
        <p:spPr>
          <a:xfrm>
            <a:off x="10683498" y="3583822"/>
            <a:ext cx="413590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5. </a:t>
            </a:r>
            <a:r>
              <a:rPr lang="ko-KR" altLang="en-US" sz="3400" b="1"/>
              <a:t>순위 조회</a:t>
            </a:r>
            <a:endParaRPr lang="en-US" altLang="ko-KR" sz="3400" b="1"/>
          </a:p>
        </p:txBody>
      </p:sp>
      <p:pic>
        <p:nvPicPr>
          <p:cNvPr id="28" name="그림 27" descr="상징, 그래픽, 로고, 폰트이(가) 표시된 사진&#10;&#10;자동 생성된 설명">
            <a:extLst>
              <a:ext uri="{FF2B5EF4-FFF2-40B4-BE49-F238E27FC236}">
                <a16:creationId xmlns:a16="http://schemas.microsoft.com/office/drawing/2014/main" id="{ACE096FE-D15C-C00E-20BF-41CC08B40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9183" y="5439713"/>
            <a:ext cx="1081246" cy="1081246"/>
          </a:xfrm>
          <a:prstGeom prst="rect">
            <a:avLst/>
          </a:prstGeom>
        </p:spPr>
      </p:pic>
      <p:pic>
        <p:nvPicPr>
          <p:cNvPr id="31" name="그림 30" descr="그래픽, 폰트, 그래픽 디자인, 로고이(가) 표시된 사진&#10;&#10;자동 생성된 설명">
            <a:extLst>
              <a:ext uri="{FF2B5EF4-FFF2-40B4-BE49-F238E27FC236}">
                <a16:creationId xmlns:a16="http://schemas.microsoft.com/office/drawing/2014/main" id="{0A87FF26-4F74-0D19-36D4-566CC1C2C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955" y="8409533"/>
            <a:ext cx="2087086" cy="2087086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2A3180-4C64-DE80-1E9D-288F70E6AED5}"/>
              </a:ext>
            </a:extLst>
          </p:cNvPr>
          <p:cNvSpPr/>
          <p:nvPr/>
        </p:nvSpPr>
        <p:spPr>
          <a:xfrm>
            <a:off x="9450023" y="8696937"/>
            <a:ext cx="2933113" cy="1512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400" b="1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EFD12DA-46DB-9B10-166E-4005DEDD3D79}"/>
              </a:ext>
            </a:extLst>
          </p:cNvPr>
          <p:cNvCxnSpPr>
            <a:cxnSpLocks/>
            <a:stCxn id="6" idx="2"/>
            <a:endCxn id="32" idx="0"/>
          </p:cNvCxnSpPr>
          <p:nvPr/>
        </p:nvCxnSpPr>
        <p:spPr>
          <a:xfrm flipH="1">
            <a:off x="10916580" y="6782370"/>
            <a:ext cx="23067" cy="19145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729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AAD0FD-942D-6225-4491-350E0333B2B8}"/>
              </a:ext>
            </a:extLst>
          </p:cNvPr>
          <p:cNvSpPr txBox="1"/>
          <p:nvPr/>
        </p:nvSpPr>
        <p:spPr>
          <a:xfrm>
            <a:off x="12159049" y="7967107"/>
            <a:ext cx="29161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/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3866750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127ABE9-8A59-26BC-4F6A-90C90DAB9D43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10248867" y="1581728"/>
            <a:ext cx="0" cy="14157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937934-A05A-F67A-6FE6-EFD691D07740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7162566" y="1556197"/>
            <a:ext cx="0" cy="14158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2BB83FE-5DFB-CCD6-7D0F-6B456EEA4E8F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4150384" y="1581728"/>
            <a:ext cx="0" cy="14096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BEF04A8-11FC-9A97-3DE2-48ABC1E6BC5F}"/>
              </a:ext>
            </a:extLst>
          </p:cNvPr>
          <p:cNvSpPr/>
          <p:nvPr/>
        </p:nvSpPr>
        <p:spPr>
          <a:xfrm>
            <a:off x="8499785" y="669125"/>
            <a:ext cx="3498163" cy="9126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Payment-Service</a:t>
            </a:r>
            <a:endParaRPr lang="ko-KR" altLang="en-US" sz="3400" b="1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73D25DE-9A14-F806-82B4-7415C84F3E8A}"/>
              </a:ext>
            </a:extLst>
          </p:cNvPr>
          <p:cNvSpPr/>
          <p:nvPr/>
        </p:nvSpPr>
        <p:spPr>
          <a:xfrm>
            <a:off x="15349560" y="643594"/>
            <a:ext cx="3626011" cy="9126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Payment-Gateway</a:t>
            </a:r>
            <a:endParaRPr lang="ko-KR" altLang="en-US" sz="3400" b="1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4643786-69D1-1618-749A-3B882B10D6DF}"/>
              </a:ext>
            </a:extLst>
          </p:cNvPr>
          <p:cNvSpPr/>
          <p:nvPr/>
        </p:nvSpPr>
        <p:spPr>
          <a:xfrm>
            <a:off x="22833754" y="692860"/>
            <a:ext cx="2633259" cy="8888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Card Scheme</a:t>
            </a:r>
            <a:endParaRPr lang="ko-KR" altLang="en-US" sz="3400" b="1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EB27E93-D509-9EC3-A42A-E25A6EE82553}"/>
              </a:ext>
            </a:extLst>
          </p:cNvPr>
          <p:cNvSpPr/>
          <p:nvPr/>
        </p:nvSpPr>
        <p:spPr>
          <a:xfrm>
            <a:off x="2663152" y="667329"/>
            <a:ext cx="2485021" cy="8888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Client</a:t>
            </a:r>
            <a:endParaRPr lang="ko-KR" altLang="en-US" sz="3400" b="1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4C10F4B-5C0A-89ED-3240-833BDA9970BB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829463" y="1556197"/>
            <a:ext cx="76200" cy="14183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24C23C2-CAA4-CFBF-8CCC-E149C0548F82}"/>
              </a:ext>
            </a:extLst>
          </p:cNvPr>
          <p:cNvCxnSpPr>
            <a:cxnSpLocks/>
          </p:cNvCxnSpPr>
          <p:nvPr/>
        </p:nvCxnSpPr>
        <p:spPr>
          <a:xfrm>
            <a:off x="4013734" y="2946108"/>
            <a:ext cx="609455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419610D-438A-518E-92B8-1CADC759F273}"/>
              </a:ext>
            </a:extLst>
          </p:cNvPr>
          <p:cNvSpPr txBox="1"/>
          <p:nvPr/>
        </p:nvSpPr>
        <p:spPr>
          <a:xfrm>
            <a:off x="5646119" y="2190681"/>
            <a:ext cx="414021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/>
              <a:t>주문 하기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D02CE0F-5505-15CD-05B6-6BB7CDC4BC5D}"/>
              </a:ext>
            </a:extLst>
          </p:cNvPr>
          <p:cNvCxnSpPr>
            <a:cxnSpLocks/>
          </p:cNvCxnSpPr>
          <p:nvPr/>
        </p:nvCxnSpPr>
        <p:spPr>
          <a:xfrm flipH="1">
            <a:off x="3982584" y="5027690"/>
            <a:ext cx="609455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4DD968A-A980-ED5B-2800-3931BF3CD766}"/>
              </a:ext>
            </a:extLst>
          </p:cNvPr>
          <p:cNvSpPr txBox="1"/>
          <p:nvPr/>
        </p:nvSpPr>
        <p:spPr>
          <a:xfrm>
            <a:off x="5614968" y="4196145"/>
            <a:ext cx="414021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pgOrderId</a:t>
            </a:r>
            <a:endParaRPr lang="ko-KR" altLang="en-US" sz="3400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E416AF-8477-C235-620D-1DEAD505BEAF}"/>
              </a:ext>
            </a:extLst>
          </p:cNvPr>
          <p:cNvSpPr txBox="1"/>
          <p:nvPr/>
        </p:nvSpPr>
        <p:spPr>
          <a:xfrm>
            <a:off x="11069831" y="2274736"/>
            <a:ext cx="474102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/>
              <a:t>상품 조회</a:t>
            </a:r>
            <a:endParaRPr lang="en-US" altLang="ko-KR" sz="3400" b="1"/>
          </a:p>
          <a:p>
            <a:r>
              <a:rPr lang="en-US" altLang="ko-KR" sz="3400" b="1"/>
              <a:t>amount </a:t>
            </a:r>
            <a:r>
              <a:rPr lang="ko-KR" altLang="en-US" sz="3400" b="1"/>
              <a:t>계산</a:t>
            </a:r>
            <a:endParaRPr lang="en-US" altLang="ko-KR" sz="3400" b="1"/>
          </a:p>
          <a:p>
            <a:r>
              <a:rPr lang="en-US" altLang="ko-KR" sz="3400" b="1"/>
              <a:t>pgDescribe </a:t>
            </a:r>
            <a:r>
              <a:rPr lang="ko-KR" altLang="en-US" sz="3400" b="1"/>
              <a:t>만들기</a:t>
            </a:r>
            <a:endParaRPr lang="en-US" altLang="ko-KR" sz="3400" b="1"/>
          </a:p>
          <a:p>
            <a:r>
              <a:rPr lang="en-US" altLang="ko-KR" sz="3400" b="1"/>
              <a:t>order save(state=create)</a:t>
            </a:r>
          </a:p>
          <a:p>
            <a:r>
              <a:rPr lang="en-US" altLang="ko-KR" sz="3400" b="1"/>
              <a:t>productInOrder save</a:t>
            </a:r>
            <a:endParaRPr lang="ko-KR" altLang="en-US" sz="34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767639-9210-421D-809C-9FB8658EAC55}"/>
              </a:ext>
            </a:extLst>
          </p:cNvPr>
          <p:cNvSpPr txBox="1"/>
          <p:nvPr/>
        </p:nvSpPr>
        <p:spPr>
          <a:xfrm>
            <a:off x="4488919" y="8661766"/>
            <a:ext cx="53064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/>
              <a:t>결제 하기 </a:t>
            </a:r>
            <a:r>
              <a:rPr lang="en-US" altLang="ko-KR" sz="3400" b="1"/>
              <a:t>button click</a:t>
            </a:r>
            <a:endParaRPr lang="ko-KR" altLang="en-US" sz="3400" b="1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BEF3FA6-6EAE-5715-B6E2-DB361DB8D545}"/>
              </a:ext>
            </a:extLst>
          </p:cNvPr>
          <p:cNvGrpSpPr/>
          <p:nvPr/>
        </p:nvGrpSpPr>
        <p:grpSpPr>
          <a:xfrm>
            <a:off x="3551738" y="6052665"/>
            <a:ext cx="527016" cy="1517199"/>
            <a:chOff x="3551738" y="6052665"/>
            <a:chExt cx="527016" cy="1517199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F646B3AE-CD30-DAA0-1E7D-D6CABA110BFE}"/>
                </a:ext>
              </a:extLst>
            </p:cNvPr>
            <p:cNvSpPr/>
            <p:nvPr/>
          </p:nvSpPr>
          <p:spPr>
            <a:xfrm>
              <a:off x="3551738" y="6052665"/>
              <a:ext cx="527015" cy="61555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9D44C101-58E9-2DC7-8BB0-CE97DB464316}"/>
                </a:ext>
              </a:extLst>
            </p:cNvPr>
            <p:cNvSpPr/>
            <p:nvPr/>
          </p:nvSpPr>
          <p:spPr>
            <a:xfrm>
              <a:off x="3551739" y="6954311"/>
              <a:ext cx="527015" cy="61555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B9D7C008-4D19-A5A7-784D-3604D8259A23}"/>
                </a:ext>
              </a:extLst>
            </p:cNvPr>
            <p:cNvCxnSpPr>
              <a:stCxn id="39" idx="3"/>
              <a:endCxn id="40" idx="3"/>
            </p:cNvCxnSpPr>
            <p:nvPr/>
          </p:nvCxnSpPr>
          <p:spPr>
            <a:xfrm>
              <a:off x="4078753" y="6360442"/>
              <a:ext cx="1" cy="901646"/>
            </a:xfrm>
            <a:prstGeom prst="bentConnector3">
              <a:avLst>
                <a:gd name="adj1" fmla="val 22860100000"/>
              </a:avLst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6AA10B4-6C4F-5A9D-DF2C-CD4E88A95181}"/>
              </a:ext>
            </a:extLst>
          </p:cNvPr>
          <p:cNvSpPr txBox="1"/>
          <p:nvPr/>
        </p:nvSpPr>
        <p:spPr>
          <a:xfrm>
            <a:off x="4502569" y="6264571"/>
            <a:ext cx="414021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/>
              <a:t>배송 정보 입력</a:t>
            </a:r>
            <a:endParaRPr lang="en-US" altLang="ko-KR" sz="3400" b="1"/>
          </a:p>
          <a:p>
            <a:r>
              <a:rPr lang="ko-KR" altLang="en-US" sz="3400" b="1"/>
              <a:t>결제 수단 선택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5AD45D-B649-71EF-A79D-79D5F1BAD2FA}"/>
              </a:ext>
            </a:extLst>
          </p:cNvPr>
          <p:cNvSpPr txBox="1"/>
          <p:nvPr/>
        </p:nvSpPr>
        <p:spPr>
          <a:xfrm>
            <a:off x="741612" y="2051172"/>
            <a:ext cx="414021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/>
              <a:t>장바구니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D1F1B6-AEC5-11EF-434E-865B8DE03461}"/>
              </a:ext>
            </a:extLst>
          </p:cNvPr>
          <p:cNvSpPr txBox="1"/>
          <p:nvPr/>
        </p:nvSpPr>
        <p:spPr>
          <a:xfrm>
            <a:off x="710461" y="5327191"/>
            <a:ext cx="414021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/>
              <a:t>주문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30F55F-DF65-DADF-EDC1-341DC9EDBE10}"/>
              </a:ext>
            </a:extLst>
          </p:cNvPr>
          <p:cNvSpPr txBox="1"/>
          <p:nvPr/>
        </p:nvSpPr>
        <p:spPr>
          <a:xfrm>
            <a:off x="5041376" y="10056382"/>
            <a:ext cx="60284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pg</a:t>
            </a:r>
            <a:r>
              <a:rPr lang="ko-KR" altLang="en-US" sz="3400" b="1"/>
              <a:t> 결제 페이지 요청</a:t>
            </a:r>
            <a:endParaRPr lang="en-US" altLang="ko-KR" sz="3400" b="1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B691589-D38E-5CBD-F9B3-296CD66D6BE5}"/>
              </a:ext>
            </a:extLst>
          </p:cNvPr>
          <p:cNvGrpSpPr/>
          <p:nvPr/>
        </p:nvGrpSpPr>
        <p:grpSpPr>
          <a:xfrm>
            <a:off x="10031824" y="3085983"/>
            <a:ext cx="548016" cy="1518483"/>
            <a:chOff x="3561888" y="5070150"/>
            <a:chExt cx="548016" cy="1518483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82CD58B-2016-8979-FC3D-FD748FBF07CF}"/>
                </a:ext>
              </a:extLst>
            </p:cNvPr>
            <p:cNvSpPr/>
            <p:nvPr/>
          </p:nvSpPr>
          <p:spPr>
            <a:xfrm>
              <a:off x="3561888" y="5070150"/>
              <a:ext cx="527015" cy="61555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CBC7B27B-603B-918E-2240-3EEABDD52BD5}"/>
                </a:ext>
              </a:extLst>
            </p:cNvPr>
            <p:cNvSpPr/>
            <p:nvPr/>
          </p:nvSpPr>
          <p:spPr>
            <a:xfrm>
              <a:off x="3582889" y="5973080"/>
              <a:ext cx="527015" cy="61555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2B451E60-AA5D-E86C-141D-CE77F08FC4C6}"/>
                </a:ext>
              </a:extLst>
            </p:cNvPr>
            <p:cNvCxnSpPr>
              <a:stCxn id="54" idx="3"/>
              <a:endCxn id="55" idx="3"/>
            </p:cNvCxnSpPr>
            <p:nvPr/>
          </p:nvCxnSpPr>
          <p:spPr>
            <a:xfrm>
              <a:off x="4088903" y="5377927"/>
              <a:ext cx="21001" cy="902930"/>
            </a:xfrm>
            <a:prstGeom prst="bentConnector3">
              <a:avLst>
                <a:gd name="adj1" fmla="val 1188520"/>
              </a:avLst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18132E0-8E4A-75A9-D1D7-638BBB35BED2}"/>
              </a:ext>
            </a:extLst>
          </p:cNvPr>
          <p:cNvCxnSpPr>
            <a:cxnSpLocks/>
          </p:cNvCxnSpPr>
          <p:nvPr/>
        </p:nvCxnSpPr>
        <p:spPr>
          <a:xfrm>
            <a:off x="3982584" y="10955804"/>
            <a:ext cx="1292408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D189088-7DCA-D776-6D23-AAE49F9FD047}"/>
              </a:ext>
            </a:extLst>
          </p:cNvPr>
          <p:cNvCxnSpPr>
            <a:cxnSpLocks/>
          </p:cNvCxnSpPr>
          <p:nvPr/>
        </p:nvCxnSpPr>
        <p:spPr>
          <a:xfrm flipH="1">
            <a:off x="4013734" y="11594411"/>
            <a:ext cx="1273729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534C274-1C3E-E117-9F6E-D84B2874D99C}"/>
              </a:ext>
            </a:extLst>
          </p:cNvPr>
          <p:cNvSpPr txBox="1"/>
          <p:nvPr/>
        </p:nvSpPr>
        <p:spPr>
          <a:xfrm>
            <a:off x="741612" y="11688564"/>
            <a:ext cx="414021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/>
              <a:t>지급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202B41C-1D15-14EF-ACFD-928C09EBC487}"/>
              </a:ext>
            </a:extLst>
          </p:cNvPr>
          <p:cNvSpPr txBox="1"/>
          <p:nvPr/>
        </p:nvSpPr>
        <p:spPr>
          <a:xfrm>
            <a:off x="6124496" y="12369278"/>
            <a:ext cx="43213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pg </a:t>
            </a:r>
            <a:r>
              <a:rPr lang="ko-KR" altLang="en-US" sz="3400" b="1"/>
              <a:t>승인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C364020-C77A-A6C9-A80C-AE8A7651E909}"/>
              </a:ext>
            </a:extLst>
          </p:cNvPr>
          <p:cNvCxnSpPr>
            <a:cxnSpLocks/>
          </p:cNvCxnSpPr>
          <p:nvPr/>
        </p:nvCxnSpPr>
        <p:spPr>
          <a:xfrm>
            <a:off x="4066602" y="13275785"/>
            <a:ext cx="1284007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CEA8A9C-04F6-8D70-0B04-39384BA9069B}"/>
              </a:ext>
            </a:extLst>
          </p:cNvPr>
          <p:cNvGrpSpPr/>
          <p:nvPr/>
        </p:nvGrpSpPr>
        <p:grpSpPr>
          <a:xfrm>
            <a:off x="3567096" y="8193794"/>
            <a:ext cx="527016" cy="1517199"/>
            <a:chOff x="3551738" y="6052665"/>
            <a:chExt cx="527016" cy="1517199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CB84F6E2-5E43-3D96-8533-4F006124C899}"/>
                </a:ext>
              </a:extLst>
            </p:cNvPr>
            <p:cNvSpPr/>
            <p:nvPr/>
          </p:nvSpPr>
          <p:spPr>
            <a:xfrm>
              <a:off x="3551738" y="6052665"/>
              <a:ext cx="527015" cy="61555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8963A44E-9AD5-1B80-C99A-5BAAD088C388}"/>
                </a:ext>
              </a:extLst>
            </p:cNvPr>
            <p:cNvSpPr/>
            <p:nvPr/>
          </p:nvSpPr>
          <p:spPr>
            <a:xfrm>
              <a:off x="3551739" y="6954311"/>
              <a:ext cx="527015" cy="61555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0" name="연결선: 꺾임 69">
              <a:extLst>
                <a:ext uri="{FF2B5EF4-FFF2-40B4-BE49-F238E27FC236}">
                  <a16:creationId xmlns:a16="http://schemas.microsoft.com/office/drawing/2014/main" id="{0EB0F9A0-759F-8DE2-E461-B0B98F13EF45}"/>
                </a:ext>
              </a:extLst>
            </p:cNvPr>
            <p:cNvCxnSpPr>
              <a:stCxn id="68" idx="3"/>
              <a:endCxn id="69" idx="3"/>
            </p:cNvCxnSpPr>
            <p:nvPr/>
          </p:nvCxnSpPr>
          <p:spPr>
            <a:xfrm>
              <a:off x="4078753" y="6360442"/>
              <a:ext cx="1" cy="901646"/>
            </a:xfrm>
            <a:prstGeom prst="bentConnector3">
              <a:avLst>
                <a:gd name="adj1" fmla="val 22860100000"/>
              </a:avLst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346A90A-38D9-8DC0-3EDD-F3051FA7E512}"/>
              </a:ext>
            </a:extLst>
          </p:cNvPr>
          <p:cNvGrpSpPr/>
          <p:nvPr/>
        </p:nvGrpSpPr>
        <p:grpSpPr>
          <a:xfrm>
            <a:off x="16973177" y="13462943"/>
            <a:ext cx="527016" cy="1517199"/>
            <a:chOff x="3551738" y="6052665"/>
            <a:chExt cx="527016" cy="1517199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0962CF02-1D29-D286-A4DD-D7E0310EBE59}"/>
                </a:ext>
              </a:extLst>
            </p:cNvPr>
            <p:cNvSpPr/>
            <p:nvPr/>
          </p:nvSpPr>
          <p:spPr>
            <a:xfrm>
              <a:off x="3551738" y="6052665"/>
              <a:ext cx="527015" cy="61555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26B9E152-B4DE-BEB8-1D5B-44B8204F5D61}"/>
                </a:ext>
              </a:extLst>
            </p:cNvPr>
            <p:cNvSpPr/>
            <p:nvPr/>
          </p:nvSpPr>
          <p:spPr>
            <a:xfrm>
              <a:off x="3551739" y="6954311"/>
              <a:ext cx="527015" cy="61555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연결선: 꺾임 73">
              <a:extLst>
                <a:ext uri="{FF2B5EF4-FFF2-40B4-BE49-F238E27FC236}">
                  <a16:creationId xmlns:a16="http://schemas.microsoft.com/office/drawing/2014/main" id="{EACEC230-3F0E-79F6-47E8-1ECE6F84D64E}"/>
                </a:ext>
              </a:extLst>
            </p:cNvPr>
            <p:cNvCxnSpPr>
              <a:stCxn id="72" idx="3"/>
              <a:endCxn id="73" idx="3"/>
            </p:cNvCxnSpPr>
            <p:nvPr/>
          </p:nvCxnSpPr>
          <p:spPr>
            <a:xfrm>
              <a:off x="4078753" y="6360442"/>
              <a:ext cx="1" cy="901646"/>
            </a:xfrm>
            <a:prstGeom prst="bentConnector3">
              <a:avLst>
                <a:gd name="adj1" fmla="val 22860100000"/>
              </a:avLst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BFCF6B11-FFE5-1CB5-454C-52F7D7E08961}"/>
              </a:ext>
            </a:extLst>
          </p:cNvPr>
          <p:cNvSpPr txBox="1"/>
          <p:nvPr/>
        </p:nvSpPr>
        <p:spPr>
          <a:xfrm>
            <a:off x="17949946" y="13993520"/>
            <a:ext cx="304415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auth key </a:t>
            </a:r>
            <a:r>
              <a:rPr lang="ko-KR" altLang="en-US" sz="3400" b="1"/>
              <a:t>생성</a:t>
            </a:r>
            <a:endParaRPr lang="en-US" altLang="ko-KR" sz="3400" b="1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5570FD0-E951-7AE2-C4F4-1E8C52A65861}"/>
              </a:ext>
            </a:extLst>
          </p:cNvPr>
          <p:cNvCxnSpPr>
            <a:cxnSpLocks/>
          </p:cNvCxnSpPr>
          <p:nvPr/>
        </p:nvCxnSpPr>
        <p:spPr>
          <a:xfrm flipH="1">
            <a:off x="4094111" y="15337183"/>
            <a:ext cx="1281256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40DC011-C5AF-21CB-C0CF-A5A0388CF714}"/>
              </a:ext>
            </a:extLst>
          </p:cNvPr>
          <p:cNvSpPr txBox="1"/>
          <p:nvPr/>
        </p:nvSpPr>
        <p:spPr>
          <a:xfrm>
            <a:off x="5817194" y="13987556"/>
            <a:ext cx="602845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success-redirect</a:t>
            </a:r>
            <a:r>
              <a:rPr lang="ko-KR" altLang="en-US" sz="3400" b="1"/>
              <a:t> </a:t>
            </a:r>
            <a:endParaRPr lang="en-US" altLang="ko-KR" sz="3400" b="1"/>
          </a:p>
          <a:p>
            <a:r>
              <a:rPr lang="en-US" altLang="ko-KR" sz="3400" b="1"/>
              <a:t>auth key</a:t>
            </a:r>
          </a:p>
        </p:txBody>
      </p:sp>
    </p:spTree>
    <p:extLst>
      <p:ext uri="{BB962C8B-B14F-4D97-AF65-F5344CB8AC3E}">
        <p14:creationId xmlns:p14="http://schemas.microsoft.com/office/powerpoint/2010/main" val="41685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D3C58C3-C184-8904-2E8C-30D39F68DA9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567931" y="2612860"/>
            <a:ext cx="0" cy="974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41E3C1-F033-EEC8-4ED6-B91344A096D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6734915" y="2636595"/>
            <a:ext cx="0" cy="9717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163968A-46D7-1263-473E-7C86BB172D7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3469448" y="2612860"/>
            <a:ext cx="0" cy="9916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83E9960-9345-583B-9B7A-F94F30101092}"/>
              </a:ext>
            </a:extLst>
          </p:cNvPr>
          <p:cNvSpPr/>
          <p:nvPr/>
        </p:nvSpPr>
        <p:spPr>
          <a:xfrm>
            <a:off x="7818849" y="1700257"/>
            <a:ext cx="3498163" cy="9126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Payment-Service</a:t>
            </a:r>
            <a:endParaRPr lang="ko-KR" altLang="en-US" sz="3400" b="1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3CDBE8E-F0DF-BE9E-09AB-CFD3D1E7ADF3}"/>
              </a:ext>
            </a:extLst>
          </p:cNvPr>
          <p:cNvSpPr/>
          <p:nvPr/>
        </p:nvSpPr>
        <p:spPr>
          <a:xfrm>
            <a:off x="14921909" y="1723992"/>
            <a:ext cx="3626011" cy="9126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Payment-Gateway</a:t>
            </a:r>
            <a:endParaRPr lang="ko-KR" altLang="en-US" sz="3400" b="1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46D57B5-6ED2-403B-391B-40F4B0504054}"/>
              </a:ext>
            </a:extLst>
          </p:cNvPr>
          <p:cNvSpPr/>
          <p:nvPr/>
        </p:nvSpPr>
        <p:spPr>
          <a:xfrm>
            <a:off x="22152818" y="1723992"/>
            <a:ext cx="2633259" cy="8888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Card Scheme</a:t>
            </a:r>
            <a:endParaRPr lang="ko-KR" altLang="en-US" sz="3400" b="1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15D6287-1031-0EA0-B849-C90853702D5B}"/>
              </a:ext>
            </a:extLst>
          </p:cNvPr>
          <p:cNvSpPr/>
          <p:nvPr/>
        </p:nvSpPr>
        <p:spPr>
          <a:xfrm>
            <a:off x="1982216" y="1698461"/>
            <a:ext cx="2485021" cy="8888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Client</a:t>
            </a:r>
            <a:endParaRPr lang="ko-KR" altLang="en-US" sz="3400" b="1">
              <a:solidFill>
                <a:schemeClr val="tx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8DEC918-D94A-AC1E-C9E9-1D8EA3C2864F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169746" y="2587329"/>
            <a:ext cx="54981" cy="10233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FE8994E-1281-C67B-1795-5EA821EE5EA5}"/>
              </a:ext>
            </a:extLst>
          </p:cNvPr>
          <p:cNvCxnSpPr>
            <a:cxnSpLocks/>
          </p:cNvCxnSpPr>
          <p:nvPr/>
        </p:nvCxnSpPr>
        <p:spPr>
          <a:xfrm>
            <a:off x="3497505" y="3415647"/>
            <a:ext cx="587995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8DF0291-AE6C-B4A2-B667-7BA477CCF9FB}"/>
              </a:ext>
            </a:extLst>
          </p:cNvPr>
          <p:cNvSpPr txBox="1"/>
          <p:nvPr/>
        </p:nvSpPr>
        <p:spPr>
          <a:xfrm>
            <a:off x="5288557" y="2706477"/>
            <a:ext cx="60284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redirect</a:t>
            </a:r>
            <a:r>
              <a:rPr lang="ko-KR" altLang="en-US" sz="3400" b="1"/>
              <a:t> </a:t>
            </a:r>
            <a:endParaRPr lang="en-US" altLang="ko-KR" sz="3400" b="1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6ADB12A-B8DE-660D-7AC7-ED47A7731617}"/>
              </a:ext>
            </a:extLst>
          </p:cNvPr>
          <p:cNvGrpSpPr/>
          <p:nvPr/>
        </p:nvGrpSpPr>
        <p:grpSpPr>
          <a:xfrm>
            <a:off x="9354774" y="3718027"/>
            <a:ext cx="527016" cy="1517199"/>
            <a:chOff x="3551738" y="6052665"/>
            <a:chExt cx="527016" cy="1517199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3C0D6CBA-4193-3F4C-40EE-A2EDA73ABA1C}"/>
                </a:ext>
              </a:extLst>
            </p:cNvPr>
            <p:cNvSpPr/>
            <p:nvPr/>
          </p:nvSpPr>
          <p:spPr>
            <a:xfrm>
              <a:off x="3551738" y="6052665"/>
              <a:ext cx="527015" cy="61555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52D4F03B-EF50-A2CB-65D2-AEC18ADEBF67}"/>
                </a:ext>
              </a:extLst>
            </p:cNvPr>
            <p:cNvSpPr/>
            <p:nvPr/>
          </p:nvSpPr>
          <p:spPr>
            <a:xfrm>
              <a:off x="3551739" y="6954311"/>
              <a:ext cx="527015" cy="61555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A001E11F-93BD-5101-DD7E-72F6E2A74053}"/>
                </a:ext>
              </a:extLst>
            </p:cNvPr>
            <p:cNvCxnSpPr>
              <a:stCxn id="16" idx="3"/>
              <a:endCxn id="17" idx="3"/>
            </p:cNvCxnSpPr>
            <p:nvPr/>
          </p:nvCxnSpPr>
          <p:spPr>
            <a:xfrm>
              <a:off x="4078753" y="6360442"/>
              <a:ext cx="1" cy="901646"/>
            </a:xfrm>
            <a:prstGeom prst="bentConnector3">
              <a:avLst>
                <a:gd name="adj1" fmla="val 22860100000"/>
              </a:avLst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A7224D7-D6F9-B65E-48F3-B3DD5CE59273}"/>
              </a:ext>
            </a:extLst>
          </p:cNvPr>
          <p:cNvSpPr txBox="1"/>
          <p:nvPr/>
        </p:nvSpPr>
        <p:spPr>
          <a:xfrm>
            <a:off x="10233630" y="3764193"/>
            <a:ext cx="71299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order update stats</a:t>
            </a:r>
          </a:p>
          <a:p>
            <a:r>
              <a:rPr lang="en-US" altLang="ko-KR" sz="3400" b="1"/>
              <a:t>=AUTH_SUCESS</a:t>
            </a:r>
            <a:endParaRPr lang="ko-KR" altLang="en-US" sz="3400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EF9F00-0BB9-0580-9A83-E2912EE666DC}"/>
              </a:ext>
            </a:extLst>
          </p:cNvPr>
          <p:cNvSpPr txBox="1"/>
          <p:nvPr/>
        </p:nvSpPr>
        <p:spPr>
          <a:xfrm>
            <a:off x="10195644" y="5820437"/>
            <a:ext cx="741922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order update stats</a:t>
            </a:r>
          </a:p>
          <a:p>
            <a:r>
              <a:rPr lang="en-US" altLang="ko-KR" sz="3400" b="1"/>
              <a:t>=CAPTURE_REQUEST</a:t>
            </a:r>
            <a:endParaRPr lang="ko-KR" altLang="en-US" sz="3400" b="1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477007-40C0-6B21-EF3D-F1791729DD3E}"/>
              </a:ext>
            </a:extLst>
          </p:cNvPr>
          <p:cNvGrpSpPr/>
          <p:nvPr/>
        </p:nvGrpSpPr>
        <p:grpSpPr>
          <a:xfrm>
            <a:off x="9354773" y="5631224"/>
            <a:ext cx="527016" cy="1517199"/>
            <a:chOff x="3551738" y="6052665"/>
            <a:chExt cx="527016" cy="1517199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319AA4F-1604-9C0C-0AB1-1041222FCCC4}"/>
                </a:ext>
              </a:extLst>
            </p:cNvPr>
            <p:cNvSpPr/>
            <p:nvPr/>
          </p:nvSpPr>
          <p:spPr>
            <a:xfrm>
              <a:off x="3551738" y="6052665"/>
              <a:ext cx="527015" cy="61555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8461DC27-6ADA-F17E-C51D-56739F59FC45}"/>
                </a:ext>
              </a:extLst>
            </p:cNvPr>
            <p:cNvSpPr/>
            <p:nvPr/>
          </p:nvSpPr>
          <p:spPr>
            <a:xfrm>
              <a:off x="3551739" y="6954311"/>
              <a:ext cx="527015" cy="61555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38F8934-1A76-25E6-D3CC-3DED5EEA76EF}"/>
                </a:ext>
              </a:extLst>
            </p:cNvPr>
            <p:cNvCxnSpPr>
              <a:stCxn id="22" idx="3"/>
              <a:endCxn id="23" idx="3"/>
            </p:cNvCxnSpPr>
            <p:nvPr/>
          </p:nvCxnSpPr>
          <p:spPr>
            <a:xfrm>
              <a:off x="4078753" y="6360442"/>
              <a:ext cx="1" cy="901646"/>
            </a:xfrm>
            <a:prstGeom prst="bentConnector3">
              <a:avLst>
                <a:gd name="adj1" fmla="val 22860100000"/>
              </a:avLst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8C0BE0D-0FF6-DD6E-E3B6-ECB778D24F27}"/>
              </a:ext>
            </a:extLst>
          </p:cNvPr>
          <p:cNvCxnSpPr>
            <a:cxnSpLocks/>
          </p:cNvCxnSpPr>
          <p:nvPr/>
        </p:nvCxnSpPr>
        <p:spPr>
          <a:xfrm>
            <a:off x="9756027" y="8154674"/>
            <a:ext cx="674208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E6D84C-57CD-393C-DAFF-EEC428E5A184}"/>
              </a:ext>
            </a:extLst>
          </p:cNvPr>
          <p:cNvSpPr txBox="1"/>
          <p:nvPr/>
        </p:nvSpPr>
        <p:spPr>
          <a:xfrm>
            <a:off x="12204042" y="7447597"/>
            <a:ext cx="414021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confirm</a:t>
            </a:r>
            <a:endParaRPr lang="ko-KR" altLang="en-US" sz="3400" b="1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9B0CD5B-C317-5153-2A2D-396754F8B3C9}"/>
              </a:ext>
            </a:extLst>
          </p:cNvPr>
          <p:cNvCxnSpPr>
            <a:cxnSpLocks/>
          </p:cNvCxnSpPr>
          <p:nvPr/>
        </p:nvCxnSpPr>
        <p:spPr>
          <a:xfrm>
            <a:off x="16923010" y="8770227"/>
            <a:ext cx="622882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5085020-E9B2-B684-676E-3C45DF29DDD0}"/>
              </a:ext>
            </a:extLst>
          </p:cNvPr>
          <p:cNvSpPr txBox="1"/>
          <p:nvPr/>
        </p:nvSpPr>
        <p:spPr>
          <a:xfrm>
            <a:off x="19371025" y="8063150"/>
            <a:ext cx="414021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confirm</a:t>
            </a:r>
            <a:endParaRPr lang="ko-KR" altLang="en-US" sz="3400" b="1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1D62C56-239B-6D8B-7F9D-D52ADD653615}"/>
              </a:ext>
            </a:extLst>
          </p:cNvPr>
          <p:cNvCxnSpPr>
            <a:cxnSpLocks/>
          </p:cNvCxnSpPr>
          <p:nvPr/>
        </p:nvCxnSpPr>
        <p:spPr>
          <a:xfrm flipH="1">
            <a:off x="16923010" y="9136635"/>
            <a:ext cx="622882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7FD3FEC-9DD2-2502-4C72-6B9F6374C9CF}"/>
              </a:ext>
            </a:extLst>
          </p:cNvPr>
          <p:cNvCxnSpPr>
            <a:cxnSpLocks/>
          </p:cNvCxnSpPr>
          <p:nvPr/>
        </p:nvCxnSpPr>
        <p:spPr>
          <a:xfrm flipH="1">
            <a:off x="9881788" y="9541954"/>
            <a:ext cx="622882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CC47FF1-5034-FFC6-3538-1D76CF1DD1F9}"/>
              </a:ext>
            </a:extLst>
          </p:cNvPr>
          <p:cNvSpPr txBox="1"/>
          <p:nvPr/>
        </p:nvSpPr>
        <p:spPr>
          <a:xfrm>
            <a:off x="10195644" y="10092354"/>
            <a:ext cx="741922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order update stats</a:t>
            </a:r>
          </a:p>
          <a:p>
            <a:r>
              <a:rPr lang="en-US" altLang="ko-KR" sz="3400" b="1"/>
              <a:t>=CAPTURE_SUCCESS</a:t>
            </a:r>
            <a:endParaRPr lang="ko-KR" altLang="en-US" sz="3400" b="1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12499A1-6021-4E09-943A-71DD737D1DEA}"/>
              </a:ext>
            </a:extLst>
          </p:cNvPr>
          <p:cNvGrpSpPr/>
          <p:nvPr/>
        </p:nvGrpSpPr>
        <p:grpSpPr>
          <a:xfrm>
            <a:off x="9354773" y="9903141"/>
            <a:ext cx="527016" cy="1517199"/>
            <a:chOff x="3551738" y="6052665"/>
            <a:chExt cx="527016" cy="1517199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4AB2B1A7-9611-3DBC-0947-99BE5108377E}"/>
                </a:ext>
              </a:extLst>
            </p:cNvPr>
            <p:cNvSpPr/>
            <p:nvPr/>
          </p:nvSpPr>
          <p:spPr>
            <a:xfrm>
              <a:off x="3551738" y="6052665"/>
              <a:ext cx="527015" cy="61555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0C9AF874-770C-2933-33BF-9E893B4C2DC5}"/>
                </a:ext>
              </a:extLst>
            </p:cNvPr>
            <p:cNvSpPr/>
            <p:nvPr/>
          </p:nvSpPr>
          <p:spPr>
            <a:xfrm>
              <a:off x="3551739" y="6954311"/>
              <a:ext cx="527015" cy="61555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349A7268-86C8-A180-0F29-A1E4F2D4682D}"/>
                </a:ext>
              </a:extLst>
            </p:cNvPr>
            <p:cNvCxnSpPr>
              <a:stCxn id="36" idx="3"/>
              <a:endCxn id="37" idx="3"/>
            </p:cNvCxnSpPr>
            <p:nvPr/>
          </p:nvCxnSpPr>
          <p:spPr>
            <a:xfrm>
              <a:off x="4078753" y="6360442"/>
              <a:ext cx="1" cy="901646"/>
            </a:xfrm>
            <a:prstGeom prst="bentConnector3">
              <a:avLst>
                <a:gd name="adj1" fmla="val 22860100000"/>
              </a:avLst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1755A4D-8DF1-2C51-801A-4E5BA2BC36A6}"/>
              </a:ext>
            </a:extLst>
          </p:cNvPr>
          <p:cNvCxnSpPr>
            <a:cxnSpLocks/>
          </p:cNvCxnSpPr>
          <p:nvPr/>
        </p:nvCxnSpPr>
        <p:spPr>
          <a:xfrm flipH="1">
            <a:off x="3497505" y="11892805"/>
            <a:ext cx="568540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329937D-D430-0C56-E923-14B6EB4E5DD7}"/>
              </a:ext>
            </a:extLst>
          </p:cNvPr>
          <p:cNvSpPr txBox="1"/>
          <p:nvPr/>
        </p:nvSpPr>
        <p:spPr>
          <a:xfrm>
            <a:off x="12204042" y="8828858"/>
            <a:ext cx="414021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/>
              <a:t>성공</a:t>
            </a:r>
          </a:p>
        </p:txBody>
      </p:sp>
    </p:spTree>
    <p:extLst>
      <p:ext uri="{BB962C8B-B14F-4D97-AF65-F5344CB8AC3E}">
        <p14:creationId xmlns:p14="http://schemas.microsoft.com/office/powerpoint/2010/main" val="4195141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BE5B8C8-A74F-917C-2C33-635D343FC9F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567931" y="2612860"/>
            <a:ext cx="0" cy="14507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27D523-9358-7C0C-052F-18AF9659E4F1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6734915" y="2636595"/>
            <a:ext cx="0" cy="13569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6289BDB-66E9-7D5B-49DE-102939BDB10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3469448" y="2612860"/>
            <a:ext cx="0" cy="9916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A7C54C4-BB8B-6AE0-86CF-81156BC229C7}"/>
              </a:ext>
            </a:extLst>
          </p:cNvPr>
          <p:cNvSpPr/>
          <p:nvPr/>
        </p:nvSpPr>
        <p:spPr>
          <a:xfrm>
            <a:off x="7818849" y="1700257"/>
            <a:ext cx="3498163" cy="9126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Payment-Service</a:t>
            </a:r>
            <a:endParaRPr lang="ko-KR" altLang="en-US" sz="3400" b="1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8645A30-B81D-FC8E-B802-D8DDCB92589A}"/>
              </a:ext>
            </a:extLst>
          </p:cNvPr>
          <p:cNvSpPr/>
          <p:nvPr/>
        </p:nvSpPr>
        <p:spPr>
          <a:xfrm>
            <a:off x="14921909" y="1723992"/>
            <a:ext cx="3626011" cy="9126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Payment-Gateway</a:t>
            </a:r>
            <a:endParaRPr lang="ko-KR" altLang="en-US" sz="3400" b="1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550AC97-3531-A321-A00B-81E291D32845}"/>
              </a:ext>
            </a:extLst>
          </p:cNvPr>
          <p:cNvSpPr/>
          <p:nvPr/>
        </p:nvSpPr>
        <p:spPr>
          <a:xfrm>
            <a:off x="22152818" y="1723992"/>
            <a:ext cx="2633259" cy="8888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Card Scheme</a:t>
            </a:r>
            <a:endParaRPr lang="ko-KR" altLang="en-US" sz="3400" b="1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14ED56B-ED92-1290-C038-DE6D2FD5339D}"/>
              </a:ext>
            </a:extLst>
          </p:cNvPr>
          <p:cNvSpPr/>
          <p:nvPr/>
        </p:nvSpPr>
        <p:spPr>
          <a:xfrm>
            <a:off x="1982216" y="1698461"/>
            <a:ext cx="2485021" cy="8888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Client</a:t>
            </a:r>
            <a:endParaRPr lang="ko-KR" altLang="en-US" sz="3400" b="1">
              <a:solidFill>
                <a:schemeClr val="tx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EA2344C-FA23-4618-79F7-2BA7ABE64A2E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188005" y="2587329"/>
            <a:ext cx="36722" cy="14533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E3D573-416F-8887-4E9B-89BB5104B971}"/>
              </a:ext>
            </a:extLst>
          </p:cNvPr>
          <p:cNvCxnSpPr>
            <a:cxnSpLocks/>
          </p:cNvCxnSpPr>
          <p:nvPr/>
        </p:nvCxnSpPr>
        <p:spPr>
          <a:xfrm>
            <a:off x="3497505" y="3415647"/>
            <a:ext cx="587995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91FB77C-8572-3ACE-7E44-C5C8EB370471}"/>
              </a:ext>
            </a:extLst>
          </p:cNvPr>
          <p:cNvSpPr txBox="1"/>
          <p:nvPr/>
        </p:nvSpPr>
        <p:spPr>
          <a:xfrm>
            <a:off x="5288557" y="2706477"/>
            <a:ext cx="60284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redirect</a:t>
            </a:r>
            <a:r>
              <a:rPr lang="ko-KR" altLang="en-US" sz="3400" b="1"/>
              <a:t> </a:t>
            </a:r>
            <a:endParaRPr lang="en-US" altLang="ko-KR" sz="3400" b="1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94AAB07-09BA-0800-6CC2-47ACA3B06341}"/>
              </a:ext>
            </a:extLst>
          </p:cNvPr>
          <p:cNvGrpSpPr/>
          <p:nvPr/>
        </p:nvGrpSpPr>
        <p:grpSpPr>
          <a:xfrm>
            <a:off x="9354774" y="3718027"/>
            <a:ext cx="527016" cy="1517199"/>
            <a:chOff x="3551738" y="6052665"/>
            <a:chExt cx="527016" cy="1517199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2B5DAF2-69CB-73F6-EE67-94D66F24DD5F}"/>
                </a:ext>
              </a:extLst>
            </p:cNvPr>
            <p:cNvSpPr/>
            <p:nvPr/>
          </p:nvSpPr>
          <p:spPr>
            <a:xfrm>
              <a:off x="3551738" y="6052665"/>
              <a:ext cx="527015" cy="61555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EDBCDA41-473A-C184-B6BA-35CF7BB4ECF9}"/>
                </a:ext>
              </a:extLst>
            </p:cNvPr>
            <p:cNvSpPr/>
            <p:nvPr/>
          </p:nvSpPr>
          <p:spPr>
            <a:xfrm>
              <a:off x="3551739" y="6954311"/>
              <a:ext cx="527015" cy="61555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D05E8FD4-091B-0CB1-390B-69507AFFD1C7}"/>
                </a:ext>
              </a:extLst>
            </p:cNvPr>
            <p:cNvCxnSpPr>
              <a:stCxn id="15" idx="3"/>
              <a:endCxn id="16" idx="3"/>
            </p:cNvCxnSpPr>
            <p:nvPr/>
          </p:nvCxnSpPr>
          <p:spPr>
            <a:xfrm>
              <a:off x="4078753" y="6360442"/>
              <a:ext cx="1" cy="901646"/>
            </a:xfrm>
            <a:prstGeom prst="bentConnector3">
              <a:avLst>
                <a:gd name="adj1" fmla="val 22860100000"/>
              </a:avLst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E744DD0-7061-5CAB-D54F-A6D209DB66C9}"/>
              </a:ext>
            </a:extLst>
          </p:cNvPr>
          <p:cNvSpPr txBox="1"/>
          <p:nvPr/>
        </p:nvSpPr>
        <p:spPr>
          <a:xfrm>
            <a:off x="10233630" y="3764193"/>
            <a:ext cx="71299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order update stats</a:t>
            </a:r>
          </a:p>
          <a:p>
            <a:r>
              <a:rPr lang="en-US" altLang="ko-KR" sz="3400" b="1"/>
              <a:t>=AUTH_SUCESS</a:t>
            </a:r>
            <a:endParaRPr lang="ko-KR" altLang="en-US" sz="340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7E010E-003F-1D92-B24E-CA9238E84576}"/>
              </a:ext>
            </a:extLst>
          </p:cNvPr>
          <p:cNvSpPr txBox="1"/>
          <p:nvPr/>
        </p:nvSpPr>
        <p:spPr>
          <a:xfrm>
            <a:off x="10195644" y="5820437"/>
            <a:ext cx="741922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order update stats</a:t>
            </a:r>
          </a:p>
          <a:p>
            <a:r>
              <a:rPr lang="en-US" altLang="ko-KR" sz="3400" b="1"/>
              <a:t>=CAPTURE_REQUEST</a:t>
            </a:r>
            <a:endParaRPr lang="ko-KR" altLang="en-US" sz="3400" b="1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3D0123E-DD48-590D-6060-DB1E5D44D752}"/>
              </a:ext>
            </a:extLst>
          </p:cNvPr>
          <p:cNvGrpSpPr/>
          <p:nvPr/>
        </p:nvGrpSpPr>
        <p:grpSpPr>
          <a:xfrm>
            <a:off x="9354773" y="5631224"/>
            <a:ext cx="527016" cy="1517199"/>
            <a:chOff x="3551738" y="6052665"/>
            <a:chExt cx="527016" cy="1517199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7E22760A-664D-0B8A-2DF7-66231053A7E3}"/>
                </a:ext>
              </a:extLst>
            </p:cNvPr>
            <p:cNvSpPr/>
            <p:nvPr/>
          </p:nvSpPr>
          <p:spPr>
            <a:xfrm>
              <a:off x="3551738" y="6052665"/>
              <a:ext cx="527015" cy="61555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4A231A4-827E-832C-7D9C-CD4D07C1B1D3}"/>
                </a:ext>
              </a:extLst>
            </p:cNvPr>
            <p:cNvSpPr/>
            <p:nvPr/>
          </p:nvSpPr>
          <p:spPr>
            <a:xfrm>
              <a:off x="3551739" y="6954311"/>
              <a:ext cx="527015" cy="61555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739A952B-DC5A-297D-BE61-59B5112A3A98}"/>
                </a:ext>
              </a:extLst>
            </p:cNvPr>
            <p:cNvCxnSpPr>
              <a:stCxn id="21" idx="3"/>
              <a:endCxn id="22" idx="3"/>
            </p:cNvCxnSpPr>
            <p:nvPr/>
          </p:nvCxnSpPr>
          <p:spPr>
            <a:xfrm>
              <a:off x="4078753" y="6360442"/>
              <a:ext cx="1" cy="901646"/>
            </a:xfrm>
            <a:prstGeom prst="bentConnector3">
              <a:avLst>
                <a:gd name="adj1" fmla="val 22860100000"/>
              </a:avLst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0032D66-F1A6-F7A0-9C1C-F196D2017E70}"/>
              </a:ext>
            </a:extLst>
          </p:cNvPr>
          <p:cNvCxnSpPr>
            <a:cxnSpLocks/>
          </p:cNvCxnSpPr>
          <p:nvPr/>
        </p:nvCxnSpPr>
        <p:spPr>
          <a:xfrm>
            <a:off x="9756027" y="8154674"/>
            <a:ext cx="674208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E1342BA-D5EE-2E29-69A8-1BF0D94C4813}"/>
              </a:ext>
            </a:extLst>
          </p:cNvPr>
          <p:cNvSpPr txBox="1"/>
          <p:nvPr/>
        </p:nvSpPr>
        <p:spPr>
          <a:xfrm>
            <a:off x="12204042" y="7447597"/>
            <a:ext cx="414021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confirm</a:t>
            </a:r>
            <a:endParaRPr lang="ko-KR" altLang="en-US" sz="3400" b="1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BEC4FC2-C415-129B-F1D0-80FE92FB7BF4}"/>
              </a:ext>
            </a:extLst>
          </p:cNvPr>
          <p:cNvCxnSpPr>
            <a:cxnSpLocks/>
          </p:cNvCxnSpPr>
          <p:nvPr/>
        </p:nvCxnSpPr>
        <p:spPr>
          <a:xfrm>
            <a:off x="16923010" y="8770227"/>
            <a:ext cx="622882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EF171D2-0E36-E3D8-C369-AB87438BB4B6}"/>
              </a:ext>
            </a:extLst>
          </p:cNvPr>
          <p:cNvSpPr txBox="1"/>
          <p:nvPr/>
        </p:nvSpPr>
        <p:spPr>
          <a:xfrm>
            <a:off x="19371025" y="8063150"/>
            <a:ext cx="414021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confirm</a:t>
            </a:r>
            <a:endParaRPr lang="ko-KR" altLang="en-US" sz="3400" b="1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E3ADB4B-5A79-5E99-DEFF-C398CD752308}"/>
              </a:ext>
            </a:extLst>
          </p:cNvPr>
          <p:cNvCxnSpPr>
            <a:cxnSpLocks/>
          </p:cNvCxnSpPr>
          <p:nvPr/>
        </p:nvCxnSpPr>
        <p:spPr>
          <a:xfrm flipH="1">
            <a:off x="16923010" y="9136635"/>
            <a:ext cx="622882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92A1055-B465-A7C0-6131-396C74C08373}"/>
              </a:ext>
            </a:extLst>
          </p:cNvPr>
          <p:cNvCxnSpPr>
            <a:cxnSpLocks/>
          </p:cNvCxnSpPr>
          <p:nvPr/>
        </p:nvCxnSpPr>
        <p:spPr>
          <a:xfrm flipH="1">
            <a:off x="9881788" y="9541954"/>
            <a:ext cx="622882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F349D92-534E-7C27-E914-89B34851BD2E}"/>
              </a:ext>
            </a:extLst>
          </p:cNvPr>
          <p:cNvSpPr txBox="1"/>
          <p:nvPr/>
        </p:nvSpPr>
        <p:spPr>
          <a:xfrm>
            <a:off x="10195644" y="10092354"/>
            <a:ext cx="741922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order update stats</a:t>
            </a:r>
          </a:p>
          <a:p>
            <a:r>
              <a:rPr lang="en-US" altLang="ko-KR" sz="3400" b="1"/>
              <a:t>=CAPTURE_FAIL</a:t>
            </a:r>
            <a:endParaRPr lang="ko-KR" altLang="en-US" sz="3400" b="1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FC383F8-A3A6-9CC3-FC4B-1FE3AE776F3B}"/>
              </a:ext>
            </a:extLst>
          </p:cNvPr>
          <p:cNvGrpSpPr/>
          <p:nvPr/>
        </p:nvGrpSpPr>
        <p:grpSpPr>
          <a:xfrm>
            <a:off x="9354773" y="9903141"/>
            <a:ext cx="527016" cy="1517199"/>
            <a:chOff x="3551738" y="6052665"/>
            <a:chExt cx="527016" cy="1517199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A4375F6E-D9CF-F330-D71A-E9D9A92EDFB2}"/>
                </a:ext>
              </a:extLst>
            </p:cNvPr>
            <p:cNvSpPr/>
            <p:nvPr/>
          </p:nvSpPr>
          <p:spPr>
            <a:xfrm>
              <a:off x="3551738" y="6052665"/>
              <a:ext cx="527015" cy="61555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EED17B5-DEBB-5B68-7AE7-A231C6C9C5A5}"/>
                </a:ext>
              </a:extLst>
            </p:cNvPr>
            <p:cNvSpPr/>
            <p:nvPr/>
          </p:nvSpPr>
          <p:spPr>
            <a:xfrm>
              <a:off x="3551739" y="6954311"/>
              <a:ext cx="527015" cy="61555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12041EAE-D4B3-2CB4-650D-56F75E24B8EB}"/>
                </a:ext>
              </a:extLst>
            </p:cNvPr>
            <p:cNvCxnSpPr>
              <a:stCxn id="32" idx="3"/>
              <a:endCxn id="33" idx="3"/>
            </p:cNvCxnSpPr>
            <p:nvPr/>
          </p:nvCxnSpPr>
          <p:spPr>
            <a:xfrm>
              <a:off x="4078753" y="6360442"/>
              <a:ext cx="1" cy="901646"/>
            </a:xfrm>
            <a:prstGeom prst="bentConnector3">
              <a:avLst>
                <a:gd name="adj1" fmla="val 22860100000"/>
              </a:avLst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B09A02C-F1FA-990F-5493-F10CA26714AB}"/>
              </a:ext>
            </a:extLst>
          </p:cNvPr>
          <p:cNvSpPr txBox="1"/>
          <p:nvPr/>
        </p:nvSpPr>
        <p:spPr>
          <a:xfrm>
            <a:off x="12204041" y="8825485"/>
            <a:ext cx="414021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/>
              <a:t>실패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58EAF8B-AE44-DAB8-8708-6E26C2B25C3F}"/>
              </a:ext>
            </a:extLst>
          </p:cNvPr>
          <p:cNvCxnSpPr>
            <a:cxnSpLocks/>
          </p:cNvCxnSpPr>
          <p:nvPr/>
        </p:nvCxnSpPr>
        <p:spPr>
          <a:xfrm>
            <a:off x="9714230" y="12191154"/>
            <a:ext cx="674208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ABF95B-A51A-BEC2-21B4-B0ED6E90965C}"/>
              </a:ext>
            </a:extLst>
          </p:cNvPr>
          <p:cNvSpPr txBox="1"/>
          <p:nvPr/>
        </p:nvSpPr>
        <p:spPr>
          <a:xfrm>
            <a:off x="12162245" y="11484077"/>
            <a:ext cx="414021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confirm </a:t>
            </a:r>
            <a:r>
              <a:rPr lang="ko-KR" altLang="en-US" sz="3400" b="1"/>
              <a:t>재시도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975768-BA87-5B47-22C2-4C1EA74A4013}"/>
              </a:ext>
            </a:extLst>
          </p:cNvPr>
          <p:cNvSpPr txBox="1"/>
          <p:nvPr/>
        </p:nvSpPr>
        <p:spPr>
          <a:xfrm>
            <a:off x="17366852" y="12848707"/>
            <a:ext cx="741922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auth_key</a:t>
            </a:r>
            <a:r>
              <a:rPr lang="ko-KR" altLang="en-US" sz="3400" b="1"/>
              <a:t>를 활용해</a:t>
            </a:r>
            <a:endParaRPr lang="en-US" altLang="ko-KR" sz="3400" b="1"/>
          </a:p>
          <a:p>
            <a:r>
              <a:rPr lang="ko-KR" altLang="en-US" sz="3400" b="1"/>
              <a:t>이미 처리됨을 확인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8E2455A-00CA-DE31-D486-73DC1662EF6A}"/>
              </a:ext>
            </a:extLst>
          </p:cNvPr>
          <p:cNvGrpSpPr/>
          <p:nvPr/>
        </p:nvGrpSpPr>
        <p:grpSpPr>
          <a:xfrm>
            <a:off x="16525981" y="12659494"/>
            <a:ext cx="527016" cy="1517199"/>
            <a:chOff x="3551738" y="6052665"/>
            <a:chExt cx="527016" cy="151719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5BA4DCD6-3301-0B65-653F-9E4067D6E519}"/>
                </a:ext>
              </a:extLst>
            </p:cNvPr>
            <p:cNvSpPr/>
            <p:nvPr/>
          </p:nvSpPr>
          <p:spPr>
            <a:xfrm>
              <a:off x="3551738" y="6052665"/>
              <a:ext cx="527015" cy="61555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49FC9889-4BA9-E56A-BDF8-F4272E532E09}"/>
                </a:ext>
              </a:extLst>
            </p:cNvPr>
            <p:cNvSpPr/>
            <p:nvPr/>
          </p:nvSpPr>
          <p:spPr>
            <a:xfrm>
              <a:off x="3551739" y="6954311"/>
              <a:ext cx="527015" cy="61555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214D7C6C-A385-D4FC-AF57-393B31A9AA00}"/>
                </a:ext>
              </a:extLst>
            </p:cNvPr>
            <p:cNvCxnSpPr>
              <a:stCxn id="43" idx="3"/>
              <a:endCxn id="44" idx="3"/>
            </p:cNvCxnSpPr>
            <p:nvPr/>
          </p:nvCxnSpPr>
          <p:spPr>
            <a:xfrm>
              <a:off x="4078753" y="6360442"/>
              <a:ext cx="1" cy="901646"/>
            </a:xfrm>
            <a:prstGeom prst="bentConnector3">
              <a:avLst>
                <a:gd name="adj1" fmla="val 22860100000"/>
              </a:avLst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6470DA4-102A-D639-3511-D7058F8873FE}"/>
              </a:ext>
            </a:extLst>
          </p:cNvPr>
          <p:cNvCxnSpPr>
            <a:cxnSpLocks/>
          </p:cNvCxnSpPr>
          <p:nvPr/>
        </p:nvCxnSpPr>
        <p:spPr>
          <a:xfrm flipH="1">
            <a:off x="9877432" y="14529668"/>
            <a:ext cx="622882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978310A-DAC7-C95A-AB4D-792678CA9E89}"/>
              </a:ext>
            </a:extLst>
          </p:cNvPr>
          <p:cNvSpPr txBox="1"/>
          <p:nvPr/>
        </p:nvSpPr>
        <p:spPr>
          <a:xfrm>
            <a:off x="12199685" y="13813199"/>
            <a:ext cx="414021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/>
              <a:t>성공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9232EC-8E12-FD88-4011-83C2ED13771D}"/>
              </a:ext>
            </a:extLst>
          </p:cNvPr>
          <p:cNvSpPr txBox="1"/>
          <p:nvPr/>
        </p:nvSpPr>
        <p:spPr>
          <a:xfrm>
            <a:off x="10195644" y="15088001"/>
            <a:ext cx="741922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order update stats</a:t>
            </a:r>
          </a:p>
          <a:p>
            <a:r>
              <a:rPr lang="en-US" altLang="ko-KR" sz="3400" b="1"/>
              <a:t>=CAPTURE_SUCCESS</a:t>
            </a:r>
            <a:endParaRPr lang="ko-KR" altLang="en-US" sz="3400" b="1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CE07437-CB0F-C1AE-549C-724F26F922C8}"/>
              </a:ext>
            </a:extLst>
          </p:cNvPr>
          <p:cNvGrpSpPr/>
          <p:nvPr/>
        </p:nvGrpSpPr>
        <p:grpSpPr>
          <a:xfrm>
            <a:off x="9354773" y="14898788"/>
            <a:ext cx="527016" cy="1517199"/>
            <a:chOff x="3551738" y="6052665"/>
            <a:chExt cx="527016" cy="1517199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4E9D1AD8-DA02-F943-C5C8-31F76B4BD562}"/>
                </a:ext>
              </a:extLst>
            </p:cNvPr>
            <p:cNvSpPr/>
            <p:nvPr/>
          </p:nvSpPr>
          <p:spPr>
            <a:xfrm>
              <a:off x="3551738" y="6052665"/>
              <a:ext cx="527015" cy="61555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0DCF334B-B39E-8719-A2B5-BABFCB56B5CA}"/>
                </a:ext>
              </a:extLst>
            </p:cNvPr>
            <p:cNvSpPr/>
            <p:nvPr/>
          </p:nvSpPr>
          <p:spPr>
            <a:xfrm>
              <a:off x="3551739" y="6954311"/>
              <a:ext cx="527015" cy="61555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937140F2-BBDF-C298-8062-21D7FB207054}"/>
                </a:ext>
              </a:extLst>
            </p:cNvPr>
            <p:cNvCxnSpPr>
              <a:stCxn id="50" idx="3"/>
              <a:endCxn id="51" idx="3"/>
            </p:cNvCxnSpPr>
            <p:nvPr/>
          </p:nvCxnSpPr>
          <p:spPr>
            <a:xfrm>
              <a:off x="4078753" y="6360442"/>
              <a:ext cx="1" cy="901646"/>
            </a:xfrm>
            <a:prstGeom prst="bentConnector3">
              <a:avLst>
                <a:gd name="adj1" fmla="val 22860100000"/>
              </a:avLst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D5355F6-C792-AD2B-E606-FC1792A61938}"/>
              </a:ext>
            </a:extLst>
          </p:cNvPr>
          <p:cNvCxnSpPr>
            <a:cxnSpLocks/>
          </p:cNvCxnSpPr>
          <p:nvPr/>
        </p:nvCxnSpPr>
        <p:spPr>
          <a:xfrm flipH="1">
            <a:off x="3407657" y="16772323"/>
            <a:ext cx="596980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998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837</TotalTime>
  <Words>359</Words>
  <Application>Microsoft Office PowerPoint</Application>
  <PresentationFormat>사용자 지정</PresentationFormat>
  <Paragraphs>152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HuiSeung Jo</dc:creator>
  <cp:lastModifiedBy>HuiSeung Jo</cp:lastModifiedBy>
  <cp:revision>217</cp:revision>
  <dcterms:created xsi:type="dcterms:W3CDTF">2024-02-11T04:21:10Z</dcterms:created>
  <dcterms:modified xsi:type="dcterms:W3CDTF">2024-04-03T19:27:28Z</dcterms:modified>
</cp:coreProperties>
</file>