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871488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3936" y="2359560"/>
            <a:ext cx="19403616" cy="5019487"/>
          </a:xfrm>
        </p:spPr>
        <p:txBody>
          <a:bodyPr anchor="b"/>
          <a:lstStyle>
            <a:lvl1pPr algn="ctr"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3936" y="7572618"/>
            <a:ext cx="19403616" cy="3480933"/>
          </a:xfrm>
        </p:spPr>
        <p:txBody>
          <a:bodyPr/>
          <a:lstStyle>
            <a:lvl1pPr marL="0" indent="0" algn="ctr">
              <a:buNone/>
              <a:defRPr sz="5046"/>
            </a:lvl1pPr>
            <a:lvl2pPr marL="961172" indent="0" algn="ctr">
              <a:buNone/>
              <a:defRPr sz="4205"/>
            </a:lvl2pPr>
            <a:lvl3pPr marL="1922343" indent="0" algn="ctr">
              <a:buNone/>
              <a:defRPr sz="3784"/>
            </a:lvl3pPr>
            <a:lvl4pPr marL="2883515" indent="0" algn="ctr">
              <a:buNone/>
              <a:defRPr sz="3364"/>
            </a:lvl4pPr>
            <a:lvl5pPr marL="3844686" indent="0" algn="ctr">
              <a:buNone/>
              <a:defRPr sz="3364"/>
            </a:lvl5pPr>
            <a:lvl6pPr marL="4805858" indent="0" algn="ctr">
              <a:buNone/>
              <a:defRPr sz="3364"/>
            </a:lvl6pPr>
            <a:lvl7pPr marL="5767029" indent="0" algn="ctr">
              <a:buNone/>
              <a:defRPr sz="3364"/>
            </a:lvl7pPr>
            <a:lvl8pPr marL="6728201" indent="0" algn="ctr">
              <a:buNone/>
              <a:defRPr sz="3364"/>
            </a:lvl8pPr>
            <a:lvl9pPr marL="7689372" indent="0" algn="ctr">
              <a:buNone/>
              <a:defRPr sz="33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8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4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14283" y="767608"/>
            <a:ext cx="5578540" cy="122183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665" y="767608"/>
            <a:ext cx="16412225" cy="122183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0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7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190" y="3594409"/>
            <a:ext cx="22314158" cy="5997351"/>
          </a:xfrm>
        </p:spPr>
        <p:txBody>
          <a:bodyPr anchor="b"/>
          <a:lstStyle>
            <a:lvl1pPr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5190" y="9648497"/>
            <a:ext cx="22314158" cy="3153865"/>
          </a:xfrm>
        </p:spPr>
        <p:txBody>
          <a:bodyPr/>
          <a:lstStyle>
            <a:lvl1pPr marL="0" indent="0">
              <a:buNone/>
              <a:defRPr sz="5046">
                <a:solidFill>
                  <a:schemeClr val="tx1">
                    <a:tint val="75000"/>
                  </a:schemeClr>
                </a:solidFill>
              </a:defRPr>
            </a:lvl1pPr>
            <a:lvl2pPr marL="961172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2pPr>
            <a:lvl3pPr marL="192234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3pPr>
            <a:lvl4pPr marL="2883515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4pPr>
            <a:lvl5pPr marL="384468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5pPr>
            <a:lvl6pPr marL="4805858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6pPr>
            <a:lvl7pPr marL="5767029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7pPr>
            <a:lvl8pPr marL="6728201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8pPr>
            <a:lvl9pPr marL="7689372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6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665" y="3838039"/>
            <a:ext cx="10995382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7441" y="3838039"/>
            <a:ext cx="10995382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035" y="767609"/>
            <a:ext cx="22314158" cy="278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2036" y="3534334"/>
            <a:ext cx="10944851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2036" y="5266456"/>
            <a:ext cx="10944851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97441" y="3534334"/>
            <a:ext cx="10998752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97441" y="5266456"/>
            <a:ext cx="10998752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3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19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4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035" y="961178"/>
            <a:ext cx="8344228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8752" y="2075879"/>
            <a:ext cx="13097441" cy="10245894"/>
          </a:xfrm>
        </p:spPr>
        <p:txBody>
          <a:bodyPr/>
          <a:lstStyle>
            <a:lvl1pPr>
              <a:defRPr sz="6727"/>
            </a:lvl1pPr>
            <a:lvl2pPr>
              <a:defRPr sz="5886"/>
            </a:lvl2pPr>
            <a:lvl3pPr>
              <a:defRPr sz="5046"/>
            </a:lvl3pPr>
            <a:lvl4pPr>
              <a:defRPr sz="4205"/>
            </a:lvl4pPr>
            <a:lvl5pPr>
              <a:defRPr sz="4205"/>
            </a:lvl5pPr>
            <a:lvl6pPr>
              <a:defRPr sz="4205"/>
            </a:lvl6pPr>
            <a:lvl7pPr>
              <a:defRPr sz="4205"/>
            </a:lvl7pPr>
            <a:lvl8pPr>
              <a:defRPr sz="4205"/>
            </a:lvl8pPr>
            <a:lvl9pPr>
              <a:defRPr sz="4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2035" y="4325302"/>
            <a:ext cx="8344228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0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035" y="961178"/>
            <a:ext cx="8344228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998752" y="2075879"/>
            <a:ext cx="13097441" cy="10245894"/>
          </a:xfrm>
        </p:spPr>
        <p:txBody>
          <a:bodyPr anchor="t"/>
          <a:lstStyle>
            <a:lvl1pPr marL="0" indent="0">
              <a:buNone/>
              <a:defRPr sz="6727"/>
            </a:lvl1pPr>
            <a:lvl2pPr marL="961172" indent="0">
              <a:buNone/>
              <a:defRPr sz="5886"/>
            </a:lvl2pPr>
            <a:lvl3pPr marL="1922343" indent="0">
              <a:buNone/>
              <a:defRPr sz="5046"/>
            </a:lvl3pPr>
            <a:lvl4pPr marL="2883515" indent="0">
              <a:buNone/>
              <a:defRPr sz="4205"/>
            </a:lvl4pPr>
            <a:lvl5pPr marL="3844686" indent="0">
              <a:buNone/>
              <a:defRPr sz="4205"/>
            </a:lvl5pPr>
            <a:lvl6pPr marL="4805858" indent="0">
              <a:buNone/>
              <a:defRPr sz="4205"/>
            </a:lvl6pPr>
            <a:lvl7pPr marL="5767029" indent="0">
              <a:buNone/>
              <a:defRPr sz="4205"/>
            </a:lvl7pPr>
            <a:lvl8pPr marL="6728201" indent="0">
              <a:buNone/>
              <a:defRPr sz="4205"/>
            </a:lvl8pPr>
            <a:lvl9pPr marL="7689372" indent="0">
              <a:buNone/>
              <a:defRPr sz="4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2035" y="4325302"/>
            <a:ext cx="8344228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4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8665" y="767609"/>
            <a:ext cx="22314158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8665" y="3838039"/>
            <a:ext cx="22314158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78665" y="13363050"/>
            <a:ext cx="5821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9931" y="13363050"/>
            <a:ext cx="873162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71738" y="13363050"/>
            <a:ext cx="5821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6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2343" rtl="0" eaLnBrk="1" latinLnBrk="1" hangingPunct="1">
        <a:lnSpc>
          <a:spcPct val="90000"/>
        </a:lnSpc>
        <a:spcBef>
          <a:spcPct val="0"/>
        </a:spcBef>
        <a:buNone/>
        <a:defRPr sz="9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586" indent="-480586" algn="l" defTabSz="1922343" rtl="0" eaLnBrk="1" latinLnBrk="1" hangingPunct="1">
        <a:lnSpc>
          <a:spcPct val="90000"/>
        </a:lnSpc>
        <a:spcBef>
          <a:spcPts val="2102"/>
        </a:spcBef>
        <a:buFont typeface="Arial" panose="020B0604020202020204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44175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5046" kern="1200">
          <a:solidFill>
            <a:schemeClr val="tx1"/>
          </a:solidFill>
          <a:latin typeface="+mn-lt"/>
          <a:ea typeface="+mn-ea"/>
          <a:cs typeface="+mn-cs"/>
        </a:defRPr>
      </a:lvl2pPr>
      <a:lvl3pPr marL="2402929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3pPr>
      <a:lvl4pPr marL="3364100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4325272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5286444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6247615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720878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8169958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1pPr>
      <a:lvl2pPr marL="9611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2pPr>
      <a:lvl3pPr marL="1922343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3pPr>
      <a:lvl4pPr marL="2883515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3844686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4805858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5767029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6728201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76893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타원 51">
            <a:extLst>
              <a:ext uri="{FF2B5EF4-FFF2-40B4-BE49-F238E27FC236}">
                <a16:creationId xmlns:a16="http://schemas.microsoft.com/office/drawing/2014/main" id="{C19A7EC1-37AF-48A1-B13B-6A5FD32CA680}"/>
              </a:ext>
            </a:extLst>
          </p:cNvPr>
          <p:cNvSpPr/>
          <p:nvPr/>
        </p:nvSpPr>
        <p:spPr>
          <a:xfrm>
            <a:off x="2575378" y="2385966"/>
            <a:ext cx="838790" cy="8548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2919F3B-CFB9-4E63-88C4-91236602AC7C}"/>
              </a:ext>
            </a:extLst>
          </p:cNvPr>
          <p:cNvSpPr/>
          <p:nvPr/>
        </p:nvSpPr>
        <p:spPr>
          <a:xfrm>
            <a:off x="16165768" y="2414150"/>
            <a:ext cx="838790" cy="8548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B6734CF-900E-4E36-8806-2AFEAB69ABE9}"/>
              </a:ext>
            </a:extLst>
          </p:cNvPr>
          <p:cNvSpPr/>
          <p:nvPr/>
        </p:nvSpPr>
        <p:spPr>
          <a:xfrm>
            <a:off x="17858327" y="3791455"/>
            <a:ext cx="838790" cy="8548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EF7F8CC-A815-414B-9DB8-4C9156AFA77B}"/>
              </a:ext>
            </a:extLst>
          </p:cNvPr>
          <p:cNvSpPr/>
          <p:nvPr/>
        </p:nvSpPr>
        <p:spPr>
          <a:xfrm>
            <a:off x="4748350" y="7191724"/>
            <a:ext cx="838790" cy="8548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0A67586-45FD-4CC2-9FB9-2081E4D50437}"/>
              </a:ext>
            </a:extLst>
          </p:cNvPr>
          <p:cNvSpPr/>
          <p:nvPr/>
        </p:nvSpPr>
        <p:spPr>
          <a:xfrm>
            <a:off x="8057671" y="7191724"/>
            <a:ext cx="838790" cy="8548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FFBB07F-52C5-46FE-9B9B-389F6AB7A143}"/>
              </a:ext>
            </a:extLst>
          </p:cNvPr>
          <p:cNvSpPr/>
          <p:nvPr/>
        </p:nvSpPr>
        <p:spPr>
          <a:xfrm>
            <a:off x="6403010" y="9196531"/>
            <a:ext cx="838790" cy="85489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A482AE-1803-4B29-95DD-64DF9B420BC1}"/>
              </a:ext>
            </a:extLst>
          </p:cNvPr>
          <p:cNvSpPr txBox="1"/>
          <p:nvPr/>
        </p:nvSpPr>
        <p:spPr>
          <a:xfrm>
            <a:off x="812490" y="2550636"/>
            <a:ext cx="1205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ko-KR" alt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B9B52D-2CA3-4F5F-A550-F79D3819D481}"/>
              </a:ext>
            </a:extLst>
          </p:cNvPr>
          <p:cNvSpPr txBox="1"/>
          <p:nvPr/>
        </p:nvSpPr>
        <p:spPr>
          <a:xfrm>
            <a:off x="812490" y="3967174"/>
            <a:ext cx="1205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Times New Roman" panose="02020603050405020304" pitchFamily="18" charset="0"/>
                <a:cs typeface="Times New Roman" panose="02020603050405020304" pitchFamily="18" charset="0"/>
              </a:rPr>
              <a:t>hotfix</a:t>
            </a:r>
            <a:endParaRPr lang="ko-KR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071277-CE17-4601-808D-29655E3B4FD6}"/>
              </a:ext>
            </a:extLst>
          </p:cNvPr>
          <p:cNvSpPr txBox="1"/>
          <p:nvPr/>
        </p:nvSpPr>
        <p:spPr>
          <a:xfrm>
            <a:off x="870547" y="7506657"/>
            <a:ext cx="13845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endParaRPr lang="ko-KR" alt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522344-0821-489A-B1AC-2C0DDE0CF3E9}"/>
              </a:ext>
            </a:extLst>
          </p:cNvPr>
          <p:cNvSpPr txBox="1"/>
          <p:nvPr/>
        </p:nvSpPr>
        <p:spPr>
          <a:xfrm>
            <a:off x="915079" y="5509799"/>
            <a:ext cx="1161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ko-KR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0ACBB2-22A9-4FAE-B97E-2CEB36569A59}"/>
              </a:ext>
            </a:extLst>
          </p:cNvPr>
          <p:cNvSpPr txBox="1"/>
          <p:nvPr/>
        </p:nvSpPr>
        <p:spPr>
          <a:xfrm>
            <a:off x="870546" y="9418613"/>
            <a:ext cx="1205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ko-KR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523EF17-F194-4771-8FC9-0024963E6CC3}"/>
              </a:ext>
            </a:extLst>
          </p:cNvPr>
          <p:cNvSpPr/>
          <p:nvPr/>
        </p:nvSpPr>
        <p:spPr>
          <a:xfrm>
            <a:off x="9536498" y="5348826"/>
            <a:ext cx="838790" cy="8548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362378B-30FF-4010-B276-2D29CC9196C8}"/>
              </a:ext>
            </a:extLst>
          </p:cNvPr>
          <p:cNvCxnSpPr>
            <a:cxnSpLocks/>
            <a:stCxn id="52" idx="4"/>
            <a:endCxn id="55" idx="1"/>
          </p:cNvCxnSpPr>
          <p:nvPr/>
        </p:nvCxnSpPr>
        <p:spPr>
          <a:xfrm>
            <a:off x="2994773" y="3240858"/>
            <a:ext cx="1876415" cy="4076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D5A5107-4C3E-4E00-B756-B7440B8E739C}"/>
              </a:ext>
            </a:extLst>
          </p:cNvPr>
          <p:cNvCxnSpPr>
            <a:cxnSpLocks/>
            <a:stCxn id="55" idx="5"/>
            <a:endCxn id="57" idx="1"/>
          </p:cNvCxnSpPr>
          <p:nvPr/>
        </p:nvCxnSpPr>
        <p:spPr>
          <a:xfrm>
            <a:off x="5464302" y="7921420"/>
            <a:ext cx="1061546" cy="1400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C34DA75C-4071-414E-8950-C4D2A32394B4}"/>
              </a:ext>
            </a:extLst>
          </p:cNvPr>
          <p:cNvSpPr/>
          <p:nvPr/>
        </p:nvSpPr>
        <p:spPr>
          <a:xfrm>
            <a:off x="10751215" y="7191724"/>
            <a:ext cx="838790" cy="8548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9277105-B726-4952-AB8F-2D31E6667C3D}"/>
              </a:ext>
            </a:extLst>
          </p:cNvPr>
          <p:cNvGrpSpPr/>
          <p:nvPr/>
        </p:nvGrpSpPr>
        <p:grpSpPr>
          <a:xfrm>
            <a:off x="5587140" y="7619170"/>
            <a:ext cx="2470531" cy="1702557"/>
            <a:chOff x="5587140" y="7619170"/>
            <a:chExt cx="2470531" cy="1702557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8596089-BD18-489A-A006-AD620C4A100F}"/>
                </a:ext>
              </a:extLst>
            </p:cNvPr>
            <p:cNvCxnSpPr>
              <a:cxnSpLocks/>
              <a:stCxn id="55" idx="6"/>
              <a:endCxn id="56" idx="2"/>
            </p:cNvCxnSpPr>
            <p:nvPr/>
          </p:nvCxnSpPr>
          <p:spPr>
            <a:xfrm>
              <a:off x="5587140" y="7619170"/>
              <a:ext cx="2470531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D5064ED-E692-4A35-BEDC-95A60A37F95F}"/>
                </a:ext>
              </a:extLst>
            </p:cNvPr>
            <p:cNvCxnSpPr>
              <a:stCxn id="57" idx="7"/>
            </p:cNvCxnSpPr>
            <p:nvPr/>
          </p:nvCxnSpPr>
          <p:spPr>
            <a:xfrm flipV="1">
              <a:off x="7118962" y="7619170"/>
              <a:ext cx="0" cy="1702557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79B9747-9864-487B-876C-9FEFB2A95C35}"/>
              </a:ext>
            </a:extLst>
          </p:cNvPr>
          <p:cNvGrpSpPr/>
          <p:nvPr/>
        </p:nvGrpSpPr>
        <p:grpSpPr>
          <a:xfrm>
            <a:off x="8896461" y="6078522"/>
            <a:ext cx="1854754" cy="1540648"/>
            <a:chOff x="8896461" y="6078522"/>
            <a:chExt cx="1854754" cy="1540648"/>
          </a:xfrm>
        </p:grpSpPr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16948E2E-7F33-45CA-842A-EF93F7C0CDEE}"/>
                </a:ext>
              </a:extLst>
            </p:cNvPr>
            <p:cNvCxnSpPr>
              <a:cxnSpLocks/>
              <a:stCxn id="56" idx="6"/>
              <a:endCxn id="67" idx="2"/>
            </p:cNvCxnSpPr>
            <p:nvPr/>
          </p:nvCxnSpPr>
          <p:spPr>
            <a:xfrm>
              <a:off x="8896461" y="7619170"/>
              <a:ext cx="1854754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A65DC66-6752-44C1-AB7E-A80135A6F14B}"/>
                </a:ext>
              </a:extLst>
            </p:cNvPr>
            <p:cNvCxnSpPr>
              <a:cxnSpLocks/>
              <a:stCxn id="63" idx="5"/>
            </p:cNvCxnSpPr>
            <p:nvPr/>
          </p:nvCxnSpPr>
          <p:spPr>
            <a:xfrm>
              <a:off x="10252450" y="6078522"/>
              <a:ext cx="0" cy="1540648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26F81E0-45E0-4B51-9812-2F7DF2C1F851}"/>
              </a:ext>
            </a:extLst>
          </p:cNvPr>
          <p:cNvCxnSpPr>
            <a:cxnSpLocks/>
            <a:stCxn id="56" idx="7"/>
            <a:endCxn id="63" idx="3"/>
          </p:cNvCxnSpPr>
          <p:nvPr/>
        </p:nvCxnSpPr>
        <p:spPr>
          <a:xfrm flipV="1">
            <a:off x="8773623" y="6078522"/>
            <a:ext cx="885713" cy="12383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5197542F-CD4B-450B-9640-9726F9EA6DB7}"/>
              </a:ext>
            </a:extLst>
          </p:cNvPr>
          <p:cNvSpPr/>
          <p:nvPr/>
        </p:nvSpPr>
        <p:spPr>
          <a:xfrm>
            <a:off x="13584464" y="7191724"/>
            <a:ext cx="838790" cy="8548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8289D80-72AB-4901-B976-51ABEFD76D00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3414168" y="2813412"/>
            <a:ext cx="12751600" cy="28184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3D7FA4-4806-4642-9EB1-9E069960B6FA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15493284" y="2851816"/>
            <a:ext cx="1214717" cy="433990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8A226CFC-B2EE-4F18-84A2-67080A0AD974}"/>
              </a:ext>
            </a:extLst>
          </p:cNvPr>
          <p:cNvSpPr/>
          <p:nvPr/>
        </p:nvSpPr>
        <p:spPr>
          <a:xfrm>
            <a:off x="15073889" y="5348826"/>
            <a:ext cx="838790" cy="8548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CE433AB-EEC7-4A0B-BC9F-12992C322441}"/>
              </a:ext>
            </a:extLst>
          </p:cNvPr>
          <p:cNvSpPr/>
          <p:nvPr/>
        </p:nvSpPr>
        <p:spPr>
          <a:xfrm>
            <a:off x="16288606" y="7191724"/>
            <a:ext cx="838790" cy="8548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49C6071-068E-4A5F-B42C-1FBB40B8FF1D}"/>
              </a:ext>
            </a:extLst>
          </p:cNvPr>
          <p:cNvGrpSpPr/>
          <p:nvPr/>
        </p:nvGrpSpPr>
        <p:grpSpPr>
          <a:xfrm>
            <a:off x="14433852" y="6078522"/>
            <a:ext cx="1854754" cy="1540648"/>
            <a:chOff x="14281452" y="5926122"/>
            <a:chExt cx="1854754" cy="1540648"/>
          </a:xfrm>
        </p:grpSpPr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D5A210B4-F824-46E4-83F7-2E369E0FDA14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>
              <a:off x="14281452" y="7466770"/>
              <a:ext cx="1854754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3EC9074E-8AB8-4621-85E0-218B4EC09F26}"/>
                </a:ext>
              </a:extLst>
            </p:cNvPr>
            <p:cNvCxnSpPr>
              <a:cxnSpLocks/>
              <a:stCxn id="82" idx="5"/>
            </p:cNvCxnSpPr>
            <p:nvPr/>
          </p:nvCxnSpPr>
          <p:spPr>
            <a:xfrm>
              <a:off x="15637441" y="5926122"/>
              <a:ext cx="0" cy="1540648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34FAFE5-35A5-4535-A042-017F43DD2682}"/>
              </a:ext>
            </a:extLst>
          </p:cNvPr>
          <p:cNvCxnSpPr>
            <a:cxnSpLocks/>
            <a:endCxn id="82" idx="3"/>
          </p:cNvCxnSpPr>
          <p:nvPr/>
        </p:nvCxnSpPr>
        <p:spPr>
          <a:xfrm flipV="1">
            <a:off x="14311014" y="6078522"/>
            <a:ext cx="885713" cy="12383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7C8DF87-3B85-4DF4-A5FD-8547BA8EDF0A}"/>
              </a:ext>
            </a:extLst>
          </p:cNvPr>
          <p:cNvCxnSpPr>
            <a:cxnSpLocks/>
            <a:stCxn id="53" idx="6"/>
            <a:endCxn id="89" idx="2"/>
          </p:cNvCxnSpPr>
          <p:nvPr/>
        </p:nvCxnSpPr>
        <p:spPr>
          <a:xfrm>
            <a:off x="17004558" y="2841596"/>
            <a:ext cx="6742859" cy="1022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AB1A2FB2-FF29-4E12-886D-81D0E0D7A75A}"/>
              </a:ext>
            </a:extLst>
          </p:cNvPr>
          <p:cNvSpPr/>
          <p:nvPr/>
        </p:nvSpPr>
        <p:spPr>
          <a:xfrm>
            <a:off x="23747417" y="2424370"/>
            <a:ext cx="838790" cy="8548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0022603-09CD-464F-A9A4-75B5A1C35A1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16881720" y="3143846"/>
            <a:ext cx="1099445" cy="7728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0B9A2440-7D62-429E-9B7D-2438D7520331}"/>
              </a:ext>
            </a:extLst>
          </p:cNvPr>
          <p:cNvSpPr/>
          <p:nvPr/>
        </p:nvSpPr>
        <p:spPr>
          <a:xfrm>
            <a:off x="19072968" y="7212829"/>
            <a:ext cx="838790" cy="8548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A80DAAE-257F-4F3A-8412-FD490BEDD478}"/>
              </a:ext>
            </a:extLst>
          </p:cNvPr>
          <p:cNvCxnSpPr>
            <a:cxnSpLocks/>
            <a:stCxn id="83" idx="6"/>
            <a:endCxn id="91" idx="2"/>
          </p:cNvCxnSpPr>
          <p:nvPr/>
        </p:nvCxnSpPr>
        <p:spPr>
          <a:xfrm>
            <a:off x="17127396" y="7619170"/>
            <a:ext cx="1945572" cy="2110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A79D9D4-F621-4797-BC56-BFB0225577EC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8277722" y="4646347"/>
            <a:ext cx="0" cy="295581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9F6A883-5412-4287-9C42-328AA6999A36}"/>
              </a:ext>
            </a:extLst>
          </p:cNvPr>
          <p:cNvCxnSpPr>
            <a:cxnSpLocks/>
            <a:stCxn id="67" idx="5"/>
            <a:endCxn id="96" idx="1"/>
          </p:cNvCxnSpPr>
          <p:nvPr/>
        </p:nvCxnSpPr>
        <p:spPr>
          <a:xfrm>
            <a:off x="11467167" y="7921420"/>
            <a:ext cx="1025956" cy="13276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D15A2D3A-846F-4D28-B127-C6B356C39C55}"/>
              </a:ext>
            </a:extLst>
          </p:cNvPr>
          <p:cNvSpPr/>
          <p:nvPr/>
        </p:nvSpPr>
        <p:spPr>
          <a:xfrm>
            <a:off x="12370285" y="9123825"/>
            <a:ext cx="838790" cy="85489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9C62D48-6321-4C49-8631-6D51C26BF695}"/>
              </a:ext>
            </a:extLst>
          </p:cNvPr>
          <p:cNvSpPr/>
          <p:nvPr/>
        </p:nvSpPr>
        <p:spPr>
          <a:xfrm>
            <a:off x="22120982" y="7233932"/>
            <a:ext cx="838790" cy="8548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DABCC86-C975-4390-8F03-94D1DD8AFB21}"/>
              </a:ext>
            </a:extLst>
          </p:cNvPr>
          <p:cNvSpPr/>
          <p:nvPr/>
        </p:nvSpPr>
        <p:spPr>
          <a:xfrm>
            <a:off x="20734884" y="5579913"/>
            <a:ext cx="838790" cy="8548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DCEF992-051E-420F-92C7-4FEF0A26E7A7}"/>
              </a:ext>
            </a:extLst>
          </p:cNvPr>
          <p:cNvCxnSpPr>
            <a:cxnSpLocks/>
          </p:cNvCxnSpPr>
          <p:nvPr/>
        </p:nvCxnSpPr>
        <p:spPr>
          <a:xfrm flipV="1">
            <a:off x="20106266" y="6391324"/>
            <a:ext cx="885713" cy="12383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BA6FFD-7D83-45D7-B9BE-02F0232866A7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19960590" y="7661378"/>
            <a:ext cx="2160392" cy="6132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C916F7C-F477-413B-AA76-86F96861633A}"/>
              </a:ext>
            </a:extLst>
          </p:cNvPr>
          <p:cNvCxnSpPr>
            <a:cxnSpLocks/>
          </p:cNvCxnSpPr>
          <p:nvPr/>
        </p:nvCxnSpPr>
        <p:spPr>
          <a:xfrm>
            <a:off x="21316579" y="6391324"/>
            <a:ext cx="0" cy="127618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EF65E09-3261-4122-B40F-0E9C77386D56}"/>
              </a:ext>
            </a:extLst>
          </p:cNvPr>
          <p:cNvCxnSpPr>
            <a:cxnSpLocks/>
            <a:endCxn id="97" idx="7"/>
          </p:cNvCxnSpPr>
          <p:nvPr/>
        </p:nvCxnSpPr>
        <p:spPr>
          <a:xfrm>
            <a:off x="22820522" y="2851816"/>
            <a:ext cx="16412" cy="450731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0C2B8A3-C196-44C0-99ED-B5B73AFD68AE}"/>
              </a:ext>
            </a:extLst>
          </p:cNvPr>
          <p:cNvCxnSpPr>
            <a:cxnSpLocks/>
            <a:stCxn id="67" idx="6"/>
            <a:endCxn id="79" idx="2"/>
          </p:cNvCxnSpPr>
          <p:nvPr/>
        </p:nvCxnSpPr>
        <p:spPr>
          <a:xfrm>
            <a:off x="11590005" y="7619170"/>
            <a:ext cx="1994459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1AE0DE5-04E4-4847-BD34-15DE7D5D786E}"/>
              </a:ext>
            </a:extLst>
          </p:cNvPr>
          <p:cNvCxnSpPr/>
          <p:nvPr/>
        </p:nvCxnSpPr>
        <p:spPr>
          <a:xfrm flipV="1">
            <a:off x="13178610" y="7661378"/>
            <a:ext cx="0" cy="170255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7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5</Words>
  <Application>Microsoft Office PowerPoint</Application>
  <PresentationFormat>사용자 지정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3</cp:revision>
  <dcterms:created xsi:type="dcterms:W3CDTF">2021-11-26T09:10:35Z</dcterms:created>
  <dcterms:modified xsi:type="dcterms:W3CDTF">2021-11-26T10:03:02Z</dcterms:modified>
</cp:coreProperties>
</file>