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2407285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1770320"/>
            <a:ext cx="18054638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5681548"/>
            <a:ext cx="18054638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7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575917"/>
            <a:ext cx="5190708" cy="91670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09" y="575917"/>
            <a:ext cx="15271214" cy="91670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8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9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2696796"/>
            <a:ext cx="20762833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1" y="7239029"/>
            <a:ext cx="20762833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2879585"/>
            <a:ext cx="10230961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2879585"/>
            <a:ext cx="10230961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7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575918"/>
            <a:ext cx="20762833" cy="20908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5" y="2651723"/>
            <a:ext cx="10183943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5" y="3951292"/>
            <a:ext cx="10183943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0" y="2651723"/>
            <a:ext cx="10234097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0" y="3951292"/>
            <a:ext cx="10234097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9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721148"/>
            <a:ext cx="7764120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1557481"/>
            <a:ext cx="12186880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3245168"/>
            <a:ext cx="7764120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721148"/>
            <a:ext cx="7764120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1557481"/>
            <a:ext cx="12186880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3245168"/>
            <a:ext cx="7764120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5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575918"/>
            <a:ext cx="20762833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2879585"/>
            <a:ext cx="20762833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0025966"/>
            <a:ext cx="5416391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0025966"/>
            <a:ext cx="812458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0025966"/>
            <a:ext cx="5416391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1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1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35EDDB5-3606-4A8B-A88D-BB4CD09DED75}"/>
              </a:ext>
            </a:extLst>
          </p:cNvPr>
          <p:cNvSpPr/>
          <p:nvPr/>
        </p:nvSpPr>
        <p:spPr>
          <a:xfrm>
            <a:off x="6835513" y="3702901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CD1C6EA-462B-484B-9F0C-5FFDD52BBE8B}"/>
              </a:ext>
            </a:extLst>
          </p:cNvPr>
          <p:cNvSpPr/>
          <p:nvPr/>
        </p:nvSpPr>
        <p:spPr>
          <a:xfrm>
            <a:off x="10946534" y="3338513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Step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A82DEC-7FFF-42CE-89EE-5A107FC6FBFD}"/>
              </a:ext>
            </a:extLst>
          </p:cNvPr>
          <p:cNvSpPr/>
          <p:nvPr/>
        </p:nvSpPr>
        <p:spPr>
          <a:xfrm>
            <a:off x="13107844" y="3338512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Tasklet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205365-0197-492C-91E1-F42E2FA1B5CF}"/>
              </a:ext>
            </a:extLst>
          </p:cNvPr>
          <p:cNvSpPr/>
          <p:nvPr/>
        </p:nvSpPr>
        <p:spPr>
          <a:xfrm>
            <a:off x="15269152" y="281030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ItemReader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ECF045-E733-4E84-A6A3-466FDE7F93A4}"/>
              </a:ext>
            </a:extLst>
          </p:cNvPr>
          <p:cNvSpPr/>
          <p:nvPr/>
        </p:nvSpPr>
        <p:spPr>
          <a:xfrm>
            <a:off x="15269152" y="359135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ItemProcessor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C6B0AC-C3FD-4210-B2BB-A8D22A3CFE47}"/>
              </a:ext>
            </a:extLst>
          </p:cNvPr>
          <p:cNvSpPr/>
          <p:nvPr/>
        </p:nvSpPr>
        <p:spPr>
          <a:xfrm>
            <a:off x="15269152" y="437240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ItemWrite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0091F5-6DAA-4887-9384-793256A6CC06}"/>
              </a:ext>
            </a:extLst>
          </p:cNvPr>
          <p:cNvSpPr/>
          <p:nvPr/>
        </p:nvSpPr>
        <p:spPr>
          <a:xfrm>
            <a:off x="3101400" y="6284276"/>
            <a:ext cx="1750001" cy="714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JobRepository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5AF2A5-C1FD-4A6D-91AB-A2285EB21FC4}"/>
              </a:ext>
            </a:extLst>
          </p:cNvPr>
          <p:cNvSpPr/>
          <p:nvPr/>
        </p:nvSpPr>
        <p:spPr>
          <a:xfrm>
            <a:off x="7431304" y="7716881"/>
            <a:ext cx="1474871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JobLauncher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A4E51E2-15E8-4A11-B4D0-049E67D2D6AA}"/>
              </a:ext>
            </a:extLst>
          </p:cNvPr>
          <p:cNvSpPr/>
          <p:nvPr/>
        </p:nvSpPr>
        <p:spPr>
          <a:xfrm>
            <a:off x="3337732" y="2623850"/>
            <a:ext cx="211556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JobBuilderFactory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657DB6-F2FC-461B-A040-6C9DC2541416}"/>
              </a:ext>
            </a:extLst>
          </p:cNvPr>
          <p:cNvSpPr/>
          <p:nvPr/>
        </p:nvSpPr>
        <p:spPr>
          <a:xfrm>
            <a:off x="3461554" y="3702901"/>
            <a:ext cx="1950368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JobBuilder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9F4A0B8-8FFE-4367-A513-EF0DA2734AF1}"/>
              </a:ext>
            </a:extLst>
          </p:cNvPr>
          <p:cNvSpPr/>
          <p:nvPr/>
        </p:nvSpPr>
        <p:spPr>
          <a:xfrm>
            <a:off x="16168977" y="6848206"/>
            <a:ext cx="1799647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StepExecution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0EDD044-F7BB-4741-B86E-A17477933B0D}"/>
              </a:ext>
            </a:extLst>
          </p:cNvPr>
          <p:cNvSpPr/>
          <p:nvPr/>
        </p:nvSpPr>
        <p:spPr>
          <a:xfrm>
            <a:off x="6837950" y="5685000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JobInstance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C230FB-B865-4290-AC95-1DDEE49880BB}"/>
              </a:ext>
            </a:extLst>
          </p:cNvPr>
          <p:cNvSpPr/>
          <p:nvPr/>
        </p:nvSpPr>
        <p:spPr>
          <a:xfrm>
            <a:off x="7902324" y="4602970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JobParameters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E87CEE8-664F-4D43-94FE-28F81828DC3A}"/>
              </a:ext>
            </a:extLst>
          </p:cNvPr>
          <p:cNvSpPr/>
          <p:nvPr/>
        </p:nvSpPr>
        <p:spPr>
          <a:xfrm>
            <a:off x="8027094" y="6598864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JobExecution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4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타원 85">
            <a:extLst>
              <a:ext uri="{FF2B5EF4-FFF2-40B4-BE49-F238E27FC236}">
                <a16:creationId xmlns:a16="http://schemas.microsoft.com/office/drawing/2014/main" id="{D40AB9CC-49E7-470D-8C04-C89B9A8D4288}"/>
              </a:ext>
            </a:extLst>
          </p:cNvPr>
          <p:cNvSpPr/>
          <p:nvPr/>
        </p:nvSpPr>
        <p:spPr>
          <a:xfrm>
            <a:off x="10199307" y="1021087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8B0F9B-F5AE-4651-9F88-BCD96C41645F}"/>
              </a:ext>
            </a:extLst>
          </p:cNvPr>
          <p:cNvSpPr txBox="1"/>
          <p:nvPr/>
        </p:nvSpPr>
        <p:spPr>
          <a:xfrm>
            <a:off x="2325219" y="82513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0E54056-DD97-4BEE-9661-474B8F3C6601}"/>
              </a:ext>
            </a:extLst>
          </p:cNvPr>
          <p:cNvSpPr/>
          <p:nvPr/>
        </p:nvSpPr>
        <p:spPr>
          <a:xfrm>
            <a:off x="5712314" y="2301143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80D9039-DDB1-4ABB-8A35-6762C1349E98}"/>
              </a:ext>
            </a:extLst>
          </p:cNvPr>
          <p:cNvSpPr/>
          <p:nvPr/>
        </p:nvSpPr>
        <p:spPr>
          <a:xfrm>
            <a:off x="14918687" y="2301142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9477BBF-90F1-4614-B9EE-DEFC97A38B3B}"/>
              </a:ext>
            </a:extLst>
          </p:cNvPr>
          <p:cNvSpPr/>
          <p:nvPr/>
        </p:nvSpPr>
        <p:spPr>
          <a:xfrm>
            <a:off x="3643748" y="3853244"/>
            <a:ext cx="893758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182874D-70F5-4336-B77A-21988AFA1B21}"/>
              </a:ext>
            </a:extLst>
          </p:cNvPr>
          <p:cNvSpPr/>
          <p:nvPr/>
        </p:nvSpPr>
        <p:spPr>
          <a:xfrm>
            <a:off x="7794132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ECEBF91-B4A7-44FA-900E-31BF94BE5742}"/>
              </a:ext>
            </a:extLst>
          </p:cNvPr>
          <p:cNvSpPr/>
          <p:nvPr/>
        </p:nvSpPr>
        <p:spPr>
          <a:xfrm>
            <a:off x="12533727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0968CB1-6D1C-4110-9491-5D5D845C5D89}"/>
              </a:ext>
            </a:extLst>
          </p:cNvPr>
          <p:cNvSpPr/>
          <p:nvPr/>
        </p:nvSpPr>
        <p:spPr>
          <a:xfrm>
            <a:off x="16908486" y="3853243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075D509-DDE2-4866-95F9-E0EBB338FDE3}"/>
              </a:ext>
            </a:extLst>
          </p:cNvPr>
          <p:cNvSpPr/>
          <p:nvPr/>
        </p:nvSpPr>
        <p:spPr>
          <a:xfrm>
            <a:off x="2196307" y="5538992"/>
            <a:ext cx="919603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EF678B8-5793-449F-BAB8-C1375DE41A39}"/>
              </a:ext>
            </a:extLst>
          </p:cNvPr>
          <p:cNvSpPr/>
          <p:nvPr/>
        </p:nvSpPr>
        <p:spPr>
          <a:xfrm>
            <a:off x="4982642" y="5538990"/>
            <a:ext cx="91960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909B4C0-3DD0-4A1D-8C99-D0A563670695}"/>
              </a:ext>
            </a:extLst>
          </p:cNvPr>
          <p:cNvSpPr/>
          <p:nvPr/>
        </p:nvSpPr>
        <p:spPr>
          <a:xfrm>
            <a:off x="6570765" y="5538991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CF9EC4E-16F2-44FA-B0FC-CC9D09E930F4}"/>
              </a:ext>
            </a:extLst>
          </p:cNvPr>
          <p:cNvSpPr/>
          <p:nvPr/>
        </p:nvSpPr>
        <p:spPr>
          <a:xfrm>
            <a:off x="935709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B76EDF3-BF0C-40FC-AF5F-986F589A8224}"/>
              </a:ext>
            </a:extLst>
          </p:cNvPr>
          <p:cNvSpPr/>
          <p:nvPr/>
        </p:nvSpPr>
        <p:spPr>
          <a:xfrm>
            <a:off x="1118847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DF55AE2-FA8C-43ED-9E78-92E0106D0CC6}"/>
              </a:ext>
            </a:extLst>
          </p:cNvPr>
          <p:cNvSpPr/>
          <p:nvPr/>
        </p:nvSpPr>
        <p:spPr>
          <a:xfrm>
            <a:off x="13974813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F069B8C-7C91-4267-B460-ACF5F9201D08}"/>
              </a:ext>
            </a:extLst>
          </p:cNvPr>
          <p:cNvSpPr/>
          <p:nvPr/>
        </p:nvSpPr>
        <p:spPr>
          <a:xfrm>
            <a:off x="15626269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2E777DC-7F76-4039-8477-D91D1C6B6258}"/>
              </a:ext>
            </a:extLst>
          </p:cNvPr>
          <p:cNvSpPr/>
          <p:nvPr/>
        </p:nvSpPr>
        <p:spPr>
          <a:xfrm>
            <a:off x="18412603" y="553898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E99C7A4-0139-4A65-A9C0-3861CBC60D8B}"/>
              </a:ext>
            </a:extLst>
          </p:cNvPr>
          <p:cNvSpPr/>
          <p:nvPr/>
        </p:nvSpPr>
        <p:spPr>
          <a:xfrm>
            <a:off x="1581033" y="75725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2E033C3-3AC2-4E02-AD1C-D3FDEA410968}"/>
              </a:ext>
            </a:extLst>
          </p:cNvPr>
          <p:cNvSpPr/>
          <p:nvPr/>
        </p:nvSpPr>
        <p:spPr>
          <a:xfrm>
            <a:off x="2923281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3E7E006-C9CD-4AB7-A413-E7860D1B8910}"/>
              </a:ext>
            </a:extLst>
          </p:cNvPr>
          <p:cNvSpPr/>
          <p:nvPr/>
        </p:nvSpPr>
        <p:spPr>
          <a:xfrm>
            <a:off x="4338484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252D0E-613A-4B29-BE86-E165B6960E8A}"/>
              </a:ext>
            </a:extLst>
          </p:cNvPr>
          <p:cNvSpPr txBox="1"/>
          <p:nvPr/>
        </p:nvSpPr>
        <p:spPr>
          <a:xfrm>
            <a:off x="10424160" y="54501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9946FB7-D342-4495-A79C-E618AD25EDC4}"/>
              </a:ext>
            </a:extLst>
          </p:cNvPr>
          <p:cNvSpPr txBox="1"/>
          <p:nvPr/>
        </p:nvSpPr>
        <p:spPr>
          <a:xfrm>
            <a:off x="5918797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26C1C62-77F9-47AA-99A9-D7382ACE407B}"/>
              </a:ext>
            </a:extLst>
          </p:cNvPr>
          <p:cNvSpPr txBox="1"/>
          <p:nvPr/>
        </p:nvSpPr>
        <p:spPr>
          <a:xfrm>
            <a:off x="15125170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0FE52E9-B276-4E65-9844-13D49D394FF6}"/>
              </a:ext>
            </a:extLst>
          </p:cNvPr>
          <p:cNvSpPr txBox="1"/>
          <p:nvPr/>
        </p:nvSpPr>
        <p:spPr>
          <a:xfrm>
            <a:off x="3850231" y="332518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9C16B2D-4866-4FF7-A3FD-73C11BB493FC}"/>
              </a:ext>
            </a:extLst>
          </p:cNvPr>
          <p:cNvSpPr txBox="1"/>
          <p:nvPr/>
        </p:nvSpPr>
        <p:spPr>
          <a:xfrm>
            <a:off x="8147146" y="3357185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A9429F-42B8-4130-BAFE-864CCB1A1C66}"/>
              </a:ext>
            </a:extLst>
          </p:cNvPr>
          <p:cNvSpPr txBox="1"/>
          <p:nvPr/>
        </p:nvSpPr>
        <p:spPr>
          <a:xfrm>
            <a:off x="12913579" y="330065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621589-BABC-43A0-86C2-FA74CDFCCAD8}"/>
              </a:ext>
            </a:extLst>
          </p:cNvPr>
          <p:cNvSpPr txBox="1"/>
          <p:nvPr/>
        </p:nvSpPr>
        <p:spPr>
          <a:xfrm>
            <a:off x="17144968" y="339946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83A690D-A9FA-4C32-9E7E-F9A752CBD942}"/>
              </a:ext>
            </a:extLst>
          </p:cNvPr>
          <p:cNvSpPr txBox="1"/>
          <p:nvPr/>
        </p:nvSpPr>
        <p:spPr>
          <a:xfrm>
            <a:off x="2380037" y="503570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08F171-B160-46EC-8269-3EA7D56B6B37}"/>
              </a:ext>
            </a:extLst>
          </p:cNvPr>
          <p:cNvSpPr txBox="1"/>
          <p:nvPr/>
        </p:nvSpPr>
        <p:spPr>
          <a:xfrm>
            <a:off x="5449558" y="5143371"/>
            <a:ext cx="5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CC2744-8F5B-4959-8A86-7ECB21524CB1}"/>
              </a:ext>
            </a:extLst>
          </p:cNvPr>
          <p:cNvSpPr txBox="1"/>
          <p:nvPr/>
        </p:nvSpPr>
        <p:spPr>
          <a:xfrm>
            <a:off x="6577342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8F649B4-358B-4A88-9CB6-EA46C65AE547}"/>
              </a:ext>
            </a:extLst>
          </p:cNvPr>
          <p:cNvSpPr txBox="1"/>
          <p:nvPr/>
        </p:nvSpPr>
        <p:spPr>
          <a:xfrm>
            <a:off x="9751410" y="507675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793F81-6D2F-4B1B-A0B7-276D1A8387D1}"/>
              </a:ext>
            </a:extLst>
          </p:cNvPr>
          <p:cNvSpPr txBox="1"/>
          <p:nvPr/>
        </p:nvSpPr>
        <p:spPr>
          <a:xfrm>
            <a:off x="11047619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D8DD58-A99A-4FE5-A3B6-93D697833E7C}"/>
              </a:ext>
            </a:extLst>
          </p:cNvPr>
          <p:cNvSpPr txBox="1"/>
          <p:nvPr/>
        </p:nvSpPr>
        <p:spPr>
          <a:xfrm>
            <a:off x="14339649" y="5126041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EFB93AD-AE92-4D95-A50E-C0D7632716C6}"/>
              </a:ext>
            </a:extLst>
          </p:cNvPr>
          <p:cNvSpPr txBox="1"/>
          <p:nvPr/>
        </p:nvSpPr>
        <p:spPr>
          <a:xfrm>
            <a:off x="15703265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F712A0-F8EB-4CFB-9FC1-25AF9395EB79}"/>
              </a:ext>
            </a:extLst>
          </p:cNvPr>
          <p:cNvSpPr txBox="1"/>
          <p:nvPr/>
        </p:nvSpPr>
        <p:spPr>
          <a:xfrm>
            <a:off x="18692564" y="500391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16</a:t>
            </a:r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99DE622-953A-40FB-BB0B-C97395E4E500}"/>
              </a:ext>
            </a:extLst>
          </p:cNvPr>
          <p:cNvSpPr txBox="1"/>
          <p:nvPr/>
        </p:nvSpPr>
        <p:spPr>
          <a:xfrm>
            <a:off x="1631934" y="699868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B2E8710-09AB-40E8-B957-98E2366E41D8}"/>
              </a:ext>
            </a:extLst>
          </p:cNvPr>
          <p:cNvSpPr txBox="1"/>
          <p:nvPr/>
        </p:nvSpPr>
        <p:spPr>
          <a:xfrm>
            <a:off x="3327043" y="707550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18</a:t>
            </a:r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25F95A-851A-4591-BE54-9CCC2189E0B8}"/>
              </a:ext>
            </a:extLst>
          </p:cNvPr>
          <p:cNvSpPr txBox="1"/>
          <p:nvPr/>
        </p:nvSpPr>
        <p:spPr>
          <a:xfrm>
            <a:off x="4275912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97FAE0E-7BAC-4C78-B4B1-E0154BF1A787}"/>
              </a:ext>
            </a:extLst>
          </p:cNvPr>
          <p:cNvSpPr txBox="1"/>
          <p:nvPr/>
        </p:nvSpPr>
        <p:spPr>
          <a:xfrm>
            <a:off x="2247476" y="8894505"/>
            <a:ext cx="209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구현 구조</a:t>
            </a:r>
            <a:r>
              <a:rPr lang="en-US" altLang="ko-KR"/>
              <a:t>: list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DDD86DA-A40F-42FB-8BA2-24853C6C6658}"/>
              </a:ext>
            </a:extLst>
          </p:cNvPr>
          <p:cNvSpPr/>
          <p:nvPr/>
        </p:nvSpPr>
        <p:spPr>
          <a:xfrm>
            <a:off x="180181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56DEC5B-C5E5-4EE4-A30C-134648F1386E}"/>
              </a:ext>
            </a:extLst>
          </p:cNvPr>
          <p:cNvSpPr/>
          <p:nvPr/>
        </p:nvSpPr>
        <p:spPr>
          <a:xfrm>
            <a:off x="251493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0435A0D-5D27-4047-BB6E-ED3E7023956D}"/>
              </a:ext>
            </a:extLst>
          </p:cNvPr>
          <p:cNvSpPr/>
          <p:nvPr/>
        </p:nvSpPr>
        <p:spPr>
          <a:xfrm>
            <a:off x="3237310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15701D6-6B37-4245-9426-6537536D30BD}"/>
              </a:ext>
            </a:extLst>
          </p:cNvPr>
          <p:cNvSpPr/>
          <p:nvPr/>
        </p:nvSpPr>
        <p:spPr>
          <a:xfrm>
            <a:off x="393923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ADEE5CC-0E1B-42B9-8725-DC0640F87847}"/>
              </a:ext>
            </a:extLst>
          </p:cNvPr>
          <p:cNvSpPr/>
          <p:nvPr/>
        </p:nvSpPr>
        <p:spPr>
          <a:xfrm>
            <a:off x="465235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6C936AD-4495-4BDC-8A6B-22CBEC7C9440}"/>
              </a:ext>
            </a:extLst>
          </p:cNvPr>
          <p:cNvSpPr/>
          <p:nvPr/>
        </p:nvSpPr>
        <p:spPr>
          <a:xfrm>
            <a:off x="5374731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3596A77-4418-49F5-93C2-9F670092DF4E}"/>
              </a:ext>
            </a:extLst>
          </p:cNvPr>
          <p:cNvSpPr/>
          <p:nvPr/>
        </p:nvSpPr>
        <p:spPr>
          <a:xfrm>
            <a:off x="610055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9B8B098-29BC-40B3-9999-6A8D43CB5F6C}"/>
              </a:ext>
            </a:extLst>
          </p:cNvPr>
          <p:cNvSpPr/>
          <p:nvPr/>
        </p:nvSpPr>
        <p:spPr>
          <a:xfrm>
            <a:off x="681367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BDAE40-0BC8-4501-97F0-C5235F369C8F}"/>
              </a:ext>
            </a:extLst>
          </p:cNvPr>
          <p:cNvSpPr/>
          <p:nvPr/>
        </p:nvSpPr>
        <p:spPr>
          <a:xfrm>
            <a:off x="7536048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CE6EC46-AA87-4D41-A80A-78E0C68F8B39}"/>
              </a:ext>
            </a:extLst>
          </p:cNvPr>
          <p:cNvSpPr/>
          <p:nvPr/>
        </p:nvSpPr>
        <p:spPr>
          <a:xfrm>
            <a:off x="823797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6DC5111-4801-40E1-898C-07697C807FE9}"/>
              </a:ext>
            </a:extLst>
          </p:cNvPr>
          <p:cNvSpPr/>
          <p:nvPr/>
        </p:nvSpPr>
        <p:spPr>
          <a:xfrm>
            <a:off x="895109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6B08FA1-DDB4-462B-9546-C2EC19FBD0D4}"/>
              </a:ext>
            </a:extLst>
          </p:cNvPr>
          <p:cNvSpPr/>
          <p:nvPr/>
        </p:nvSpPr>
        <p:spPr>
          <a:xfrm>
            <a:off x="9673469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54A20F3-6CCA-42E4-8CE0-0B8C3EEABF87}"/>
              </a:ext>
            </a:extLst>
          </p:cNvPr>
          <p:cNvSpPr/>
          <p:nvPr/>
        </p:nvSpPr>
        <p:spPr>
          <a:xfrm>
            <a:off x="1037276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650F7CF-D171-4963-96C9-78ADB23F07D1}"/>
              </a:ext>
            </a:extLst>
          </p:cNvPr>
          <p:cNvSpPr/>
          <p:nvPr/>
        </p:nvSpPr>
        <p:spPr>
          <a:xfrm>
            <a:off x="1108588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CC8D493-71F8-415C-9622-B310C31F48EE}"/>
              </a:ext>
            </a:extLst>
          </p:cNvPr>
          <p:cNvSpPr/>
          <p:nvPr/>
        </p:nvSpPr>
        <p:spPr>
          <a:xfrm>
            <a:off x="11808264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E342E61-1C84-46BC-B2B0-73D0B73351AB}"/>
              </a:ext>
            </a:extLst>
          </p:cNvPr>
          <p:cNvSpPr/>
          <p:nvPr/>
        </p:nvSpPr>
        <p:spPr>
          <a:xfrm>
            <a:off x="1251019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E4ED845-E1C8-405B-9E59-62E59D033C4B}"/>
              </a:ext>
            </a:extLst>
          </p:cNvPr>
          <p:cNvSpPr/>
          <p:nvPr/>
        </p:nvSpPr>
        <p:spPr>
          <a:xfrm>
            <a:off x="1322331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A264DEE-5278-4F2D-9106-F1A8E568C435}"/>
              </a:ext>
            </a:extLst>
          </p:cNvPr>
          <p:cNvSpPr/>
          <p:nvPr/>
        </p:nvSpPr>
        <p:spPr>
          <a:xfrm>
            <a:off x="13945685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070F159-D2C8-4688-9662-301791D0BD48}"/>
              </a:ext>
            </a:extLst>
          </p:cNvPr>
          <p:cNvSpPr/>
          <p:nvPr/>
        </p:nvSpPr>
        <p:spPr>
          <a:xfrm>
            <a:off x="1467150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BCD0797-E89E-4F47-A2E5-0ACB1D4980A7}"/>
              </a:ext>
            </a:extLst>
          </p:cNvPr>
          <p:cNvSpPr/>
          <p:nvPr/>
        </p:nvSpPr>
        <p:spPr>
          <a:xfrm>
            <a:off x="1538462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4B17C55-CB65-492C-B0CA-0136BEF17BA2}"/>
              </a:ext>
            </a:extLst>
          </p:cNvPr>
          <p:cNvSpPr/>
          <p:nvPr/>
        </p:nvSpPr>
        <p:spPr>
          <a:xfrm>
            <a:off x="16107002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56E0121-ABC4-408F-99DC-0063AE0C4099}"/>
              </a:ext>
            </a:extLst>
          </p:cNvPr>
          <p:cNvSpPr/>
          <p:nvPr/>
        </p:nvSpPr>
        <p:spPr>
          <a:xfrm>
            <a:off x="1680892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AFFB598-CFFA-42DD-9502-4BC70934E059}"/>
              </a:ext>
            </a:extLst>
          </p:cNvPr>
          <p:cNvSpPr/>
          <p:nvPr/>
        </p:nvSpPr>
        <p:spPr>
          <a:xfrm>
            <a:off x="1752204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7489E6B-E1FE-4148-AD0E-C10020824F19}"/>
              </a:ext>
            </a:extLst>
          </p:cNvPr>
          <p:cNvSpPr/>
          <p:nvPr/>
        </p:nvSpPr>
        <p:spPr>
          <a:xfrm>
            <a:off x="18244423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435C5517-98D6-4639-ACEB-2AF7253413EA}"/>
              </a:ext>
            </a:extLst>
          </p:cNvPr>
          <p:cNvSpPr/>
          <p:nvPr/>
        </p:nvSpPr>
        <p:spPr>
          <a:xfrm>
            <a:off x="5735717" y="752345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E873041-9C21-4EC6-8A33-8A5445B4C9A6}"/>
              </a:ext>
            </a:extLst>
          </p:cNvPr>
          <p:cNvSpPr txBox="1"/>
          <p:nvPr/>
        </p:nvSpPr>
        <p:spPr>
          <a:xfrm>
            <a:off x="6177480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21</a:t>
            </a:r>
            <a:endParaRPr lang="ko-KR" altLang="en-US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6ABCA503-C3A7-4C26-AEF2-A538766A48B9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 flipH="1">
            <a:off x="6206491" y="1769232"/>
            <a:ext cx="4487402" cy="5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5A5913C-FBF8-49EF-99CF-8E4E16031244}"/>
              </a:ext>
            </a:extLst>
          </p:cNvPr>
          <p:cNvCxnSpPr>
            <a:cxnSpLocks/>
            <a:stCxn id="88" idx="4"/>
            <a:endCxn id="90" idx="0"/>
          </p:cNvCxnSpPr>
          <p:nvPr/>
        </p:nvCxnSpPr>
        <p:spPr>
          <a:xfrm flipH="1">
            <a:off x="4090627" y="3049288"/>
            <a:ext cx="2115864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9EB7809-819D-4CE7-BCE9-4C64A2F74DE8}"/>
              </a:ext>
            </a:extLst>
          </p:cNvPr>
          <p:cNvCxnSpPr>
            <a:cxnSpLocks/>
            <a:stCxn id="90" idx="4"/>
            <a:endCxn id="94" idx="0"/>
          </p:cNvCxnSpPr>
          <p:nvPr/>
        </p:nvCxnSpPr>
        <p:spPr>
          <a:xfrm flipH="1">
            <a:off x="2656109" y="4601389"/>
            <a:ext cx="1434518" cy="93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5E3D247-893F-44C0-9A07-90E6E863CF74}"/>
              </a:ext>
            </a:extLst>
          </p:cNvPr>
          <p:cNvCxnSpPr>
            <a:cxnSpLocks/>
            <a:stCxn id="94" idx="4"/>
            <a:endCxn id="102" idx="0"/>
          </p:cNvCxnSpPr>
          <p:nvPr/>
        </p:nvCxnSpPr>
        <p:spPr>
          <a:xfrm flipH="1">
            <a:off x="1945869" y="6287134"/>
            <a:ext cx="710240" cy="128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5C5EBD4-736C-4796-BD18-5A61D5BE26D2}"/>
              </a:ext>
            </a:extLst>
          </p:cNvPr>
          <p:cNvCxnSpPr>
            <a:stCxn id="94" idx="4"/>
            <a:endCxn id="103" idx="0"/>
          </p:cNvCxnSpPr>
          <p:nvPr/>
        </p:nvCxnSpPr>
        <p:spPr>
          <a:xfrm>
            <a:off x="2656109" y="6287134"/>
            <a:ext cx="632008" cy="127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8C4F791-29A2-4C9B-99AB-28A4ABE46070}"/>
              </a:ext>
            </a:extLst>
          </p:cNvPr>
          <p:cNvCxnSpPr>
            <a:cxnSpLocks/>
            <a:stCxn id="90" idx="4"/>
            <a:endCxn id="95" idx="0"/>
          </p:cNvCxnSpPr>
          <p:nvPr/>
        </p:nvCxnSpPr>
        <p:spPr>
          <a:xfrm>
            <a:off x="4090627" y="4601389"/>
            <a:ext cx="1351816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100B04F-1B3F-482F-9EAC-31B15AD53806}"/>
              </a:ext>
            </a:extLst>
          </p:cNvPr>
          <p:cNvCxnSpPr>
            <a:stCxn id="95" idx="4"/>
            <a:endCxn id="104" idx="0"/>
          </p:cNvCxnSpPr>
          <p:nvPr/>
        </p:nvCxnSpPr>
        <p:spPr>
          <a:xfrm flipH="1">
            <a:off x="4703320" y="6287135"/>
            <a:ext cx="739123" cy="127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FCEF3E44-3C6D-4EA7-A6C8-6E105B41DF38}"/>
              </a:ext>
            </a:extLst>
          </p:cNvPr>
          <p:cNvCxnSpPr>
            <a:cxnSpLocks/>
            <a:stCxn id="95" idx="4"/>
            <a:endCxn id="148" idx="0"/>
          </p:cNvCxnSpPr>
          <p:nvPr/>
        </p:nvCxnSpPr>
        <p:spPr>
          <a:xfrm>
            <a:off x="5442443" y="6287135"/>
            <a:ext cx="658110" cy="123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5A7F0691-4CF9-4E97-9F14-C5AFB60037A0}"/>
              </a:ext>
            </a:extLst>
          </p:cNvPr>
          <p:cNvCxnSpPr>
            <a:cxnSpLocks/>
            <a:stCxn id="91" idx="4"/>
            <a:endCxn id="96" idx="0"/>
          </p:cNvCxnSpPr>
          <p:nvPr/>
        </p:nvCxnSpPr>
        <p:spPr>
          <a:xfrm flipH="1">
            <a:off x="6935601" y="4614522"/>
            <a:ext cx="1356657" cy="92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99014DB-96E0-4AF2-86A6-F5AE71F2E90D}"/>
              </a:ext>
            </a:extLst>
          </p:cNvPr>
          <p:cNvCxnSpPr>
            <a:cxnSpLocks/>
            <a:stCxn id="91" idx="0"/>
            <a:endCxn id="88" idx="4"/>
          </p:cNvCxnSpPr>
          <p:nvPr/>
        </p:nvCxnSpPr>
        <p:spPr>
          <a:xfrm flipH="1" flipV="1">
            <a:off x="6206491" y="3049288"/>
            <a:ext cx="2085767" cy="8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C2FC3393-F78B-45FB-B652-D0B48E92AAD9}"/>
              </a:ext>
            </a:extLst>
          </p:cNvPr>
          <p:cNvCxnSpPr>
            <a:cxnSpLocks/>
            <a:stCxn id="91" idx="4"/>
            <a:endCxn id="97" idx="0"/>
          </p:cNvCxnSpPr>
          <p:nvPr/>
        </p:nvCxnSpPr>
        <p:spPr>
          <a:xfrm>
            <a:off x="8292258" y="4614522"/>
            <a:ext cx="1429677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0509F307-BCA9-437D-B034-0A97224F53ED}"/>
              </a:ext>
            </a:extLst>
          </p:cNvPr>
          <p:cNvCxnSpPr>
            <a:cxnSpLocks/>
            <a:stCxn id="92" idx="0"/>
            <a:endCxn id="89" idx="4"/>
          </p:cNvCxnSpPr>
          <p:nvPr/>
        </p:nvCxnSpPr>
        <p:spPr>
          <a:xfrm flipV="1">
            <a:off x="13031853" y="3049287"/>
            <a:ext cx="2381011" cy="81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5B794B6-46F5-4563-933A-7E3442E99926}"/>
              </a:ext>
            </a:extLst>
          </p:cNvPr>
          <p:cNvCxnSpPr>
            <a:cxnSpLocks/>
            <a:stCxn id="98" idx="0"/>
            <a:endCxn id="92" idx="4"/>
          </p:cNvCxnSpPr>
          <p:nvPr/>
        </p:nvCxnSpPr>
        <p:spPr>
          <a:xfrm flipV="1">
            <a:off x="11553315" y="4614522"/>
            <a:ext cx="1478538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C1DA9EC-0158-45D8-A6B7-29EA1F0C5CD5}"/>
              </a:ext>
            </a:extLst>
          </p:cNvPr>
          <p:cNvCxnSpPr>
            <a:cxnSpLocks/>
            <a:stCxn id="86" idx="4"/>
            <a:endCxn id="89" idx="0"/>
          </p:cNvCxnSpPr>
          <p:nvPr/>
        </p:nvCxnSpPr>
        <p:spPr>
          <a:xfrm>
            <a:off x="10693893" y="1769232"/>
            <a:ext cx="4718971" cy="5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FD878F4E-6EFA-47B1-9856-57701CFB7191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13031853" y="4614522"/>
            <a:ext cx="1307796" cy="92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3BCEB95-1CEB-40CF-B90E-5DB2741932F9}"/>
              </a:ext>
            </a:extLst>
          </p:cNvPr>
          <p:cNvCxnSpPr>
            <a:cxnSpLocks/>
            <a:stCxn id="93" idx="0"/>
            <a:endCxn id="89" idx="4"/>
          </p:cNvCxnSpPr>
          <p:nvPr/>
        </p:nvCxnSpPr>
        <p:spPr>
          <a:xfrm flipH="1" flipV="1">
            <a:off x="15412864" y="3049287"/>
            <a:ext cx="1993748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310C049-58BF-4B6A-A2D5-9A7DBD2967E1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15991105" y="4601388"/>
            <a:ext cx="1415507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61C70FA-E0E1-4ABC-9CCB-84C3ACA5C4E3}"/>
              </a:ext>
            </a:extLst>
          </p:cNvPr>
          <p:cNvCxnSpPr>
            <a:cxnSpLocks/>
            <a:stCxn id="93" idx="4"/>
            <a:endCxn id="101" idx="0"/>
          </p:cNvCxnSpPr>
          <p:nvPr/>
        </p:nvCxnSpPr>
        <p:spPr>
          <a:xfrm>
            <a:off x="17406612" y="4601388"/>
            <a:ext cx="1370827" cy="93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6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82</Words>
  <Application>Microsoft Office PowerPoint</Application>
  <PresentationFormat>사용자 지정</PresentationFormat>
  <Paragraphs>78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6</cp:revision>
  <dcterms:created xsi:type="dcterms:W3CDTF">2021-12-18T18:57:23Z</dcterms:created>
  <dcterms:modified xsi:type="dcterms:W3CDTF">2022-02-04T21:16:28Z</dcterms:modified>
</cp:coreProperties>
</file>