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DAC55-617F-4C1D-ACC7-2013FEE8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A15E5-E0A8-4757-A626-BBC06E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9D34-2F36-4DAC-9F75-FBDC02E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75553-36FB-4C6A-B54D-4EA7002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BCBF-D324-4362-9350-6E7D41F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F617-EC30-45AE-A8E3-E8EEE06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DF9A-9CD5-4C19-8891-D11FCE1A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3EF9-E15E-4380-B9F7-80B99F16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449FC-D0C0-4189-9C5D-86A9DAC1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D2DF-E985-4366-9DEA-7BE1861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9B389-E54F-4FAB-83FF-483ED2006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3E2EA-DA20-4A72-A5C0-88260436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C9E07-D3CC-4027-A6BD-1B99380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D6C1B-9D3F-4EE9-8C31-38E88AA6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BC6F-D469-4019-85DB-82BB0ED3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FCC2-AF72-437D-8591-BFCDD57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6F5C-BB22-4345-837B-AFBBC8B2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3FC8-E798-43CC-B36A-532005C0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0793-454B-4CE6-ACB1-E7E7042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4B8C-8E27-465D-8E79-13934B6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4F30-801F-47B6-90CA-00FCAA4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0648-26E1-4240-82A1-AA8D16D0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7CD3-1438-4CF7-B92C-407EF59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3F349-659E-42DD-BB07-FCE700BF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623E-5DE6-4C6D-A231-B10A190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4611-7A95-4797-822E-A72CC78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A9F05-E11D-4EB4-9C01-3D6ABC49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11E7E-EA0D-4E63-B1DB-1F3740F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3269-6A84-4E65-8853-75F2AE6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AC796-8762-4B8E-A145-65CDB83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5A3CB-246A-46E1-8952-295C4F6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6960-F109-46B6-A9D3-5B5093C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2787D-5C2E-4699-9013-EB96DCB9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1C4D8-4ED3-468A-B87B-34ADFC0F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9A29-0791-48F1-9EC7-8359F607B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21283-CCCC-4267-82C2-AD310BD4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0C099-989C-4A0C-B23C-657CE82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B411C-84A3-4DC1-BCC8-6601CA77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83707-2FCC-43DE-B14C-3A8360A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299F-2D81-4297-85D3-3797A35C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8632C-7F22-4152-A0FA-76DE38A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256C2-BE57-4372-9EF9-8D42C00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D3D3F-914B-46F8-B857-0FF4D8E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E0977B-7E36-4414-8555-817E622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EF4D0-4A2C-4401-81D8-C5D4BAB5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F5268-970E-470B-887A-B4B32F4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B636-3E89-4633-96A1-190B62C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84D01-3857-4CC9-A18A-6EF2E804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2127-FA64-498D-84DA-AA08005B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9AA2-2F0F-4CF4-943A-EB43F3D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BEA1C-5ECC-4B5F-A629-7F0CCEF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6A3F3-DA05-492B-985C-328A547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839A-343A-4DB3-B1C0-ECF0BE64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2F2B7-1F72-4BC2-A7C7-460A2C11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3BC50-D89F-4F71-9751-E561DC14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3B2B9-1D7E-45BC-AD0B-CE3B54B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67EF1-2F89-47FA-BBA8-55745CF3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A58D-05CB-43D7-91BC-8D4166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09CE4-599A-4EB0-B99B-E1989C1A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F7DD1-8C17-43CA-A5DC-2873582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103-4A39-4501-AAC4-E9555489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4238-4D02-4E8A-A65E-507BB207C38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4B076-37B7-4A10-90EE-B7D00EFD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2DA5-5EBE-49F6-96A8-57EE2DD0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F8877-B153-44F2-B927-F0321EADABC2}"/>
              </a:ext>
            </a:extLst>
          </p:cNvPr>
          <p:cNvSpPr/>
          <p:nvPr/>
        </p:nvSpPr>
        <p:spPr>
          <a:xfrm>
            <a:off x="2053372" y="717536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C973CE-33DF-4675-86B7-EB172F017FC3}"/>
              </a:ext>
            </a:extLst>
          </p:cNvPr>
          <p:cNvSpPr/>
          <p:nvPr/>
        </p:nvSpPr>
        <p:spPr>
          <a:xfrm>
            <a:off x="2053371" y="1557508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Prensentation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8C0D1-6918-45A9-AB5B-E81B203FCA0F}"/>
              </a:ext>
            </a:extLst>
          </p:cNvPr>
          <p:cNvSpPr/>
          <p:nvPr/>
        </p:nvSpPr>
        <p:spPr>
          <a:xfrm>
            <a:off x="2053371" y="2397480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Session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B2A0B-FAED-42B1-84BF-4BDE424078BA}"/>
              </a:ext>
            </a:extLst>
          </p:cNvPr>
          <p:cNvSpPr/>
          <p:nvPr/>
        </p:nvSpPr>
        <p:spPr>
          <a:xfrm>
            <a:off x="2053370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73EC7-7E98-4023-9A59-9028A4F75546}"/>
              </a:ext>
            </a:extLst>
          </p:cNvPr>
          <p:cNvSpPr/>
          <p:nvPr/>
        </p:nvSpPr>
        <p:spPr>
          <a:xfrm>
            <a:off x="2053369" y="5757368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Physical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B2DD8-7BCB-449D-B27F-DB709D5A5F2D}"/>
              </a:ext>
            </a:extLst>
          </p:cNvPr>
          <p:cNvSpPr/>
          <p:nvPr/>
        </p:nvSpPr>
        <p:spPr>
          <a:xfrm>
            <a:off x="2053366" y="4077424"/>
            <a:ext cx="3413051" cy="83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D40D-FB48-4500-B661-9B00592F3BCA}"/>
              </a:ext>
            </a:extLst>
          </p:cNvPr>
          <p:cNvSpPr/>
          <p:nvPr/>
        </p:nvSpPr>
        <p:spPr>
          <a:xfrm>
            <a:off x="6096000" y="717536"/>
            <a:ext cx="3413051" cy="251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A014C-5AF0-4AA0-A3FE-17A019246F8D}"/>
              </a:ext>
            </a:extLst>
          </p:cNvPr>
          <p:cNvSpPr/>
          <p:nvPr/>
        </p:nvSpPr>
        <p:spPr>
          <a:xfrm>
            <a:off x="6095998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94B7D-A98A-41C9-9356-6E246F3B834B}"/>
              </a:ext>
            </a:extLst>
          </p:cNvPr>
          <p:cNvSpPr/>
          <p:nvPr/>
        </p:nvSpPr>
        <p:spPr>
          <a:xfrm>
            <a:off x="6095995" y="4917396"/>
            <a:ext cx="3413051" cy="16799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 Access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42DBFC-78B9-4944-8741-4E40ACFABC0F}"/>
              </a:ext>
            </a:extLst>
          </p:cNvPr>
          <p:cNvSpPr/>
          <p:nvPr/>
        </p:nvSpPr>
        <p:spPr>
          <a:xfrm>
            <a:off x="6095994" y="4077424"/>
            <a:ext cx="3413051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Internet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38D8A-606A-4637-879C-289079056227}"/>
              </a:ext>
            </a:extLst>
          </p:cNvPr>
          <p:cNvSpPr/>
          <p:nvPr/>
        </p:nvSpPr>
        <p:spPr>
          <a:xfrm>
            <a:off x="2053366" y="4917396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Data link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CFEE6-9E76-4A08-A7BB-EB8D0F5F5AA3}"/>
              </a:ext>
            </a:extLst>
          </p:cNvPr>
          <p:cNvSpPr txBox="1"/>
          <p:nvPr/>
        </p:nvSpPr>
        <p:spPr>
          <a:xfrm>
            <a:off x="1085099" y="87745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L7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C5567-1632-44E2-A435-D0911FD2226A}"/>
              </a:ext>
            </a:extLst>
          </p:cNvPr>
          <p:cNvSpPr txBox="1"/>
          <p:nvPr/>
        </p:nvSpPr>
        <p:spPr>
          <a:xfrm>
            <a:off x="1098737" y="1722583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AC307-DDB9-40AB-BBFC-68D262F60F14}"/>
              </a:ext>
            </a:extLst>
          </p:cNvPr>
          <p:cNvSpPr txBox="1"/>
          <p:nvPr/>
        </p:nvSpPr>
        <p:spPr>
          <a:xfrm>
            <a:off x="1122687" y="256771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L5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1C33-776D-4FAF-97C9-79277140EEA6}"/>
              </a:ext>
            </a:extLst>
          </p:cNvPr>
          <p:cNvSpPr txBox="1"/>
          <p:nvPr/>
        </p:nvSpPr>
        <p:spPr>
          <a:xfrm>
            <a:off x="1122687" y="341283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B8CB-D211-4E56-B07F-6A83924B694E}"/>
              </a:ext>
            </a:extLst>
          </p:cNvPr>
          <p:cNvSpPr txBox="1"/>
          <p:nvPr/>
        </p:nvSpPr>
        <p:spPr>
          <a:xfrm>
            <a:off x="1127089" y="4257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L3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281E-3F2A-4B82-BDCA-BD56D9BB411D}"/>
              </a:ext>
            </a:extLst>
          </p:cNvPr>
          <p:cNvSpPr txBox="1"/>
          <p:nvPr/>
        </p:nvSpPr>
        <p:spPr>
          <a:xfrm>
            <a:off x="1122687" y="517118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DD7B0-094C-4206-BB53-F97CA35F5B8E}"/>
              </a:ext>
            </a:extLst>
          </p:cNvPr>
          <p:cNvSpPr txBox="1"/>
          <p:nvPr/>
        </p:nvSpPr>
        <p:spPr>
          <a:xfrm>
            <a:off x="1117210" y="601116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E793-7EEB-49DF-8CD6-B9DF46708573}"/>
              </a:ext>
            </a:extLst>
          </p:cNvPr>
          <p:cNvSpPr txBox="1"/>
          <p:nvPr/>
        </p:nvSpPr>
        <p:spPr>
          <a:xfrm>
            <a:off x="3057236" y="203200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OSI 7 Layer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9DB79-3A65-4417-9D31-CD8DDB65AA87}"/>
              </a:ext>
            </a:extLst>
          </p:cNvPr>
          <p:cNvSpPr txBox="1"/>
          <p:nvPr/>
        </p:nvSpPr>
        <p:spPr>
          <a:xfrm>
            <a:off x="7190718" y="203199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TCP/IP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70075-90C3-4A76-ADD7-6AB6C597F2C1}"/>
              </a:ext>
            </a:extLst>
          </p:cNvPr>
          <p:cNvSpPr/>
          <p:nvPr/>
        </p:nvSpPr>
        <p:spPr>
          <a:xfrm>
            <a:off x="472210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method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C13DA-04CB-45C2-813F-A734E731E22F}"/>
              </a:ext>
            </a:extLst>
          </p:cNvPr>
          <p:cNvSpPr/>
          <p:nvPr/>
        </p:nvSpPr>
        <p:spPr>
          <a:xfrm>
            <a:off x="2370508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url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8E5269-D48C-49D5-B3E1-9D0840EEB965}"/>
              </a:ext>
            </a:extLst>
          </p:cNvPr>
          <p:cNvSpPr/>
          <p:nvPr/>
        </p:nvSpPr>
        <p:spPr>
          <a:xfrm>
            <a:off x="4124116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BFF0DD-85A8-472A-9D0C-D7D79CCE81F3}"/>
              </a:ext>
            </a:extLst>
          </p:cNvPr>
          <p:cNvSpPr/>
          <p:nvPr/>
        </p:nvSpPr>
        <p:spPr>
          <a:xfrm>
            <a:off x="472209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8CF351-3D52-477A-AFBE-39CA0AF295D8}"/>
              </a:ext>
            </a:extLst>
          </p:cNvPr>
          <p:cNvSpPr/>
          <p:nvPr/>
        </p:nvSpPr>
        <p:spPr>
          <a:xfrm>
            <a:off x="2370508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16D15-BE1C-46FB-AB2A-30942677EDC9}"/>
              </a:ext>
            </a:extLst>
          </p:cNvPr>
          <p:cNvSpPr/>
          <p:nvPr/>
        </p:nvSpPr>
        <p:spPr>
          <a:xfrm>
            <a:off x="472209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1A11A-43B3-43F3-B12D-0924368A72C3}"/>
              </a:ext>
            </a:extLst>
          </p:cNvPr>
          <p:cNvSpPr/>
          <p:nvPr/>
        </p:nvSpPr>
        <p:spPr>
          <a:xfrm>
            <a:off x="2370507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3B936-41A6-4496-8B26-372EB267128A}"/>
              </a:ext>
            </a:extLst>
          </p:cNvPr>
          <p:cNvSpPr/>
          <p:nvPr/>
        </p:nvSpPr>
        <p:spPr>
          <a:xfrm>
            <a:off x="472207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request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DFD371-5B24-4F04-B350-FC12BF58CEAF}"/>
              </a:ext>
            </a:extLst>
          </p:cNvPr>
          <p:cNvSpPr/>
          <p:nvPr/>
        </p:nvSpPr>
        <p:spPr>
          <a:xfrm>
            <a:off x="1117137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8DABE1-1A40-4D10-B15E-6DF61316A997}"/>
              </a:ext>
            </a:extLst>
          </p:cNvPr>
          <p:cNvSpPr/>
          <p:nvPr/>
        </p:nvSpPr>
        <p:spPr>
          <a:xfrm>
            <a:off x="1599996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346C2F-2E14-4CD9-BBA2-B4E4CAE1D35F}"/>
              </a:ext>
            </a:extLst>
          </p:cNvPr>
          <p:cNvSpPr/>
          <p:nvPr/>
        </p:nvSpPr>
        <p:spPr>
          <a:xfrm>
            <a:off x="2120033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314F03-339D-4713-9207-A80D47E33D69}"/>
              </a:ext>
            </a:extLst>
          </p:cNvPr>
          <p:cNvSpPr/>
          <p:nvPr/>
        </p:nvSpPr>
        <p:spPr>
          <a:xfrm>
            <a:off x="2531089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3BDB2F-DB38-4EFB-88FE-EC48A8216E7B}"/>
              </a:ext>
            </a:extLst>
          </p:cNvPr>
          <p:cNvSpPr/>
          <p:nvPr/>
        </p:nvSpPr>
        <p:spPr>
          <a:xfrm>
            <a:off x="6197944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9AD346-3977-433A-BD16-19030A892FB5}"/>
              </a:ext>
            </a:extLst>
          </p:cNvPr>
          <p:cNvSpPr/>
          <p:nvPr/>
        </p:nvSpPr>
        <p:spPr>
          <a:xfrm>
            <a:off x="8096242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status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DE77AF-F545-4958-89C0-01EA636890AE}"/>
              </a:ext>
            </a:extLst>
          </p:cNvPr>
          <p:cNvSpPr/>
          <p:nvPr/>
        </p:nvSpPr>
        <p:spPr>
          <a:xfrm>
            <a:off x="9849850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sentence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90DC93-7687-4C33-ABE8-4C967F2E7C68}"/>
              </a:ext>
            </a:extLst>
          </p:cNvPr>
          <p:cNvSpPr/>
          <p:nvPr/>
        </p:nvSpPr>
        <p:spPr>
          <a:xfrm>
            <a:off x="6197943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D404F6-122C-4042-B925-233321795DC7}"/>
              </a:ext>
            </a:extLst>
          </p:cNvPr>
          <p:cNvSpPr/>
          <p:nvPr/>
        </p:nvSpPr>
        <p:spPr>
          <a:xfrm>
            <a:off x="8096242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8F9836-69FC-4170-A86D-75DB7CB95166}"/>
              </a:ext>
            </a:extLst>
          </p:cNvPr>
          <p:cNvSpPr/>
          <p:nvPr/>
        </p:nvSpPr>
        <p:spPr>
          <a:xfrm>
            <a:off x="6197943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0E881-CF23-4692-A999-F4BF5D1BA2A5}"/>
              </a:ext>
            </a:extLst>
          </p:cNvPr>
          <p:cNvSpPr/>
          <p:nvPr/>
        </p:nvSpPr>
        <p:spPr>
          <a:xfrm>
            <a:off x="8096241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EC93B4-DC1D-4138-8D0B-163DB017A333}"/>
              </a:ext>
            </a:extLst>
          </p:cNvPr>
          <p:cNvSpPr/>
          <p:nvPr/>
        </p:nvSpPr>
        <p:spPr>
          <a:xfrm>
            <a:off x="6197941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response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FFCDA0-D69F-4065-936D-DAF06C3B4703}"/>
              </a:ext>
            </a:extLst>
          </p:cNvPr>
          <p:cNvSpPr/>
          <p:nvPr/>
        </p:nvSpPr>
        <p:spPr>
          <a:xfrm>
            <a:off x="6842871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2678625-99CB-479F-ABEA-025C15601DF4}"/>
              </a:ext>
            </a:extLst>
          </p:cNvPr>
          <p:cNvSpPr/>
          <p:nvPr/>
        </p:nvSpPr>
        <p:spPr>
          <a:xfrm>
            <a:off x="7325730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C90490-0161-43EC-8A7B-800DAC7753E7}"/>
              </a:ext>
            </a:extLst>
          </p:cNvPr>
          <p:cNvSpPr/>
          <p:nvPr/>
        </p:nvSpPr>
        <p:spPr>
          <a:xfrm>
            <a:off x="7845767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5651A53-B9C4-4166-BCD2-07DA9CF9E731}"/>
              </a:ext>
            </a:extLst>
          </p:cNvPr>
          <p:cNvSpPr/>
          <p:nvPr/>
        </p:nvSpPr>
        <p:spPr>
          <a:xfrm>
            <a:off x="8256823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7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DF8F47-2B62-42EE-8E3E-275B64D8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0701"/>
              </p:ext>
            </p:extLst>
          </p:nvPr>
        </p:nvGraphicFramePr>
        <p:xfrm>
          <a:off x="1681018" y="2493047"/>
          <a:ext cx="958734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23">
                  <a:extLst>
                    <a:ext uri="{9D8B030D-6E8A-4147-A177-3AD203B41FA5}">
                      <a16:colId xmlns:a16="http://schemas.microsoft.com/office/drawing/2014/main" val="765071801"/>
                    </a:ext>
                  </a:extLst>
                </a:gridCol>
                <a:gridCol w="1198417">
                  <a:extLst>
                    <a:ext uri="{9D8B030D-6E8A-4147-A177-3AD203B41FA5}">
                      <a16:colId xmlns:a16="http://schemas.microsoft.com/office/drawing/2014/main" val="2170111476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0059955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769202475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12030314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0847708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11208911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682237463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805217504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024625221"/>
                    </a:ext>
                  </a:extLst>
                </a:gridCol>
                <a:gridCol w="4793671">
                  <a:extLst>
                    <a:ext uri="{9D8B030D-6E8A-4147-A177-3AD203B41FA5}">
                      <a16:colId xmlns:a16="http://schemas.microsoft.com/office/drawing/2014/main" val="513841588"/>
                    </a:ext>
                  </a:extLst>
                </a:gridCol>
              </a:tblGrid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출발지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도착지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2227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순서 번호</a:t>
                      </a:r>
                      <a:r>
                        <a:rPr lang="en-US" altLang="ko-KR"/>
                        <a:t>(SEQ)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0362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확인 응답 번호</a:t>
                      </a:r>
                      <a:r>
                        <a:rPr lang="en-US" altLang="ko-KR"/>
                        <a:t>(ACK)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97509"/>
                  </a:ext>
                </a:extLst>
              </a:tr>
              <a:tr h="592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헤더길이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SYN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수신 윈도우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흐름제어에 사용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30787"/>
                  </a:ext>
                </a:extLst>
              </a:tr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체크섬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8434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옵션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99436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21456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24C0225-87A6-41BC-88CB-7266638A42B4}"/>
              </a:ext>
            </a:extLst>
          </p:cNvPr>
          <p:cNvSpPr/>
          <p:nvPr/>
        </p:nvSpPr>
        <p:spPr>
          <a:xfrm>
            <a:off x="1237673" y="2493047"/>
            <a:ext cx="443345" cy="26977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0E59-ABB0-4093-B748-D7D1D8C20E2A}"/>
              </a:ext>
            </a:extLst>
          </p:cNvPr>
          <p:cNvSpPr txBox="1"/>
          <p:nvPr/>
        </p:nvSpPr>
        <p:spPr>
          <a:xfrm>
            <a:off x="258619" y="3583709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E95A464-B71C-47B7-AD1C-7B3560850BF0}"/>
              </a:ext>
            </a:extLst>
          </p:cNvPr>
          <p:cNvSpPr/>
          <p:nvPr/>
        </p:nvSpPr>
        <p:spPr>
          <a:xfrm rot="5400000">
            <a:off x="6031345" y="-2937164"/>
            <a:ext cx="886691" cy="9587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9B1D4-CAB6-4266-9067-017EBF230B87}"/>
              </a:ext>
            </a:extLst>
          </p:cNvPr>
          <p:cNvSpPr txBox="1"/>
          <p:nvPr/>
        </p:nvSpPr>
        <p:spPr>
          <a:xfrm>
            <a:off x="5938982" y="895927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32bit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3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FFF6AF-3D40-4626-BF50-754BC170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28490"/>
              </p:ext>
            </p:extLst>
          </p:nvPr>
        </p:nvGraphicFramePr>
        <p:xfrm>
          <a:off x="1200726" y="2317558"/>
          <a:ext cx="9698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53">
                  <a:extLst>
                    <a:ext uri="{9D8B030D-6E8A-4147-A177-3AD203B41FA5}">
                      <a16:colId xmlns:a16="http://schemas.microsoft.com/office/drawing/2014/main" val="892612407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7500882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0357601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33509274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963180245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56242916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3476346954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1416909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757986991"/>
                    </a:ext>
                  </a:extLst>
                </a:gridCol>
                <a:gridCol w="1763306">
                  <a:extLst>
                    <a:ext uri="{9D8B030D-6E8A-4147-A177-3AD203B41FA5}">
                      <a16:colId xmlns:a16="http://schemas.microsoft.com/office/drawing/2014/main" val="170454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499,999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34571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29D78EA6-1198-4577-85FA-3822299063B6}"/>
              </a:ext>
            </a:extLst>
          </p:cNvPr>
          <p:cNvSpPr/>
          <p:nvPr/>
        </p:nvSpPr>
        <p:spPr>
          <a:xfrm rot="5400000">
            <a:off x="5714998" y="-3004127"/>
            <a:ext cx="586509" cy="961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61998-38A2-4690-BC55-9AC94CBAE760}"/>
              </a:ext>
            </a:extLst>
          </p:cNvPr>
          <p:cNvSpPr txBox="1"/>
          <p:nvPr/>
        </p:nvSpPr>
        <p:spPr>
          <a:xfrm>
            <a:off x="4867563" y="882643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메세지</a:t>
            </a:r>
            <a:r>
              <a:rPr lang="en-US" altLang="ko-KR"/>
              <a:t>(500,000 Byte)</a:t>
            </a:r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2C2FE49-2CC4-4463-AAFA-18FC7C88495F}"/>
              </a:ext>
            </a:extLst>
          </p:cNvPr>
          <p:cNvSpPr/>
          <p:nvPr/>
        </p:nvSpPr>
        <p:spPr>
          <a:xfrm rot="5400000">
            <a:off x="2847032" y="1262997"/>
            <a:ext cx="244917" cy="3537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682E99CD-703D-4639-A691-C3D80CAC8CEA}"/>
              </a:ext>
            </a:extLst>
          </p:cNvPr>
          <p:cNvSpPr/>
          <p:nvPr/>
        </p:nvSpPr>
        <p:spPr>
          <a:xfrm rot="5400000">
            <a:off x="6384560" y="1263000"/>
            <a:ext cx="244915" cy="3537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B950A-60F1-4037-A2DF-7C5EE067F3D8}"/>
              </a:ext>
            </a:extLst>
          </p:cNvPr>
          <p:cNvSpPr txBox="1"/>
          <p:nvPr/>
        </p:nvSpPr>
        <p:spPr>
          <a:xfrm>
            <a:off x="2429163" y="3375126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729A1-A460-4121-A427-AA050AF73F5F}"/>
              </a:ext>
            </a:extLst>
          </p:cNvPr>
          <p:cNvSpPr txBox="1"/>
          <p:nvPr/>
        </p:nvSpPr>
        <p:spPr>
          <a:xfrm>
            <a:off x="6049817" y="3387233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F3B270-0853-4F37-9552-04800D41EBA1}"/>
              </a:ext>
            </a:extLst>
          </p:cNvPr>
          <p:cNvSpPr/>
          <p:nvPr/>
        </p:nvSpPr>
        <p:spPr>
          <a:xfrm>
            <a:off x="955963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D0048D-1CE1-483E-B17E-7504AAEAF7B9}"/>
              </a:ext>
            </a:extLst>
          </p:cNvPr>
          <p:cNvSpPr/>
          <p:nvPr/>
        </p:nvSpPr>
        <p:spPr>
          <a:xfrm>
            <a:off x="4738254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6CC16C-C38B-4605-BDCE-A4B587C80151}"/>
              </a:ext>
            </a:extLst>
          </p:cNvPr>
          <p:cNvCxnSpPr>
            <a:endCxn id="11" idx="4"/>
          </p:cNvCxnSpPr>
          <p:nvPr/>
        </p:nvCxnSpPr>
        <p:spPr>
          <a:xfrm flipV="1">
            <a:off x="955963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E9CCA1-1BA3-4E9D-8C1A-6D12F4188024}"/>
              </a:ext>
            </a:extLst>
          </p:cNvPr>
          <p:cNvCxnSpPr/>
          <p:nvPr/>
        </p:nvCxnSpPr>
        <p:spPr>
          <a:xfrm flipV="1">
            <a:off x="4738254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642218-3ACC-4C94-A830-21DA85FD7E8A}"/>
              </a:ext>
            </a:extLst>
          </p:cNvPr>
          <p:cNvSpPr txBox="1"/>
          <p:nvPr/>
        </p:nvSpPr>
        <p:spPr>
          <a:xfrm>
            <a:off x="570345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74FD6-C689-4911-88BF-2BE84B0E46ED}"/>
              </a:ext>
            </a:extLst>
          </p:cNvPr>
          <p:cNvSpPr txBox="1"/>
          <p:nvPr/>
        </p:nvSpPr>
        <p:spPr>
          <a:xfrm>
            <a:off x="4142508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8B6A1-ADF1-4F9F-94B5-1E26C646F2D9}"/>
              </a:ext>
            </a:extLst>
          </p:cNvPr>
          <p:cNvSpPr txBox="1"/>
          <p:nvPr/>
        </p:nvSpPr>
        <p:spPr>
          <a:xfrm>
            <a:off x="1205341" y="731374"/>
            <a:ext cx="184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segment</a:t>
            </a:r>
            <a:r>
              <a:rPr lang="ko-KR" altLang="en-US"/>
              <a:t> 크기</a:t>
            </a:r>
            <a:r>
              <a:rPr lang="en-US" altLang="ko-KR"/>
              <a:t>: 1,000 Byte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116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10</cp:revision>
  <dcterms:created xsi:type="dcterms:W3CDTF">2022-03-27T13:21:53Z</dcterms:created>
  <dcterms:modified xsi:type="dcterms:W3CDTF">2022-03-31T17:11:58Z</dcterms:modified>
</cp:coreProperties>
</file>