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DAC55-617F-4C1D-ACC7-2013FEE8B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BA15E5-E0A8-4757-A626-BBC06E6D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49D34-2F36-4DAC-9F75-FBDC02E9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75553-36FB-4C6A-B54D-4EA7002C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4BCBF-D324-4362-9350-6E7D41F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5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6F617-EC30-45AE-A8E3-E8EEE06B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9DF9A-9CD5-4C19-8891-D11FCE1A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33EF9-E15E-4380-B9F7-80B99F16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449FC-D0C0-4189-9C5D-86A9DAC1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BD2DF-E985-4366-9DEA-7BE1861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29B389-E54F-4FAB-83FF-483ED2006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3E2EA-DA20-4A72-A5C0-88260436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C9E07-D3CC-4027-A6BD-1B99380F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D6C1B-9D3F-4EE9-8C31-38E88AA6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5BC6F-D469-4019-85DB-82BB0ED3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9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2FCC2-AF72-437D-8591-BFCDD57D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26F5C-BB22-4345-837B-AFBBC8B2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D3FC8-E798-43CC-B36A-532005C0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F0793-454B-4CE6-ACB1-E7E7042F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F4B8C-8E27-465D-8E79-13934B62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6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14F30-801F-47B6-90CA-00FCAA4A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B0648-26E1-4240-82A1-AA8D16D0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A7CD3-1438-4CF7-B92C-407EF592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3F349-659E-42DD-BB07-FCE700BF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8623E-5DE6-4C6D-A231-B10A190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9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94611-7A95-4797-822E-A72CC78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A9F05-E11D-4EB4-9C01-3D6ABC495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11E7E-EA0D-4E63-B1DB-1F3740F7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C3269-6A84-4E65-8853-75F2AE6F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AC796-8762-4B8E-A145-65CDB83D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5A3CB-246A-46E1-8952-295C4F60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9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96960-F109-46B6-A9D3-5B5093C3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2787D-5C2E-4699-9013-EB96DCB9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1C4D8-4ED3-468A-B87B-34ADFC0F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439A29-0791-48F1-9EC7-8359F607B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A21283-CCCC-4267-82C2-AD310BD4B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80C099-989C-4A0C-B23C-657CE824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4B411C-84A3-4DC1-BCC8-6601CA77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983707-2FCC-43DE-B14C-3A8360A0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299F-2D81-4297-85D3-3797A35C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08632C-7F22-4152-A0FA-76DE38A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9256C2-BE57-4372-9EF9-8D42C00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DD3D3F-914B-46F8-B857-0FF4D8EF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E0977B-7E36-4414-8555-817E622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0EF4D0-4A2C-4401-81D8-C5D4BAB5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F5268-970E-470B-887A-B4B32F46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B636-3E89-4633-96A1-190B62C2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84D01-3857-4CC9-A18A-6EF2E804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F2127-FA64-498D-84DA-AA08005B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79AA2-2F0F-4CF4-943A-EB43F3D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BEA1C-5ECC-4B5F-A629-7F0CCEF8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C6A3F3-DA05-492B-985C-328A547B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0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9839A-343A-4DB3-B1C0-ECF0BE64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2F2B7-1F72-4BC2-A7C7-460A2C11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3BC50-D89F-4F71-9751-E561DC14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3B2B9-1D7E-45BC-AD0B-CE3B54B2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67EF1-2F89-47FA-BBA8-55745CF3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3A58D-05CB-43D7-91BC-8D4166C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509CE4-599A-4EB0-B99B-E1989C1A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F7DD1-8C17-43CA-A5DC-28735826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A6103-4A39-4501-AAC4-E9555489C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4238-4D02-4E8A-A65E-507BB207C386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4B076-37B7-4A10-90EE-B7D00EFD5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72DA5-5EBE-49F6-96A8-57EE2DD0F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F077-DA8D-4944-B747-CE52EC3E2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9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3F8877-B153-44F2-B927-F0321EADABC2}"/>
              </a:ext>
            </a:extLst>
          </p:cNvPr>
          <p:cNvSpPr/>
          <p:nvPr/>
        </p:nvSpPr>
        <p:spPr>
          <a:xfrm>
            <a:off x="2053372" y="717536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Application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C973CE-33DF-4675-86B7-EB172F017FC3}"/>
              </a:ext>
            </a:extLst>
          </p:cNvPr>
          <p:cNvSpPr/>
          <p:nvPr/>
        </p:nvSpPr>
        <p:spPr>
          <a:xfrm>
            <a:off x="2053371" y="1557508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Prensentation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8C0D1-6918-45A9-AB5B-E81B203FCA0F}"/>
              </a:ext>
            </a:extLst>
          </p:cNvPr>
          <p:cNvSpPr/>
          <p:nvPr/>
        </p:nvSpPr>
        <p:spPr>
          <a:xfrm>
            <a:off x="2053371" y="2397480"/>
            <a:ext cx="3413051" cy="8399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Session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7B2A0B-FAED-42B1-84BF-4BDE424078BA}"/>
              </a:ext>
            </a:extLst>
          </p:cNvPr>
          <p:cNvSpPr/>
          <p:nvPr/>
        </p:nvSpPr>
        <p:spPr>
          <a:xfrm>
            <a:off x="2053370" y="3237452"/>
            <a:ext cx="3413051" cy="839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B73EC7-7E98-4023-9A59-9028A4F75546}"/>
              </a:ext>
            </a:extLst>
          </p:cNvPr>
          <p:cNvSpPr/>
          <p:nvPr/>
        </p:nvSpPr>
        <p:spPr>
          <a:xfrm>
            <a:off x="2053369" y="5757368"/>
            <a:ext cx="3413051" cy="839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Physical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2B2DD8-7BCB-449D-B27F-DB709D5A5F2D}"/>
              </a:ext>
            </a:extLst>
          </p:cNvPr>
          <p:cNvSpPr/>
          <p:nvPr/>
        </p:nvSpPr>
        <p:spPr>
          <a:xfrm>
            <a:off x="2053366" y="4077424"/>
            <a:ext cx="3413051" cy="839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Network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5D40D-FB48-4500-B661-9B00592F3BCA}"/>
              </a:ext>
            </a:extLst>
          </p:cNvPr>
          <p:cNvSpPr/>
          <p:nvPr/>
        </p:nvSpPr>
        <p:spPr>
          <a:xfrm>
            <a:off x="6096000" y="717536"/>
            <a:ext cx="3413051" cy="251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Application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9A014C-5AF0-4AA0-A3FE-17A019246F8D}"/>
              </a:ext>
            </a:extLst>
          </p:cNvPr>
          <p:cNvSpPr/>
          <p:nvPr/>
        </p:nvSpPr>
        <p:spPr>
          <a:xfrm>
            <a:off x="6095998" y="3237452"/>
            <a:ext cx="3413051" cy="839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294B7D-A98A-41C9-9356-6E246F3B834B}"/>
              </a:ext>
            </a:extLst>
          </p:cNvPr>
          <p:cNvSpPr/>
          <p:nvPr/>
        </p:nvSpPr>
        <p:spPr>
          <a:xfrm>
            <a:off x="6095995" y="4917396"/>
            <a:ext cx="3413051" cy="16799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Network Access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42DBFC-78B9-4944-8741-4E40ACFABC0F}"/>
              </a:ext>
            </a:extLst>
          </p:cNvPr>
          <p:cNvSpPr/>
          <p:nvPr/>
        </p:nvSpPr>
        <p:spPr>
          <a:xfrm>
            <a:off x="6095994" y="4077424"/>
            <a:ext cx="3413051" cy="83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Internet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138D8A-606A-4637-879C-289079056227}"/>
              </a:ext>
            </a:extLst>
          </p:cNvPr>
          <p:cNvSpPr/>
          <p:nvPr/>
        </p:nvSpPr>
        <p:spPr>
          <a:xfrm>
            <a:off x="2053366" y="4917396"/>
            <a:ext cx="3413051" cy="839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Data link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CFEE6-9E76-4A08-A7BB-EB8D0F5F5AA3}"/>
              </a:ext>
            </a:extLst>
          </p:cNvPr>
          <p:cNvSpPr txBox="1"/>
          <p:nvPr/>
        </p:nvSpPr>
        <p:spPr>
          <a:xfrm>
            <a:off x="1085099" y="877455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L7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C5567-1632-44E2-A435-D0911FD2226A}"/>
              </a:ext>
            </a:extLst>
          </p:cNvPr>
          <p:cNvSpPr txBox="1"/>
          <p:nvPr/>
        </p:nvSpPr>
        <p:spPr>
          <a:xfrm>
            <a:off x="1098737" y="1722583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L6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DAC307-DDB9-40AB-BBFC-68D262F60F14}"/>
              </a:ext>
            </a:extLst>
          </p:cNvPr>
          <p:cNvSpPr txBox="1"/>
          <p:nvPr/>
        </p:nvSpPr>
        <p:spPr>
          <a:xfrm>
            <a:off x="1122687" y="2567711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L5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31C33-776D-4FAF-97C9-79277140EEA6}"/>
              </a:ext>
            </a:extLst>
          </p:cNvPr>
          <p:cNvSpPr txBox="1"/>
          <p:nvPr/>
        </p:nvSpPr>
        <p:spPr>
          <a:xfrm>
            <a:off x="1122687" y="3412839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L4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DB8CB-D211-4E56-B07F-6A83924B694E}"/>
              </a:ext>
            </a:extLst>
          </p:cNvPr>
          <p:cNvSpPr txBox="1"/>
          <p:nvPr/>
        </p:nvSpPr>
        <p:spPr>
          <a:xfrm>
            <a:off x="1127089" y="425796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L3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90281E-3F2A-4B82-BDCA-BD56D9BB411D}"/>
              </a:ext>
            </a:extLst>
          </p:cNvPr>
          <p:cNvSpPr txBox="1"/>
          <p:nvPr/>
        </p:nvSpPr>
        <p:spPr>
          <a:xfrm>
            <a:off x="1122687" y="5171189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L2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ADD7B0-094C-4206-BB53-F97CA35F5B8E}"/>
              </a:ext>
            </a:extLst>
          </p:cNvPr>
          <p:cNvSpPr txBox="1"/>
          <p:nvPr/>
        </p:nvSpPr>
        <p:spPr>
          <a:xfrm>
            <a:off x="1117210" y="6011161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L1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F5E793-7EEB-49DF-8CD6-B9DF46708573}"/>
              </a:ext>
            </a:extLst>
          </p:cNvPr>
          <p:cNvSpPr txBox="1"/>
          <p:nvPr/>
        </p:nvSpPr>
        <p:spPr>
          <a:xfrm>
            <a:off x="3057236" y="203200"/>
            <a:ext cx="2318327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OSI 7 Layer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49DB79-3A65-4417-9D31-CD8DDB65AA87}"/>
              </a:ext>
            </a:extLst>
          </p:cNvPr>
          <p:cNvSpPr txBox="1"/>
          <p:nvPr/>
        </p:nvSpPr>
        <p:spPr>
          <a:xfrm>
            <a:off x="7190718" y="203199"/>
            <a:ext cx="2318327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TCP/IP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949DE5-658F-4CE6-A942-60076476859C}"/>
              </a:ext>
            </a:extLst>
          </p:cNvPr>
          <p:cNvSpPr txBox="1"/>
          <p:nvPr/>
        </p:nvSpPr>
        <p:spPr>
          <a:xfrm>
            <a:off x="981695" y="1403191"/>
            <a:ext cx="3895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      HTTP/1.1</a:t>
            </a:r>
          </a:p>
          <a:p>
            <a:r>
              <a:rPr lang="en-US" altLang="ko-KR" b="1"/>
              <a:t> </a:t>
            </a:r>
          </a:p>
          <a:p>
            <a:r>
              <a:rPr lang="en-US" altLang="ko-KR" b="1"/>
              <a:t>Host:</a:t>
            </a:r>
          </a:p>
          <a:p>
            <a:endParaRPr lang="en-US" altLang="ko-KR" b="1"/>
          </a:p>
          <a:p>
            <a:r>
              <a:rPr lang="en-US" altLang="ko-KR" b="1"/>
              <a:t>Content-Length</a:t>
            </a:r>
          </a:p>
          <a:p>
            <a:r>
              <a:rPr lang="en-US" altLang="ko-KR" b="1"/>
              <a:t>…</a:t>
            </a:r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requet body</a:t>
            </a:r>
          </a:p>
          <a:p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CF72AF-B629-4CCA-BA80-CA9865125592}"/>
              </a:ext>
            </a:extLst>
          </p:cNvPr>
          <p:cNvSpPr/>
          <p:nvPr/>
        </p:nvSpPr>
        <p:spPr>
          <a:xfrm>
            <a:off x="981695" y="1403191"/>
            <a:ext cx="627151" cy="389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EBCED0-4B62-4CC3-ADA8-84E80DDE8F6E}"/>
              </a:ext>
            </a:extLst>
          </p:cNvPr>
          <p:cNvSpPr/>
          <p:nvPr/>
        </p:nvSpPr>
        <p:spPr>
          <a:xfrm>
            <a:off x="1895929" y="1391671"/>
            <a:ext cx="1201476" cy="389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CDC5ED-9129-4597-8786-85A1C8EE9DEB}"/>
              </a:ext>
            </a:extLst>
          </p:cNvPr>
          <p:cNvSpPr/>
          <p:nvPr/>
        </p:nvSpPr>
        <p:spPr>
          <a:xfrm>
            <a:off x="981695" y="1959628"/>
            <a:ext cx="2115709" cy="1365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F1DA1F-C566-48D3-B5A1-2200C746A70F}"/>
              </a:ext>
            </a:extLst>
          </p:cNvPr>
          <p:cNvSpPr/>
          <p:nvPr/>
        </p:nvSpPr>
        <p:spPr>
          <a:xfrm>
            <a:off x="964143" y="3584594"/>
            <a:ext cx="2133261" cy="680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31CD219-D3C7-41ED-87E2-6E3073EDC581}"/>
              </a:ext>
            </a:extLst>
          </p:cNvPr>
          <p:cNvSpPr/>
          <p:nvPr/>
        </p:nvSpPr>
        <p:spPr>
          <a:xfrm>
            <a:off x="799592" y="1147145"/>
            <a:ext cx="387927" cy="3895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A00E501-2A0A-4112-887F-0D8C1280DB37}"/>
              </a:ext>
            </a:extLst>
          </p:cNvPr>
          <p:cNvSpPr/>
          <p:nvPr/>
        </p:nvSpPr>
        <p:spPr>
          <a:xfrm>
            <a:off x="1705761" y="1102844"/>
            <a:ext cx="387927" cy="3895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F12C62F-1853-4F39-A0FE-8D05C7FFFA2E}"/>
              </a:ext>
            </a:extLst>
          </p:cNvPr>
          <p:cNvSpPr/>
          <p:nvPr/>
        </p:nvSpPr>
        <p:spPr>
          <a:xfrm>
            <a:off x="778956" y="1753629"/>
            <a:ext cx="387927" cy="3895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5053A53-A6FF-4E93-B854-9DB9A1E40011}"/>
              </a:ext>
            </a:extLst>
          </p:cNvPr>
          <p:cNvSpPr/>
          <p:nvPr/>
        </p:nvSpPr>
        <p:spPr>
          <a:xfrm>
            <a:off x="778954" y="3366331"/>
            <a:ext cx="387927" cy="3895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E1E48-A15E-420F-99DF-2ADA37D82A90}"/>
              </a:ext>
            </a:extLst>
          </p:cNvPr>
          <p:cNvSpPr txBox="1"/>
          <p:nvPr/>
        </p:nvSpPr>
        <p:spPr>
          <a:xfrm>
            <a:off x="6365358" y="1397387"/>
            <a:ext cx="3895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HTTP/1.1     200</a:t>
            </a:r>
          </a:p>
          <a:p>
            <a:r>
              <a:rPr lang="en-US" altLang="ko-KR" b="1"/>
              <a:t> </a:t>
            </a:r>
          </a:p>
          <a:p>
            <a:r>
              <a:rPr lang="en-US" altLang="ko-KR" b="1"/>
              <a:t>server:</a:t>
            </a:r>
          </a:p>
          <a:p>
            <a:endParaRPr lang="en-US" altLang="ko-KR" b="1"/>
          </a:p>
          <a:p>
            <a:r>
              <a:rPr lang="en-US" altLang="ko-KR" b="1"/>
              <a:t>Content-Length</a:t>
            </a:r>
          </a:p>
          <a:p>
            <a:r>
              <a:rPr lang="en-US" altLang="ko-KR" b="1"/>
              <a:t>…</a:t>
            </a:r>
          </a:p>
          <a:p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response body</a:t>
            </a:r>
          </a:p>
          <a:p>
            <a:r>
              <a:rPr lang="en-US" altLang="ko-KR" b="1"/>
              <a:t>…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7A9C29-A973-4B2B-8E4C-0F34FBE5EA94}"/>
              </a:ext>
            </a:extLst>
          </p:cNvPr>
          <p:cNvSpPr/>
          <p:nvPr/>
        </p:nvSpPr>
        <p:spPr>
          <a:xfrm>
            <a:off x="7836365" y="1396216"/>
            <a:ext cx="783095" cy="389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BF9E90-43B9-46B9-8FF8-FD21EDE70E06}"/>
              </a:ext>
            </a:extLst>
          </p:cNvPr>
          <p:cNvSpPr/>
          <p:nvPr/>
        </p:nvSpPr>
        <p:spPr>
          <a:xfrm>
            <a:off x="6356580" y="1391671"/>
            <a:ext cx="1203169" cy="389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24441E-A149-4125-B5A8-121F218B3E11}"/>
              </a:ext>
            </a:extLst>
          </p:cNvPr>
          <p:cNvSpPr/>
          <p:nvPr/>
        </p:nvSpPr>
        <p:spPr>
          <a:xfrm>
            <a:off x="6365359" y="1953824"/>
            <a:ext cx="2043856" cy="1475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2AF7EE-7CE1-40C8-BCCC-5DF5A0DA13D1}"/>
              </a:ext>
            </a:extLst>
          </p:cNvPr>
          <p:cNvSpPr/>
          <p:nvPr/>
        </p:nvSpPr>
        <p:spPr>
          <a:xfrm>
            <a:off x="6347806" y="3578790"/>
            <a:ext cx="1846181" cy="680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022733F-3689-41C4-B878-2780490C6EA9}"/>
              </a:ext>
            </a:extLst>
          </p:cNvPr>
          <p:cNvSpPr/>
          <p:nvPr/>
        </p:nvSpPr>
        <p:spPr>
          <a:xfrm>
            <a:off x="6183255" y="1141341"/>
            <a:ext cx="387927" cy="3895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F3B2E77-9C1D-413B-BE69-0066F98BC722}"/>
              </a:ext>
            </a:extLst>
          </p:cNvPr>
          <p:cNvSpPr/>
          <p:nvPr/>
        </p:nvSpPr>
        <p:spPr>
          <a:xfrm>
            <a:off x="7683673" y="1112202"/>
            <a:ext cx="387927" cy="3895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F30FDAD-6590-4520-9762-AF8F2041D4B5}"/>
              </a:ext>
            </a:extLst>
          </p:cNvPr>
          <p:cNvSpPr/>
          <p:nvPr/>
        </p:nvSpPr>
        <p:spPr>
          <a:xfrm>
            <a:off x="6105494" y="1764866"/>
            <a:ext cx="387927" cy="3895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BE2A9DE-6A42-48A6-909E-BFA452E32364}"/>
              </a:ext>
            </a:extLst>
          </p:cNvPr>
          <p:cNvSpPr/>
          <p:nvPr/>
        </p:nvSpPr>
        <p:spPr>
          <a:xfrm>
            <a:off x="6145067" y="3370599"/>
            <a:ext cx="387927" cy="3895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5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58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5</cp:revision>
  <dcterms:created xsi:type="dcterms:W3CDTF">2022-03-27T13:21:53Z</dcterms:created>
  <dcterms:modified xsi:type="dcterms:W3CDTF">2022-03-28T18:38:55Z</dcterms:modified>
</cp:coreProperties>
</file>