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84F00-8C3C-48C1-84E3-EF2609322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A8B823-AC06-447C-A6DE-0468C7A20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1B3AF-18AB-4B77-8590-93732D20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DF9D9-9B51-4B8B-A08C-0DFE7854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BB690-EF3F-4D90-A85A-19684919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62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B27D-2C2F-4B27-8F12-775A690B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666155-7F6A-48A1-9D83-B06825A64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18FEA-36B6-4FB1-B2A7-07F1A0613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CC5E2A-CFE7-4C25-8806-E39B2A55F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1225F2-8974-42F4-86DC-B0B79834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412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333515-9923-46CE-B971-99E1BFED3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0D9E18-0B33-4EA8-A610-355C36B05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DB7F2B-E1DE-4111-BC49-5A1B51EC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E1DC90-386E-4961-BED6-8102AAB3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A64BA8-06F4-4A53-9239-09AD56EC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93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82FAC-EFCC-41AF-8A78-560E5A52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CFF0F4-CB90-46BB-A1A5-E16AD116C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EACFED-C185-4709-ABE8-2C382577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87B395-F882-41A3-A4F5-AF4725A27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EB60F1-F535-42F3-BEC7-30F1D100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96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7FAD4-0BC6-4100-8D0E-FC59C98EC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34719-D5EE-4AA3-A263-EAC19E386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D0EC8-19C1-4DDB-9D12-32328ED4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EDE34E-E289-4534-B864-43681D9C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A41433-B698-4B6A-9613-373BF3D5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13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2F539-4693-42BA-B9E6-FDBA8945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AE6DD0-A778-42B5-B3A3-83D487ED9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D59AE7-BB7B-4E23-A782-76675392B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25DF64-AD22-4ECB-88D8-73D4156F1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2AE9BC-CAFD-4914-B0A1-2B0398825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F91847-C2FF-46CC-B4FF-23B3413E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30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9488D-3D98-4231-9692-E8BEA4CFD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D8BCF8-C699-4489-BB63-8F46E2BCC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A5516C-0B6F-4B12-BB77-08D6C178B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159F92-23CB-4AF4-BB04-A93E225FD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C7115C-E5A1-4B6A-A6D3-740D884E3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2EEB19-FE60-4A07-86F3-9AF04D29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19E9A5-F078-43F5-9187-CDC548AA7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79DB87-1963-415F-9AE6-9EC2C415C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8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68AC7-3BF8-4579-AD63-80FF940A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22109D-4A0D-44BE-8B9C-49BE0787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BDB943-F72B-4CFD-9CCE-32B2D57A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69071C-32B9-40C7-ABDC-488D405A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89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A6F738-89B2-4701-BA86-952BBBD59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70484C-9DDB-4737-B496-59FAB690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51E337-3611-4652-91B0-46E38B936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10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E439F-AFA2-4ACB-B846-48EEBB5A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12756F-D219-4EF4-A85F-F9E506996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4049D5-0EE6-4702-88BA-FFC9DEB6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04C302-3BE5-4CED-B41C-16A62C37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5E4F72-2AFB-4ED9-8882-32AD243B7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5DEB0F-818C-4143-8BB1-3CD00483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83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66D48-6951-40C3-B0AE-D3A4E8399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5426B0-E8FB-4837-ACCA-B2D70A745D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D25964-8178-493D-805F-67AE6A226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66DD41-9867-48A4-BB3E-EED44A204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1D055B-49AF-41DC-813C-B57842CC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BF71F9-6795-4BD7-B2FC-2AAC1F418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31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6DD85F-DA25-4F61-9AA6-C341E18A3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4F94AE-17DA-4B30-8522-47CADCE6C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A140F1-E725-4DC8-AD8D-A4EC5A326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8EA69-B55C-49B0-99E1-FB393F11A06B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27C731-95F7-44BE-B624-339FF0608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C75F1-3B2D-4098-8DE7-9C05830D4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23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원통형 2">
            <a:extLst>
              <a:ext uri="{FF2B5EF4-FFF2-40B4-BE49-F238E27FC236}">
                <a16:creationId xmlns:a16="http://schemas.microsoft.com/office/drawing/2014/main" id="{059825FB-5072-4928-876E-44C0009E77A4}"/>
              </a:ext>
            </a:extLst>
          </p:cNvPr>
          <p:cNvSpPr/>
          <p:nvPr/>
        </p:nvSpPr>
        <p:spPr>
          <a:xfrm>
            <a:off x="585380" y="2423649"/>
            <a:ext cx="1400356" cy="832918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Router</a:t>
            </a:r>
            <a:endParaRPr lang="ko-KR" altLang="en-US"/>
          </a:p>
        </p:txBody>
      </p:sp>
      <p:sp>
        <p:nvSpPr>
          <p:cNvPr id="8" name="정육면체 7">
            <a:extLst>
              <a:ext uri="{FF2B5EF4-FFF2-40B4-BE49-F238E27FC236}">
                <a16:creationId xmlns:a16="http://schemas.microsoft.com/office/drawing/2014/main" id="{0EE6A1B7-865C-4154-B8A9-EBE530571577}"/>
              </a:ext>
            </a:extLst>
          </p:cNvPr>
          <p:cNvSpPr/>
          <p:nvPr/>
        </p:nvSpPr>
        <p:spPr>
          <a:xfrm>
            <a:off x="2449807" y="2381864"/>
            <a:ext cx="1704309" cy="7415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Swich</a:t>
            </a:r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816CC51-62A6-43A1-BA4F-1CB7E4AE0C84}"/>
              </a:ext>
            </a:extLst>
          </p:cNvPr>
          <p:cNvSpPr/>
          <p:nvPr/>
        </p:nvSpPr>
        <p:spPr>
          <a:xfrm>
            <a:off x="8613270" y="2209186"/>
            <a:ext cx="1856286" cy="9141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Operation</a:t>
            </a:r>
          </a:p>
          <a:p>
            <a:pPr algn="ctr"/>
            <a:r>
              <a:rPr lang="en-US" altLang="ko-KR"/>
              <a:t>Server</a:t>
            </a:r>
            <a:endParaRPr lang="ko-KR" altLang="en-US"/>
          </a:p>
        </p:txBody>
      </p:sp>
      <p:sp>
        <p:nvSpPr>
          <p:cNvPr id="11" name="정육면체 10">
            <a:extLst>
              <a:ext uri="{FF2B5EF4-FFF2-40B4-BE49-F238E27FC236}">
                <a16:creationId xmlns:a16="http://schemas.microsoft.com/office/drawing/2014/main" id="{B6F03294-CAB1-48C3-88D0-B6C6C37AB907}"/>
              </a:ext>
            </a:extLst>
          </p:cNvPr>
          <p:cNvSpPr/>
          <p:nvPr/>
        </p:nvSpPr>
        <p:spPr>
          <a:xfrm>
            <a:off x="6472443" y="2381864"/>
            <a:ext cx="1704309" cy="7415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API GateWay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C424D1D-B5E0-4366-839D-7111BF433963}"/>
              </a:ext>
            </a:extLst>
          </p:cNvPr>
          <p:cNvSpPr/>
          <p:nvPr/>
        </p:nvSpPr>
        <p:spPr>
          <a:xfrm>
            <a:off x="8613270" y="4883951"/>
            <a:ext cx="1856286" cy="9141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Test Server</a:t>
            </a:r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00FB332-1BD6-4843-8306-3E6628E8E092}"/>
              </a:ext>
            </a:extLst>
          </p:cNvPr>
          <p:cNvSpPr/>
          <p:nvPr/>
        </p:nvSpPr>
        <p:spPr>
          <a:xfrm>
            <a:off x="361485" y="436977"/>
            <a:ext cx="1856286" cy="9141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Internet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DC9CFDC-EC4F-4AC6-BF4B-79047A57BE91}"/>
              </a:ext>
            </a:extLst>
          </p:cNvPr>
          <p:cNvCxnSpPr>
            <a:cxnSpLocks/>
            <a:stCxn id="13" idx="2"/>
            <a:endCxn id="3" idx="1"/>
          </p:cNvCxnSpPr>
          <p:nvPr/>
        </p:nvCxnSpPr>
        <p:spPr>
          <a:xfrm flipH="1">
            <a:off x="1285558" y="1351155"/>
            <a:ext cx="4070" cy="1072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800928E-C1EA-458D-B5FF-DE88F7AACF47}"/>
              </a:ext>
            </a:extLst>
          </p:cNvPr>
          <p:cNvCxnSpPr>
            <a:cxnSpLocks/>
            <a:stCxn id="3" idx="4"/>
            <a:endCxn id="8" idx="2"/>
          </p:cNvCxnSpPr>
          <p:nvPr/>
        </p:nvCxnSpPr>
        <p:spPr>
          <a:xfrm>
            <a:off x="1985736" y="2840108"/>
            <a:ext cx="464071" cy="5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A9C1B9B-6D46-4AAF-B4DB-A71ADC206E36}"/>
              </a:ext>
            </a:extLst>
          </p:cNvPr>
          <p:cNvCxnSpPr>
            <a:cxnSpLocks/>
            <a:stCxn id="8" idx="4"/>
            <a:endCxn id="32" idx="2"/>
          </p:cNvCxnSpPr>
          <p:nvPr/>
        </p:nvCxnSpPr>
        <p:spPr>
          <a:xfrm>
            <a:off x="3968741" y="2845302"/>
            <a:ext cx="475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BA55C2E-9F1C-4E4B-9422-F51E5ED7F714}"/>
              </a:ext>
            </a:extLst>
          </p:cNvPr>
          <p:cNvCxnSpPr>
            <a:cxnSpLocks/>
            <a:stCxn id="11" idx="5"/>
            <a:endCxn id="10" idx="1"/>
          </p:cNvCxnSpPr>
          <p:nvPr/>
        </p:nvCxnSpPr>
        <p:spPr>
          <a:xfrm>
            <a:off x="8176752" y="2659927"/>
            <a:ext cx="436518" cy="6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9BDD889-AB00-4FAA-8C2C-CBFB075C9661}"/>
              </a:ext>
            </a:extLst>
          </p:cNvPr>
          <p:cNvCxnSpPr>
            <a:stCxn id="12" idx="0"/>
            <a:endCxn id="10" idx="2"/>
          </p:cNvCxnSpPr>
          <p:nvPr/>
        </p:nvCxnSpPr>
        <p:spPr>
          <a:xfrm flipV="1">
            <a:off x="9541413" y="3123364"/>
            <a:ext cx="0" cy="17605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정육면체 31">
            <a:extLst>
              <a:ext uri="{FF2B5EF4-FFF2-40B4-BE49-F238E27FC236}">
                <a16:creationId xmlns:a16="http://schemas.microsoft.com/office/drawing/2014/main" id="{B3A50BB8-1853-45CD-9176-B4FA3AC3C7F9}"/>
              </a:ext>
            </a:extLst>
          </p:cNvPr>
          <p:cNvSpPr/>
          <p:nvPr/>
        </p:nvSpPr>
        <p:spPr>
          <a:xfrm>
            <a:off x="4444609" y="2381864"/>
            <a:ext cx="1704309" cy="7415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Web Server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AF12C89-A818-467B-AFA9-EB2D33BF65D9}"/>
              </a:ext>
            </a:extLst>
          </p:cNvPr>
          <p:cNvCxnSpPr>
            <a:cxnSpLocks/>
            <a:stCxn id="32" idx="4"/>
            <a:endCxn id="11" idx="2"/>
          </p:cNvCxnSpPr>
          <p:nvPr/>
        </p:nvCxnSpPr>
        <p:spPr>
          <a:xfrm>
            <a:off x="5963543" y="2845302"/>
            <a:ext cx="508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6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847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11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 HuiSeung</dc:creator>
  <cp:lastModifiedBy>Jo HuiSeung</cp:lastModifiedBy>
  <cp:revision>3</cp:revision>
  <dcterms:created xsi:type="dcterms:W3CDTF">2021-12-18T18:57:23Z</dcterms:created>
  <dcterms:modified xsi:type="dcterms:W3CDTF">2021-12-27T10:05:57Z</dcterms:modified>
</cp:coreProperties>
</file>