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29111575" cy="14417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40" d="100"/>
          <a:sy n="40" d="100"/>
        </p:scale>
        <p:origin x="18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947" y="2359560"/>
            <a:ext cx="21833681" cy="5019487"/>
          </a:xfrm>
        </p:spPr>
        <p:txBody>
          <a:bodyPr anchor="b"/>
          <a:lstStyle>
            <a:lvl1pPr algn="ctr">
              <a:defRPr sz="12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8947" y="7572618"/>
            <a:ext cx="21833681" cy="3480933"/>
          </a:xfrm>
        </p:spPr>
        <p:txBody>
          <a:bodyPr/>
          <a:lstStyle>
            <a:lvl1pPr marL="0" indent="0" algn="ctr">
              <a:buNone/>
              <a:defRPr sz="5046"/>
            </a:lvl1pPr>
            <a:lvl2pPr marL="961172" indent="0" algn="ctr">
              <a:buNone/>
              <a:defRPr sz="4205"/>
            </a:lvl2pPr>
            <a:lvl3pPr marL="1922343" indent="0" algn="ctr">
              <a:buNone/>
              <a:defRPr sz="3784"/>
            </a:lvl3pPr>
            <a:lvl4pPr marL="2883515" indent="0" algn="ctr">
              <a:buNone/>
              <a:defRPr sz="3364"/>
            </a:lvl4pPr>
            <a:lvl5pPr marL="3844686" indent="0" algn="ctr">
              <a:buNone/>
              <a:defRPr sz="3364"/>
            </a:lvl5pPr>
            <a:lvl6pPr marL="4805858" indent="0" algn="ctr">
              <a:buNone/>
              <a:defRPr sz="3364"/>
            </a:lvl6pPr>
            <a:lvl7pPr marL="5767029" indent="0" algn="ctr">
              <a:buNone/>
              <a:defRPr sz="3364"/>
            </a:lvl7pPr>
            <a:lvl8pPr marL="6728201" indent="0" algn="ctr">
              <a:buNone/>
              <a:defRPr sz="3364"/>
            </a:lvl8pPr>
            <a:lvl9pPr marL="7689372" indent="0" algn="ctr">
              <a:buNone/>
              <a:defRPr sz="33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181A-3D57-40ED-B8A1-55EF0DBBC939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46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181A-3D57-40ED-B8A1-55EF0DBBC939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29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32971" y="767608"/>
            <a:ext cx="6277183" cy="122183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01421" y="767608"/>
            <a:ext cx="18467655" cy="122183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181A-3D57-40ED-B8A1-55EF0DBBC939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52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181A-3D57-40ED-B8A1-55EF0DBBC939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23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259" y="3594409"/>
            <a:ext cx="25108733" cy="5997351"/>
          </a:xfrm>
        </p:spPr>
        <p:txBody>
          <a:bodyPr anchor="b"/>
          <a:lstStyle>
            <a:lvl1pPr>
              <a:defRPr sz="12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259" y="9648497"/>
            <a:ext cx="25108733" cy="3153865"/>
          </a:xfrm>
        </p:spPr>
        <p:txBody>
          <a:bodyPr/>
          <a:lstStyle>
            <a:lvl1pPr marL="0" indent="0">
              <a:buNone/>
              <a:defRPr sz="5046">
                <a:solidFill>
                  <a:schemeClr val="tx1">
                    <a:tint val="75000"/>
                  </a:schemeClr>
                </a:solidFill>
              </a:defRPr>
            </a:lvl1pPr>
            <a:lvl2pPr marL="961172" indent="0">
              <a:buNone/>
              <a:defRPr sz="4205">
                <a:solidFill>
                  <a:schemeClr val="tx1">
                    <a:tint val="75000"/>
                  </a:schemeClr>
                </a:solidFill>
              </a:defRPr>
            </a:lvl2pPr>
            <a:lvl3pPr marL="1922343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3pPr>
            <a:lvl4pPr marL="2883515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4pPr>
            <a:lvl5pPr marL="3844686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5pPr>
            <a:lvl6pPr marL="4805858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6pPr>
            <a:lvl7pPr marL="5767029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7pPr>
            <a:lvl8pPr marL="6728201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8pPr>
            <a:lvl9pPr marL="7689372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181A-3D57-40ED-B8A1-55EF0DBBC939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92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1421" y="3838039"/>
            <a:ext cx="12372419" cy="9147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7735" y="3838039"/>
            <a:ext cx="12372419" cy="9147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181A-3D57-40ED-B8A1-55EF0DBBC939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97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213" y="767609"/>
            <a:ext cx="25108733" cy="278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5214" y="3534334"/>
            <a:ext cx="12315560" cy="1732122"/>
          </a:xfrm>
        </p:spPr>
        <p:txBody>
          <a:bodyPr anchor="b"/>
          <a:lstStyle>
            <a:lvl1pPr marL="0" indent="0">
              <a:buNone/>
              <a:defRPr sz="5046" b="1"/>
            </a:lvl1pPr>
            <a:lvl2pPr marL="961172" indent="0">
              <a:buNone/>
              <a:defRPr sz="4205" b="1"/>
            </a:lvl2pPr>
            <a:lvl3pPr marL="1922343" indent="0">
              <a:buNone/>
              <a:defRPr sz="3784" b="1"/>
            </a:lvl3pPr>
            <a:lvl4pPr marL="2883515" indent="0">
              <a:buNone/>
              <a:defRPr sz="3364" b="1"/>
            </a:lvl4pPr>
            <a:lvl5pPr marL="3844686" indent="0">
              <a:buNone/>
              <a:defRPr sz="3364" b="1"/>
            </a:lvl5pPr>
            <a:lvl6pPr marL="4805858" indent="0">
              <a:buNone/>
              <a:defRPr sz="3364" b="1"/>
            </a:lvl6pPr>
            <a:lvl7pPr marL="5767029" indent="0">
              <a:buNone/>
              <a:defRPr sz="3364" b="1"/>
            </a:lvl7pPr>
            <a:lvl8pPr marL="6728201" indent="0">
              <a:buNone/>
              <a:defRPr sz="3364" b="1"/>
            </a:lvl8pPr>
            <a:lvl9pPr marL="7689372" indent="0">
              <a:buNone/>
              <a:defRPr sz="33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5214" y="5266456"/>
            <a:ext cx="12315560" cy="77461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737735" y="3534334"/>
            <a:ext cx="12376211" cy="1732122"/>
          </a:xfrm>
        </p:spPr>
        <p:txBody>
          <a:bodyPr anchor="b"/>
          <a:lstStyle>
            <a:lvl1pPr marL="0" indent="0">
              <a:buNone/>
              <a:defRPr sz="5046" b="1"/>
            </a:lvl1pPr>
            <a:lvl2pPr marL="961172" indent="0">
              <a:buNone/>
              <a:defRPr sz="4205" b="1"/>
            </a:lvl2pPr>
            <a:lvl3pPr marL="1922343" indent="0">
              <a:buNone/>
              <a:defRPr sz="3784" b="1"/>
            </a:lvl3pPr>
            <a:lvl4pPr marL="2883515" indent="0">
              <a:buNone/>
              <a:defRPr sz="3364" b="1"/>
            </a:lvl4pPr>
            <a:lvl5pPr marL="3844686" indent="0">
              <a:buNone/>
              <a:defRPr sz="3364" b="1"/>
            </a:lvl5pPr>
            <a:lvl6pPr marL="4805858" indent="0">
              <a:buNone/>
              <a:defRPr sz="3364" b="1"/>
            </a:lvl6pPr>
            <a:lvl7pPr marL="5767029" indent="0">
              <a:buNone/>
              <a:defRPr sz="3364" b="1"/>
            </a:lvl7pPr>
            <a:lvl8pPr marL="6728201" indent="0">
              <a:buNone/>
              <a:defRPr sz="3364" b="1"/>
            </a:lvl8pPr>
            <a:lvl9pPr marL="7689372" indent="0">
              <a:buNone/>
              <a:defRPr sz="33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737735" y="5266456"/>
            <a:ext cx="12376211" cy="77461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181A-3D57-40ED-B8A1-55EF0DBBC939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181A-3D57-40ED-B8A1-55EF0DBBC939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2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181A-3D57-40ED-B8A1-55EF0DBBC939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82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214" y="961178"/>
            <a:ext cx="9389240" cy="3364124"/>
          </a:xfrm>
        </p:spPr>
        <p:txBody>
          <a:bodyPr anchor="b"/>
          <a:lstStyle>
            <a:lvl1pPr>
              <a:defRPr sz="67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6211" y="2075879"/>
            <a:ext cx="14737735" cy="10245894"/>
          </a:xfrm>
        </p:spPr>
        <p:txBody>
          <a:bodyPr/>
          <a:lstStyle>
            <a:lvl1pPr>
              <a:defRPr sz="6727"/>
            </a:lvl1pPr>
            <a:lvl2pPr>
              <a:defRPr sz="5886"/>
            </a:lvl2pPr>
            <a:lvl3pPr>
              <a:defRPr sz="5046"/>
            </a:lvl3pPr>
            <a:lvl4pPr>
              <a:defRPr sz="4205"/>
            </a:lvl4pPr>
            <a:lvl5pPr>
              <a:defRPr sz="4205"/>
            </a:lvl5pPr>
            <a:lvl6pPr>
              <a:defRPr sz="4205"/>
            </a:lvl6pPr>
            <a:lvl7pPr>
              <a:defRPr sz="4205"/>
            </a:lvl7pPr>
            <a:lvl8pPr>
              <a:defRPr sz="4205"/>
            </a:lvl8pPr>
            <a:lvl9pPr>
              <a:defRPr sz="420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5214" y="4325302"/>
            <a:ext cx="9389240" cy="8013158"/>
          </a:xfrm>
        </p:spPr>
        <p:txBody>
          <a:bodyPr/>
          <a:lstStyle>
            <a:lvl1pPr marL="0" indent="0">
              <a:buNone/>
              <a:defRPr sz="3364"/>
            </a:lvl1pPr>
            <a:lvl2pPr marL="961172" indent="0">
              <a:buNone/>
              <a:defRPr sz="2943"/>
            </a:lvl2pPr>
            <a:lvl3pPr marL="1922343" indent="0">
              <a:buNone/>
              <a:defRPr sz="2523"/>
            </a:lvl3pPr>
            <a:lvl4pPr marL="2883515" indent="0">
              <a:buNone/>
              <a:defRPr sz="2102"/>
            </a:lvl4pPr>
            <a:lvl5pPr marL="3844686" indent="0">
              <a:buNone/>
              <a:defRPr sz="2102"/>
            </a:lvl5pPr>
            <a:lvl6pPr marL="4805858" indent="0">
              <a:buNone/>
              <a:defRPr sz="2102"/>
            </a:lvl6pPr>
            <a:lvl7pPr marL="5767029" indent="0">
              <a:buNone/>
              <a:defRPr sz="2102"/>
            </a:lvl7pPr>
            <a:lvl8pPr marL="6728201" indent="0">
              <a:buNone/>
              <a:defRPr sz="2102"/>
            </a:lvl8pPr>
            <a:lvl9pPr marL="7689372" indent="0">
              <a:buNone/>
              <a:defRPr sz="2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181A-3D57-40ED-B8A1-55EF0DBBC939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3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214" y="961178"/>
            <a:ext cx="9389240" cy="3364124"/>
          </a:xfrm>
        </p:spPr>
        <p:txBody>
          <a:bodyPr anchor="b"/>
          <a:lstStyle>
            <a:lvl1pPr>
              <a:defRPr sz="67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76211" y="2075879"/>
            <a:ext cx="14737735" cy="10245894"/>
          </a:xfrm>
        </p:spPr>
        <p:txBody>
          <a:bodyPr anchor="t"/>
          <a:lstStyle>
            <a:lvl1pPr marL="0" indent="0">
              <a:buNone/>
              <a:defRPr sz="6727"/>
            </a:lvl1pPr>
            <a:lvl2pPr marL="961172" indent="0">
              <a:buNone/>
              <a:defRPr sz="5886"/>
            </a:lvl2pPr>
            <a:lvl3pPr marL="1922343" indent="0">
              <a:buNone/>
              <a:defRPr sz="5046"/>
            </a:lvl3pPr>
            <a:lvl4pPr marL="2883515" indent="0">
              <a:buNone/>
              <a:defRPr sz="4205"/>
            </a:lvl4pPr>
            <a:lvl5pPr marL="3844686" indent="0">
              <a:buNone/>
              <a:defRPr sz="4205"/>
            </a:lvl5pPr>
            <a:lvl6pPr marL="4805858" indent="0">
              <a:buNone/>
              <a:defRPr sz="4205"/>
            </a:lvl6pPr>
            <a:lvl7pPr marL="5767029" indent="0">
              <a:buNone/>
              <a:defRPr sz="4205"/>
            </a:lvl7pPr>
            <a:lvl8pPr marL="6728201" indent="0">
              <a:buNone/>
              <a:defRPr sz="4205"/>
            </a:lvl8pPr>
            <a:lvl9pPr marL="7689372" indent="0">
              <a:buNone/>
              <a:defRPr sz="4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5214" y="4325302"/>
            <a:ext cx="9389240" cy="8013158"/>
          </a:xfrm>
        </p:spPr>
        <p:txBody>
          <a:bodyPr/>
          <a:lstStyle>
            <a:lvl1pPr marL="0" indent="0">
              <a:buNone/>
              <a:defRPr sz="3364"/>
            </a:lvl1pPr>
            <a:lvl2pPr marL="961172" indent="0">
              <a:buNone/>
              <a:defRPr sz="2943"/>
            </a:lvl2pPr>
            <a:lvl3pPr marL="1922343" indent="0">
              <a:buNone/>
              <a:defRPr sz="2523"/>
            </a:lvl3pPr>
            <a:lvl4pPr marL="2883515" indent="0">
              <a:buNone/>
              <a:defRPr sz="2102"/>
            </a:lvl4pPr>
            <a:lvl5pPr marL="3844686" indent="0">
              <a:buNone/>
              <a:defRPr sz="2102"/>
            </a:lvl5pPr>
            <a:lvl6pPr marL="4805858" indent="0">
              <a:buNone/>
              <a:defRPr sz="2102"/>
            </a:lvl6pPr>
            <a:lvl7pPr marL="5767029" indent="0">
              <a:buNone/>
              <a:defRPr sz="2102"/>
            </a:lvl7pPr>
            <a:lvl8pPr marL="6728201" indent="0">
              <a:buNone/>
              <a:defRPr sz="2102"/>
            </a:lvl8pPr>
            <a:lvl9pPr marL="7689372" indent="0">
              <a:buNone/>
              <a:defRPr sz="2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181A-3D57-40ED-B8A1-55EF0DBBC939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79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1421" y="767609"/>
            <a:ext cx="25108733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1421" y="3838039"/>
            <a:ext cx="25108733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1421" y="13363050"/>
            <a:ext cx="6550104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181A-3D57-40ED-B8A1-55EF0DBBC939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43209" y="13363050"/>
            <a:ext cx="982515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60050" y="13363050"/>
            <a:ext cx="6550104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6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922343" rtl="0" eaLnBrk="1" latinLnBrk="1" hangingPunct="1">
        <a:lnSpc>
          <a:spcPct val="90000"/>
        </a:lnSpc>
        <a:spcBef>
          <a:spcPct val="0"/>
        </a:spcBef>
        <a:buNone/>
        <a:defRPr sz="92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586" indent="-480586" algn="l" defTabSz="1922343" rtl="0" eaLnBrk="1" latinLnBrk="1" hangingPunct="1">
        <a:lnSpc>
          <a:spcPct val="90000"/>
        </a:lnSpc>
        <a:spcBef>
          <a:spcPts val="2102"/>
        </a:spcBef>
        <a:buFont typeface="Arial" panose="020B0604020202020204" pitchFamily="34" charset="0"/>
        <a:buChar char="•"/>
        <a:defRPr sz="5886" kern="1200">
          <a:solidFill>
            <a:schemeClr val="tx1"/>
          </a:solidFill>
          <a:latin typeface="+mn-lt"/>
          <a:ea typeface="+mn-ea"/>
          <a:cs typeface="+mn-cs"/>
        </a:defRPr>
      </a:lvl1pPr>
      <a:lvl2pPr marL="1441757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5046" kern="1200">
          <a:solidFill>
            <a:schemeClr val="tx1"/>
          </a:solidFill>
          <a:latin typeface="+mn-lt"/>
          <a:ea typeface="+mn-ea"/>
          <a:cs typeface="+mn-cs"/>
        </a:defRPr>
      </a:lvl2pPr>
      <a:lvl3pPr marL="2402929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4205" kern="1200">
          <a:solidFill>
            <a:schemeClr val="tx1"/>
          </a:solidFill>
          <a:latin typeface="+mn-lt"/>
          <a:ea typeface="+mn-ea"/>
          <a:cs typeface="+mn-cs"/>
        </a:defRPr>
      </a:lvl3pPr>
      <a:lvl4pPr marL="3364100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4pPr>
      <a:lvl5pPr marL="4325272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5pPr>
      <a:lvl6pPr marL="5286444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6pPr>
      <a:lvl7pPr marL="6247615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7pPr>
      <a:lvl8pPr marL="7208787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8pPr>
      <a:lvl9pPr marL="8169958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1pPr>
      <a:lvl2pPr marL="961172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2pPr>
      <a:lvl3pPr marL="1922343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3pPr>
      <a:lvl4pPr marL="2883515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4pPr>
      <a:lvl5pPr marL="3844686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5pPr>
      <a:lvl6pPr marL="4805858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6pPr>
      <a:lvl7pPr marL="5767029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7pPr>
      <a:lvl8pPr marL="6728201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8pPr>
      <a:lvl9pPr marL="7689372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C3DE7DC-344D-482D-B49F-6F8D9156F4DB}"/>
              </a:ext>
            </a:extLst>
          </p:cNvPr>
          <p:cNvSpPr/>
          <p:nvPr/>
        </p:nvSpPr>
        <p:spPr>
          <a:xfrm>
            <a:off x="1039815" y="117833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55218C-703F-4706-A237-FB3FA077707A}"/>
              </a:ext>
            </a:extLst>
          </p:cNvPr>
          <p:cNvSpPr/>
          <p:nvPr/>
        </p:nvSpPr>
        <p:spPr>
          <a:xfrm>
            <a:off x="1752935" y="117833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AB78FB-4CBB-403A-A12C-46189B3B2425}"/>
              </a:ext>
            </a:extLst>
          </p:cNvPr>
          <p:cNvSpPr/>
          <p:nvPr/>
        </p:nvSpPr>
        <p:spPr>
          <a:xfrm>
            <a:off x="2475310" y="117833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8F887F-C5D6-4232-8A4D-1FC89FA3199A}"/>
              </a:ext>
            </a:extLst>
          </p:cNvPr>
          <p:cNvSpPr/>
          <p:nvPr/>
        </p:nvSpPr>
        <p:spPr>
          <a:xfrm>
            <a:off x="3177236" y="117833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D1A000-460F-4E6A-B4AB-EC3671189260}"/>
              </a:ext>
            </a:extLst>
          </p:cNvPr>
          <p:cNvSpPr/>
          <p:nvPr/>
        </p:nvSpPr>
        <p:spPr>
          <a:xfrm>
            <a:off x="3890356" y="117833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1EAE27-19D7-448D-B549-834F454225E9}"/>
              </a:ext>
            </a:extLst>
          </p:cNvPr>
          <p:cNvSpPr/>
          <p:nvPr/>
        </p:nvSpPr>
        <p:spPr>
          <a:xfrm>
            <a:off x="4612731" y="117833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E67E12-9127-4D6A-B62A-5FC9931022C8}"/>
              </a:ext>
            </a:extLst>
          </p:cNvPr>
          <p:cNvSpPr/>
          <p:nvPr/>
        </p:nvSpPr>
        <p:spPr>
          <a:xfrm>
            <a:off x="8170378" y="117819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2E02E3-B0BD-41AB-9E67-DAD5758C9A98}"/>
              </a:ext>
            </a:extLst>
          </p:cNvPr>
          <p:cNvSpPr/>
          <p:nvPr/>
        </p:nvSpPr>
        <p:spPr>
          <a:xfrm>
            <a:off x="8883498" y="117819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FE6842-DD0A-4471-B77A-DF8DAD083F55}"/>
              </a:ext>
            </a:extLst>
          </p:cNvPr>
          <p:cNvSpPr/>
          <p:nvPr/>
        </p:nvSpPr>
        <p:spPr>
          <a:xfrm>
            <a:off x="9605873" y="1178190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8BE6B6-0A06-481B-B956-A65763EFAAE3}"/>
              </a:ext>
            </a:extLst>
          </p:cNvPr>
          <p:cNvSpPr/>
          <p:nvPr/>
        </p:nvSpPr>
        <p:spPr>
          <a:xfrm>
            <a:off x="10307799" y="117819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0269EA-1316-4339-A715-5199DEE3A382}"/>
              </a:ext>
            </a:extLst>
          </p:cNvPr>
          <p:cNvSpPr/>
          <p:nvPr/>
        </p:nvSpPr>
        <p:spPr>
          <a:xfrm>
            <a:off x="5313208" y="117833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6DBAC0D-77C9-4C87-B2B2-8B30F751F627}"/>
              </a:ext>
            </a:extLst>
          </p:cNvPr>
          <p:cNvSpPr/>
          <p:nvPr/>
        </p:nvSpPr>
        <p:spPr>
          <a:xfrm>
            <a:off x="6035583" y="117833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0EBDF0-A35E-46BF-9551-25AA737F11F0}"/>
              </a:ext>
            </a:extLst>
          </p:cNvPr>
          <p:cNvSpPr/>
          <p:nvPr/>
        </p:nvSpPr>
        <p:spPr>
          <a:xfrm>
            <a:off x="6734883" y="117819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6885BF-29EA-443F-8ABD-D48E4D6E013D}"/>
              </a:ext>
            </a:extLst>
          </p:cNvPr>
          <p:cNvSpPr/>
          <p:nvPr/>
        </p:nvSpPr>
        <p:spPr>
          <a:xfrm>
            <a:off x="7448003" y="117819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72F4E1-C212-4F93-974D-4C0FEB6D60E9}"/>
              </a:ext>
            </a:extLst>
          </p:cNvPr>
          <p:cNvSpPr/>
          <p:nvPr/>
        </p:nvSpPr>
        <p:spPr>
          <a:xfrm>
            <a:off x="1039815" y="25804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6FD6EE-1FE9-42AB-9FBC-66B54752974A}"/>
              </a:ext>
            </a:extLst>
          </p:cNvPr>
          <p:cNvSpPr/>
          <p:nvPr/>
        </p:nvSpPr>
        <p:spPr>
          <a:xfrm>
            <a:off x="1752935" y="25804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1EBA51-B8C4-4643-87DC-2DC30B0CB42E}"/>
              </a:ext>
            </a:extLst>
          </p:cNvPr>
          <p:cNvSpPr/>
          <p:nvPr/>
        </p:nvSpPr>
        <p:spPr>
          <a:xfrm>
            <a:off x="2475310" y="258041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D269B5-EB9F-47F3-8532-C5B71F54AC83}"/>
              </a:ext>
            </a:extLst>
          </p:cNvPr>
          <p:cNvSpPr/>
          <p:nvPr/>
        </p:nvSpPr>
        <p:spPr>
          <a:xfrm>
            <a:off x="3177236" y="25804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560E42-4298-48C2-9705-8500A06722A0}"/>
              </a:ext>
            </a:extLst>
          </p:cNvPr>
          <p:cNvSpPr/>
          <p:nvPr/>
        </p:nvSpPr>
        <p:spPr>
          <a:xfrm>
            <a:off x="3890356" y="25804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7B9DE7-AAD9-4911-B81E-670CD6A06341}"/>
              </a:ext>
            </a:extLst>
          </p:cNvPr>
          <p:cNvSpPr/>
          <p:nvPr/>
        </p:nvSpPr>
        <p:spPr>
          <a:xfrm>
            <a:off x="4612731" y="258041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6A7A148-5537-4E8C-A1DC-2A044F902264}"/>
              </a:ext>
            </a:extLst>
          </p:cNvPr>
          <p:cNvSpPr/>
          <p:nvPr/>
        </p:nvSpPr>
        <p:spPr>
          <a:xfrm>
            <a:off x="8170378" y="258027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1CE892-830E-4D57-ADCE-A760978D5B31}"/>
              </a:ext>
            </a:extLst>
          </p:cNvPr>
          <p:cNvSpPr/>
          <p:nvPr/>
        </p:nvSpPr>
        <p:spPr>
          <a:xfrm>
            <a:off x="8883498" y="258027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0EEDE2-3361-4654-836D-70D34807718C}"/>
              </a:ext>
            </a:extLst>
          </p:cNvPr>
          <p:cNvSpPr/>
          <p:nvPr/>
        </p:nvSpPr>
        <p:spPr>
          <a:xfrm>
            <a:off x="9605873" y="2580270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A8D91E-5EC0-481F-8640-2E0A5CCFA71E}"/>
              </a:ext>
            </a:extLst>
          </p:cNvPr>
          <p:cNvSpPr/>
          <p:nvPr/>
        </p:nvSpPr>
        <p:spPr>
          <a:xfrm>
            <a:off x="10307799" y="258027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0D57718-8FAF-4546-ACCB-2184EF6A8E72}"/>
              </a:ext>
            </a:extLst>
          </p:cNvPr>
          <p:cNvSpPr/>
          <p:nvPr/>
        </p:nvSpPr>
        <p:spPr>
          <a:xfrm>
            <a:off x="5313208" y="258041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A8C3BBF-1391-4E43-93CC-45E1F792FC7B}"/>
              </a:ext>
            </a:extLst>
          </p:cNvPr>
          <p:cNvSpPr/>
          <p:nvPr/>
        </p:nvSpPr>
        <p:spPr>
          <a:xfrm>
            <a:off x="6035583" y="258041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8BFFFF-881D-4939-B2BB-3C5275C5FF55}"/>
              </a:ext>
            </a:extLst>
          </p:cNvPr>
          <p:cNvSpPr/>
          <p:nvPr/>
        </p:nvSpPr>
        <p:spPr>
          <a:xfrm>
            <a:off x="6734883" y="258027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25128B0-6018-4B9B-83DB-338DA9DA5C2A}"/>
              </a:ext>
            </a:extLst>
          </p:cNvPr>
          <p:cNvSpPr/>
          <p:nvPr/>
        </p:nvSpPr>
        <p:spPr>
          <a:xfrm>
            <a:off x="7448003" y="258027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1816B5-14AD-4CA5-AF24-86364D041E5D}"/>
              </a:ext>
            </a:extLst>
          </p:cNvPr>
          <p:cNvSpPr/>
          <p:nvPr/>
        </p:nvSpPr>
        <p:spPr>
          <a:xfrm>
            <a:off x="12340324" y="25804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9881E03-18DB-4D21-9854-2E60A1541FF1}"/>
              </a:ext>
            </a:extLst>
          </p:cNvPr>
          <p:cNvSpPr/>
          <p:nvPr/>
        </p:nvSpPr>
        <p:spPr>
          <a:xfrm>
            <a:off x="13053444" y="25804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2ED5D71-BEF3-455E-AF6D-BBADA497605E}"/>
              </a:ext>
            </a:extLst>
          </p:cNvPr>
          <p:cNvSpPr/>
          <p:nvPr/>
        </p:nvSpPr>
        <p:spPr>
          <a:xfrm>
            <a:off x="13775819" y="258041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369EC1-0145-459F-B604-A7E9418DE1C6}"/>
              </a:ext>
            </a:extLst>
          </p:cNvPr>
          <p:cNvSpPr/>
          <p:nvPr/>
        </p:nvSpPr>
        <p:spPr>
          <a:xfrm>
            <a:off x="14477745" y="25804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7CF6F9-FBF3-481E-8CAB-D570C1BE1D51}"/>
              </a:ext>
            </a:extLst>
          </p:cNvPr>
          <p:cNvSpPr/>
          <p:nvPr/>
        </p:nvSpPr>
        <p:spPr>
          <a:xfrm>
            <a:off x="15190865" y="25804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84CC334-2E54-4A12-AF50-FF1B1505DB34}"/>
              </a:ext>
            </a:extLst>
          </p:cNvPr>
          <p:cNvSpPr/>
          <p:nvPr/>
        </p:nvSpPr>
        <p:spPr>
          <a:xfrm>
            <a:off x="15913240" y="258041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AEA349-DF6F-4A59-BE86-FB8354F6A4E9}"/>
              </a:ext>
            </a:extLst>
          </p:cNvPr>
          <p:cNvSpPr/>
          <p:nvPr/>
        </p:nvSpPr>
        <p:spPr>
          <a:xfrm>
            <a:off x="19470887" y="258027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4F14E4B-F0B4-4082-B6DE-1D5AD0BE399F}"/>
              </a:ext>
            </a:extLst>
          </p:cNvPr>
          <p:cNvSpPr/>
          <p:nvPr/>
        </p:nvSpPr>
        <p:spPr>
          <a:xfrm>
            <a:off x="20184007" y="258027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C15E98-F5C7-4295-AAA5-BAD33DF819A3}"/>
              </a:ext>
            </a:extLst>
          </p:cNvPr>
          <p:cNvSpPr/>
          <p:nvPr/>
        </p:nvSpPr>
        <p:spPr>
          <a:xfrm>
            <a:off x="20906382" y="2580270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A4A88F0-D215-4D80-B652-1DE57615EF5F}"/>
              </a:ext>
            </a:extLst>
          </p:cNvPr>
          <p:cNvSpPr/>
          <p:nvPr/>
        </p:nvSpPr>
        <p:spPr>
          <a:xfrm>
            <a:off x="21608308" y="258027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2F9000B-E755-4523-B65B-A83C21BA0C81}"/>
              </a:ext>
            </a:extLst>
          </p:cNvPr>
          <p:cNvSpPr/>
          <p:nvPr/>
        </p:nvSpPr>
        <p:spPr>
          <a:xfrm>
            <a:off x="16613717" y="258041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7BEDFEC-31EA-4B70-942A-7CED9B0F350B}"/>
              </a:ext>
            </a:extLst>
          </p:cNvPr>
          <p:cNvSpPr/>
          <p:nvPr/>
        </p:nvSpPr>
        <p:spPr>
          <a:xfrm>
            <a:off x="17336092" y="258041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CD3E3A7-576B-4E14-BEFA-31C7D15E621A}"/>
              </a:ext>
            </a:extLst>
          </p:cNvPr>
          <p:cNvSpPr/>
          <p:nvPr/>
        </p:nvSpPr>
        <p:spPr>
          <a:xfrm>
            <a:off x="18035392" y="258027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F8C0F4C-8C56-447A-BD57-C8E5FFC24F6D}"/>
              </a:ext>
            </a:extLst>
          </p:cNvPr>
          <p:cNvSpPr/>
          <p:nvPr/>
        </p:nvSpPr>
        <p:spPr>
          <a:xfrm>
            <a:off x="18748512" y="258027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F3BA23D-5C6D-4E75-AB0A-6377ADABFAE6}"/>
              </a:ext>
            </a:extLst>
          </p:cNvPr>
          <p:cNvSpPr/>
          <p:nvPr/>
        </p:nvSpPr>
        <p:spPr>
          <a:xfrm>
            <a:off x="12340324" y="323787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7BB4EE5-D7A1-4921-A0CC-97D271462371}"/>
              </a:ext>
            </a:extLst>
          </p:cNvPr>
          <p:cNvSpPr/>
          <p:nvPr/>
        </p:nvSpPr>
        <p:spPr>
          <a:xfrm>
            <a:off x="13053444" y="323787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4D32045-56BC-4DB5-9FB5-1B7CAFF867E7}"/>
              </a:ext>
            </a:extLst>
          </p:cNvPr>
          <p:cNvSpPr/>
          <p:nvPr/>
        </p:nvSpPr>
        <p:spPr>
          <a:xfrm>
            <a:off x="13775819" y="323787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3DB8DB3-AEBD-4BC0-9182-B1291D369DD1}"/>
              </a:ext>
            </a:extLst>
          </p:cNvPr>
          <p:cNvSpPr/>
          <p:nvPr/>
        </p:nvSpPr>
        <p:spPr>
          <a:xfrm>
            <a:off x="14477745" y="323787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F13F4C-4404-4493-AC8B-2B156D92B50D}"/>
              </a:ext>
            </a:extLst>
          </p:cNvPr>
          <p:cNvSpPr/>
          <p:nvPr/>
        </p:nvSpPr>
        <p:spPr>
          <a:xfrm>
            <a:off x="15190865" y="323787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3D07DE0-F5F0-43C1-8AC4-A4720C598B11}"/>
              </a:ext>
            </a:extLst>
          </p:cNvPr>
          <p:cNvSpPr/>
          <p:nvPr/>
        </p:nvSpPr>
        <p:spPr>
          <a:xfrm>
            <a:off x="15913240" y="323787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7C7A834-3130-4BE2-A298-574EB807CF08}"/>
              </a:ext>
            </a:extLst>
          </p:cNvPr>
          <p:cNvSpPr/>
          <p:nvPr/>
        </p:nvSpPr>
        <p:spPr>
          <a:xfrm>
            <a:off x="19470887" y="3237732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08820A2-CF6A-4AC8-9F80-67E247474B12}"/>
              </a:ext>
            </a:extLst>
          </p:cNvPr>
          <p:cNvSpPr/>
          <p:nvPr/>
        </p:nvSpPr>
        <p:spPr>
          <a:xfrm>
            <a:off x="20184007" y="3237732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BD3FEC6-CAC3-4D58-8761-161F6572D10E}"/>
              </a:ext>
            </a:extLst>
          </p:cNvPr>
          <p:cNvSpPr/>
          <p:nvPr/>
        </p:nvSpPr>
        <p:spPr>
          <a:xfrm>
            <a:off x="20906382" y="323773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983C849-CE29-4FEE-996E-CF4519905935}"/>
              </a:ext>
            </a:extLst>
          </p:cNvPr>
          <p:cNvSpPr/>
          <p:nvPr/>
        </p:nvSpPr>
        <p:spPr>
          <a:xfrm>
            <a:off x="21608308" y="3237732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C5E081-68E7-4B8D-8C37-51EA97FC123E}"/>
              </a:ext>
            </a:extLst>
          </p:cNvPr>
          <p:cNvSpPr/>
          <p:nvPr/>
        </p:nvSpPr>
        <p:spPr>
          <a:xfrm>
            <a:off x="16613717" y="323787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8008E3F-2003-41AA-A446-0CBB768CABBC}"/>
              </a:ext>
            </a:extLst>
          </p:cNvPr>
          <p:cNvSpPr/>
          <p:nvPr/>
        </p:nvSpPr>
        <p:spPr>
          <a:xfrm>
            <a:off x="17336092" y="323787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77E908A-4774-4C98-934B-F2AC6BED8DA4}"/>
              </a:ext>
            </a:extLst>
          </p:cNvPr>
          <p:cNvSpPr/>
          <p:nvPr/>
        </p:nvSpPr>
        <p:spPr>
          <a:xfrm>
            <a:off x="18035392" y="323773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53D99F8-5A43-42AA-9173-2208EB7BF467}"/>
              </a:ext>
            </a:extLst>
          </p:cNvPr>
          <p:cNvSpPr/>
          <p:nvPr/>
        </p:nvSpPr>
        <p:spPr>
          <a:xfrm>
            <a:off x="18748512" y="323773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FA18838-4778-48B6-9F46-A10E415935CE}"/>
              </a:ext>
            </a:extLst>
          </p:cNvPr>
          <p:cNvSpPr/>
          <p:nvPr/>
        </p:nvSpPr>
        <p:spPr>
          <a:xfrm>
            <a:off x="12340324" y="38951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3972190-6438-45B7-93DF-F0ABEB65FA62}"/>
              </a:ext>
            </a:extLst>
          </p:cNvPr>
          <p:cNvSpPr/>
          <p:nvPr/>
        </p:nvSpPr>
        <p:spPr>
          <a:xfrm>
            <a:off x="13053444" y="38951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647C626-FF21-41E7-B2E6-F5CB940165F1}"/>
              </a:ext>
            </a:extLst>
          </p:cNvPr>
          <p:cNvSpPr/>
          <p:nvPr/>
        </p:nvSpPr>
        <p:spPr>
          <a:xfrm>
            <a:off x="13775819" y="38951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5C188D7-6E63-4CD7-873A-EB587CF417E4}"/>
              </a:ext>
            </a:extLst>
          </p:cNvPr>
          <p:cNvSpPr/>
          <p:nvPr/>
        </p:nvSpPr>
        <p:spPr>
          <a:xfrm>
            <a:off x="14477745" y="38951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9024904-8E07-47F6-9278-A82C6F4EEB45}"/>
              </a:ext>
            </a:extLst>
          </p:cNvPr>
          <p:cNvSpPr/>
          <p:nvPr/>
        </p:nvSpPr>
        <p:spPr>
          <a:xfrm>
            <a:off x="15190865" y="38951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B012F50-CEDB-40DB-ADBD-FCD2DFB2A79F}"/>
              </a:ext>
            </a:extLst>
          </p:cNvPr>
          <p:cNvSpPr/>
          <p:nvPr/>
        </p:nvSpPr>
        <p:spPr>
          <a:xfrm>
            <a:off x="15913240" y="38951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4C678BD-1CB2-4E24-93AC-A237928F42B2}"/>
              </a:ext>
            </a:extLst>
          </p:cNvPr>
          <p:cNvSpPr/>
          <p:nvPr/>
        </p:nvSpPr>
        <p:spPr>
          <a:xfrm>
            <a:off x="19470887" y="3895050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ED5A6A7-FCD4-44D4-9D06-976D742B011C}"/>
              </a:ext>
            </a:extLst>
          </p:cNvPr>
          <p:cNvSpPr/>
          <p:nvPr/>
        </p:nvSpPr>
        <p:spPr>
          <a:xfrm>
            <a:off x="20184007" y="3895050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983E5EF-2974-402D-A417-25AE15A78183}"/>
              </a:ext>
            </a:extLst>
          </p:cNvPr>
          <p:cNvSpPr/>
          <p:nvPr/>
        </p:nvSpPr>
        <p:spPr>
          <a:xfrm>
            <a:off x="20906382" y="3895049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A31F34B-FAA7-49A5-AD2E-36D4916ACFD9}"/>
              </a:ext>
            </a:extLst>
          </p:cNvPr>
          <p:cNvSpPr/>
          <p:nvPr/>
        </p:nvSpPr>
        <p:spPr>
          <a:xfrm>
            <a:off x="21608308" y="3895050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3DFBBAE-C35C-4760-B6D6-E8107FC463A5}"/>
              </a:ext>
            </a:extLst>
          </p:cNvPr>
          <p:cNvSpPr/>
          <p:nvPr/>
        </p:nvSpPr>
        <p:spPr>
          <a:xfrm>
            <a:off x="16613717" y="38951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81BD323-0A54-4B7E-8B37-D45CFFF70CDA}"/>
              </a:ext>
            </a:extLst>
          </p:cNvPr>
          <p:cNvSpPr/>
          <p:nvPr/>
        </p:nvSpPr>
        <p:spPr>
          <a:xfrm>
            <a:off x="17336092" y="389519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FC3DAC5-0822-4E3D-AA11-84BE55FD4E57}"/>
              </a:ext>
            </a:extLst>
          </p:cNvPr>
          <p:cNvSpPr/>
          <p:nvPr/>
        </p:nvSpPr>
        <p:spPr>
          <a:xfrm>
            <a:off x="18035392" y="389504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14C5D6A-9F39-49E2-A092-661280AC600F}"/>
              </a:ext>
            </a:extLst>
          </p:cNvPr>
          <p:cNvSpPr/>
          <p:nvPr/>
        </p:nvSpPr>
        <p:spPr>
          <a:xfrm>
            <a:off x="18748512" y="389504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DF674C6-65ED-4C3F-B7E7-A8FE65BE657E}"/>
              </a:ext>
            </a:extLst>
          </p:cNvPr>
          <p:cNvSpPr/>
          <p:nvPr/>
        </p:nvSpPr>
        <p:spPr>
          <a:xfrm>
            <a:off x="12340324" y="455250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A19CD6C-D9D9-4BDE-8FF6-C4B273A153DF}"/>
              </a:ext>
            </a:extLst>
          </p:cNvPr>
          <p:cNvSpPr/>
          <p:nvPr/>
        </p:nvSpPr>
        <p:spPr>
          <a:xfrm>
            <a:off x="13053444" y="455250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FFD8385-A5A5-45C5-BA86-E65A60ED17EA}"/>
              </a:ext>
            </a:extLst>
          </p:cNvPr>
          <p:cNvSpPr/>
          <p:nvPr/>
        </p:nvSpPr>
        <p:spPr>
          <a:xfrm>
            <a:off x="13775819" y="455250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1C2AB29-7203-4086-B28F-B114CD0E4066}"/>
              </a:ext>
            </a:extLst>
          </p:cNvPr>
          <p:cNvSpPr/>
          <p:nvPr/>
        </p:nvSpPr>
        <p:spPr>
          <a:xfrm>
            <a:off x="14477745" y="455250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186236E-9631-4A79-8194-ABDDFF47CA43}"/>
              </a:ext>
            </a:extLst>
          </p:cNvPr>
          <p:cNvSpPr/>
          <p:nvPr/>
        </p:nvSpPr>
        <p:spPr>
          <a:xfrm>
            <a:off x="15190865" y="455250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C059E3E-F801-44DA-9870-DB73CF464AAB}"/>
              </a:ext>
            </a:extLst>
          </p:cNvPr>
          <p:cNvSpPr/>
          <p:nvPr/>
        </p:nvSpPr>
        <p:spPr>
          <a:xfrm>
            <a:off x="15913240" y="455250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D37F776-70B7-4C57-90CE-DD562DA112CD}"/>
              </a:ext>
            </a:extLst>
          </p:cNvPr>
          <p:cNvSpPr/>
          <p:nvPr/>
        </p:nvSpPr>
        <p:spPr>
          <a:xfrm>
            <a:off x="19470887" y="4552365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BCD32C0-766A-47AC-965B-0462048AD1DB}"/>
              </a:ext>
            </a:extLst>
          </p:cNvPr>
          <p:cNvSpPr/>
          <p:nvPr/>
        </p:nvSpPr>
        <p:spPr>
          <a:xfrm>
            <a:off x="20184007" y="4552365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2444901-E74D-4A72-B22A-2299016D7D3B}"/>
              </a:ext>
            </a:extLst>
          </p:cNvPr>
          <p:cNvSpPr/>
          <p:nvPr/>
        </p:nvSpPr>
        <p:spPr>
          <a:xfrm>
            <a:off x="20906382" y="4552364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BED8DED-E74B-4CB4-A6E0-B7C63A954C1B}"/>
              </a:ext>
            </a:extLst>
          </p:cNvPr>
          <p:cNvSpPr/>
          <p:nvPr/>
        </p:nvSpPr>
        <p:spPr>
          <a:xfrm>
            <a:off x="21608308" y="4552365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C21ACC4-85E3-4D20-8B78-F60F5CFEC66E}"/>
              </a:ext>
            </a:extLst>
          </p:cNvPr>
          <p:cNvSpPr/>
          <p:nvPr/>
        </p:nvSpPr>
        <p:spPr>
          <a:xfrm>
            <a:off x="16613717" y="455250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6183FE7-FDC2-4772-A34B-28C11537FF9C}"/>
              </a:ext>
            </a:extLst>
          </p:cNvPr>
          <p:cNvSpPr/>
          <p:nvPr/>
        </p:nvSpPr>
        <p:spPr>
          <a:xfrm>
            <a:off x="17336092" y="455250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98998CB-E20D-495A-BB92-EEF9A9366AC3}"/>
              </a:ext>
            </a:extLst>
          </p:cNvPr>
          <p:cNvSpPr/>
          <p:nvPr/>
        </p:nvSpPr>
        <p:spPr>
          <a:xfrm>
            <a:off x="18035392" y="455236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309AD10-033F-4792-BB4A-4583670EA429}"/>
              </a:ext>
            </a:extLst>
          </p:cNvPr>
          <p:cNvSpPr/>
          <p:nvPr/>
        </p:nvSpPr>
        <p:spPr>
          <a:xfrm>
            <a:off x="18748512" y="455236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E89C719-9378-406C-A1A1-A638A3A1BB02}"/>
              </a:ext>
            </a:extLst>
          </p:cNvPr>
          <p:cNvSpPr/>
          <p:nvPr/>
        </p:nvSpPr>
        <p:spPr>
          <a:xfrm>
            <a:off x="12340324" y="52096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ED62024-B4C5-4ABD-8E7A-814BC55A3790}"/>
              </a:ext>
            </a:extLst>
          </p:cNvPr>
          <p:cNvSpPr/>
          <p:nvPr/>
        </p:nvSpPr>
        <p:spPr>
          <a:xfrm>
            <a:off x="13053444" y="52096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0D512E6-14A3-4F51-8101-DB37AE362C5F}"/>
              </a:ext>
            </a:extLst>
          </p:cNvPr>
          <p:cNvSpPr/>
          <p:nvPr/>
        </p:nvSpPr>
        <p:spPr>
          <a:xfrm>
            <a:off x="13775819" y="520968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FF21569-E44A-40B6-B591-5A0505143825}"/>
              </a:ext>
            </a:extLst>
          </p:cNvPr>
          <p:cNvSpPr/>
          <p:nvPr/>
        </p:nvSpPr>
        <p:spPr>
          <a:xfrm>
            <a:off x="14477745" y="52096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6490B8E-E0D1-406D-9F60-400CE22CA2AB}"/>
              </a:ext>
            </a:extLst>
          </p:cNvPr>
          <p:cNvSpPr/>
          <p:nvPr/>
        </p:nvSpPr>
        <p:spPr>
          <a:xfrm>
            <a:off x="15190865" y="52096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517CA76-7E0E-440F-85EC-B8A81AAB999C}"/>
              </a:ext>
            </a:extLst>
          </p:cNvPr>
          <p:cNvSpPr/>
          <p:nvPr/>
        </p:nvSpPr>
        <p:spPr>
          <a:xfrm>
            <a:off x="15913240" y="520968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3D3E4E7-28CA-4D4A-9E28-322314CA891F}"/>
              </a:ext>
            </a:extLst>
          </p:cNvPr>
          <p:cNvSpPr/>
          <p:nvPr/>
        </p:nvSpPr>
        <p:spPr>
          <a:xfrm>
            <a:off x="19470887" y="5209537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466F34D-47F8-459A-AB99-84404FD31185}"/>
              </a:ext>
            </a:extLst>
          </p:cNvPr>
          <p:cNvSpPr/>
          <p:nvPr/>
        </p:nvSpPr>
        <p:spPr>
          <a:xfrm>
            <a:off x="20184007" y="5209537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96A8E43-5939-4D42-8DC9-2511A2E53C63}"/>
              </a:ext>
            </a:extLst>
          </p:cNvPr>
          <p:cNvSpPr/>
          <p:nvPr/>
        </p:nvSpPr>
        <p:spPr>
          <a:xfrm>
            <a:off x="20906382" y="5209536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D3DBFA2-91D0-4828-B5BB-4F464A772CC8}"/>
              </a:ext>
            </a:extLst>
          </p:cNvPr>
          <p:cNvSpPr/>
          <p:nvPr/>
        </p:nvSpPr>
        <p:spPr>
          <a:xfrm>
            <a:off x="21608308" y="5209537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7674AFD-65F2-4DD9-8D32-EDB02E88B598}"/>
              </a:ext>
            </a:extLst>
          </p:cNvPr>
          <p:cNvSpPr/>
          <p:nvPr/>
        </p:nvSpPr>
        <p:spPr>
          <a:xfrm>
            <a:off x="16613717" y="520968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CCC89CB-3A50-454D-B180-B36D8EE0BE13}"/>
              </a:ext>
            </a:extLst>
          </p:cNvPr>
          <p:cNvSpPr/>
          <p:nvPr/>
        </p:nvSpPr>
        <p:spPr>
          <a:xfrm>
            <a:off x="17336092" y="520967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38E9FF2-ABF4-4897-BBC2-A05D0452FD14}"/>
              </a:ext>
            </a:extLst>
          </p:cNvPr>
          <p:cNvSpPr/>
          <p:nvPr/>
        </p:nvSpPr>
        <p:spPr>
          <a:xfrm>
            <a:off x="18035392" y="520953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9D94C13-5012-4D33-B3B0-A58D3286E7E3}"/>
              </a:ext>
            </a:extLst>
          </p:cNvPr>
          <p:cNvSpPr/>
          <p:nvPr/>
        </p:nvSpPr>
        <p:spPr>
          <a:xfrm>
            <a:off x="18748512" y="520953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A40CBFA-635D-4E7A-BF24-9CD15E453A68}"/>
              </a:ext>
            </a:extLst>
          </p:cNvPr>
          <p:cNvSpPr/>
          <p:nvPr/>
        </p:nvSpPr>
        <p:spPr>
          <a:xfrm>
            <a:off x="12340324" y="586714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1927A57-D0E4-4D11-8E03-B0EDEE0EEA8E}"/>
              </a:ext>
            </a:extLst>
          </p:cNvPr>
          <p:cNvSpPr/>
          <p:nvPr/>
        </p:nvSpPr>
        <p:spPr>
          <a:xfrm>
            <a:off x="13053444" y="586714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ABF3C9F-E51D-4F82-8651-1B292F0A2293}"/>
              </a:ext>
            </a:extLst>
          </p:cNvPr>
          <p:cNvSpPr/>
          <p:nvPr/>
        </p:nvSpPr>
        <p:spPr>
          <a:xfrm>
            <a:off x="13775819" y="586714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4C17345-47FE-4C1D-8414-8F744CF59348}"/>
              </a:ext>
            </a:extLst>
          </p:cNvPr>
          <p:cNvSpPr/>
          <p:nvPr/>
        </p:nvSpPr>
        <p:spPr>
          <a:xfrm>
            <a:off x="14477745" y="586714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9AC3281-1813-4D81-A782-3023B7107EC2}"/>
              </a:ext>
            </a:extLst>
          </p:cNvPr>
          <p:cNvSpPr/>
          <p:nvPr/>
        </p:nvSpPr>
        <p:spPr>
          <a:xfrm>
            <a:off x="15190865" y="586714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E429D39-8CBC-4CF8-BE84-1CE023CEA9BB}"/>
              </a:ext>
            </a:extLst>
          </p:cNvPr>
          <p:cNvSpPr/>
          <p:nvPr/>
        </p:nvSpPr>
        <p:spPr>
          <a:xfrm>
            <a:off x="15913240" y="586714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21D9CFD-9B4E-4C5F-BF64-FF313C52E979}"/>
              </a:ext>
            </a:extLst>
          </p:cNvPr>
          <p:cNvSpPr/>
          <p:nvPr/>
        </p:nvSpPr>
        <p:spPr>
          <a:xfrm>
            <a:off x="19470887" y="5866998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11240B2-73FF-4CE8-9A79-BB3023F54F5C}"/>
              </a:ext>
            </a:extLst>
          </p:cNvPr>
          <p:cNvSpPr/>
          <p:nvPr/>
        </p:nvSpPr>
        <p:spPr>
          <a:xfrm>
            <a:off x="20184007" y="5866998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0961B8A-401C-4FC4-BEB1-CC7A48FE6513}"/>
              </a:ext>
            </a:extLst>
          </p:cNvPr>
          <p:cNvSpPr/>
          <p:nvPr/>
        </p:nvSpPr>
        <p:spPr>
          <a:xfrm>
            <a:off x="20906382" y="5866997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4702118-82A8-4157-AF63-0AF07E2EE9B2}"/>
              </a:ext>
            </a:extLst>
          </p:cNvPr>
          <p:cNvSpPr/>
          <p:nvPr/>
        </p:nvSpPr>
        <p:spPr>
          <a:xfrm>
            <a:off x="21608308" y="5866998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B68FDBA-813A-45DB-8E48-248194C9B4B9}"/>
              </a:ext>
            </a:extLst>
          </p:cNvPr>
          <p:cNvSpPr/>
          <p:nvPr/>
        </p:nvSpPr>
        <p:spPr>
          <a:xfrm>
            <a:off x="16613717" y="586714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1606B79-EA1C-4826-B750-DD6C8B95691D}"/>
              </a:ext>
            </a:extLst>
          </p:cNvPr>
          <p:cNvSpPr/>
          <p:nvPr/>
        </p:nvSpPr>
        <p:spPr>
          <a:xfrm>
            <a:off x="17336092" y="586714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3477983-3777-498B-A28F-C60A6F21A3E2}"/>
              </a:ext>
            </a:extLst>
          </p:cNvPr>
          <p:cNvSpPr/>
          <p:nvPr/>
        </p:nvSpPr>
        <p:spPr>
          <a:xfrm>
            <a:off x="18035392" y="58669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A7C6DA9-4DE2-4553-BDDA-F9EB5E36FC82}"/>
              </a:ext>
            </a:extLst>
          </p:cNvPr>
          <p:cNvSpPr/>
          <p:nvPr/>
        </p:nvSpPr>
        <p:spPr>
          <a:xfrm>
            <a:off x="18748512" y="58669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E09ED6C-A841-4924-8116-B8977A7AAFC8}"/>
              </a:ext>
            </a:extLst>
          </p:cNvPr>
          <p:cNvSpPr/>
          <p:nvPr/>
        </p:nvSpPr>
        <p:spPr>
          <a:xfrm>
            <a:off x="12340324" y="652446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A86104A-19DE-4D22-9B72-A9FFBA4AE6A9}"/>
              </a:ext>
            </a:extLst>
          </p:cNvPr>
          <p:cNvSpPr/>
          <p:nvPr/>
        </p:nvSpPr>
        <p:spPr>
          <a:xfrm>
            <a:off x="13053444" y="652446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A414E08-4E61-48A5-8BC3-B9FC4EB152FF}"/>
              </a:ext>
            </a:extLst>
          </p:cNvPr>
          <p:cNvSpPr/>
          <p:nvPr/>
        </p:nvSpPr>
        <p:spPr>
          <a:xfrm>
            <a:off x="13775819" y="652445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C634DB9-8200-4804-857A-77F48801B236}"/>
              </a:ext>
            </a:extLst>
          </p:cNvPr>
          <p:cNvSpPr/>
          <p:nvPr/>
        </p:nvSpPr>
        <p:spPr>
          <a:xfrm>
            <a:off x="14477745" y="652446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8AF8483-C4A6-465D-8999-A16E01CE326E}"/>
              </a:ext>
            </a:extLst>
          </p:cNvPr>
          <p:cNvSpPr/>
          <p:nvPr/>
        </p:nvSpPr>
        <p:spPr>
          <a:xfrm>
            <a:off x="15190865" y="652446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7C624EA-8DE3-4015-9AED-1806E0F95CCD}"/>
              </a:ext>
            </a:extLst>
          </p:cNvPr>
          <p:cNvSpPr/>
          <p:nvPr/>
        </p:nvSpPr>
        <p:spPr>
          <a:xfrm>
            <a:off x="15913240" y="652445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58C8A0A-60D3-4354-B14B-57511032371B}"/>
              </a:ext>
            </a:extLst>
          </p:cNvPr>
          <p:cNvSpPr/>
          <p:nvPr/>
        </p:nvSpPr>
        <p:spPr>
          <a:xfrm>
            <a:off x="19470887" y="6524316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F304490-0242-499B-AE12-8A3420CFBD1C}"/>
              </a:ext>
            </a:extLst>
          </p:cNvPr>
          <p:cNvSpPr/>
          <p:nvPr/>
        </p:nvSpPr>
        <p:spPr>
          <a:xfrm>
            <a:off x="20184007" y="6524316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FD285CD-8139-4C6C-9D3E-5CB638FA4369}"/>
              </a:ext>
            </a:extLst>
          </p:cNvPr>
          <p:cNvSpPr/>
          <p:nvPr/>
        </p:nvSpPr>
        <p:spPr>
          <a:xfrm>
            <a:off x="20906382" y="6524315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D569ED8-7CE7-48E4-B648-05C26349FE50}"/>
              </a:ext>
            </a:extLst>
          </p:cNvPr>
          <p:cNvSpPr/>
          <p:nvPr/>
        </p:nvSpPr>
        <p:spPr>
          <a:xfrm>
            <a:off x="21608308" y="6524316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9D36797-9ECD-4C90-AFAB-DCB69C4A4FD6}"/>
              </a:ext>
            </a:extLst>
          </p:cNvPr>
          <p:cNvSpPr/>
          <p:nvPr/>
        </p:nvSpPr>
        <p:spPr>
          <a:xfrm>
            <a:off x="16613717" y="652445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48F2046-F3FB-47E8-958F-BBC9E26E7D68}"/>
              </a:ext>
            </a:extLst>
          </p:cNvPr>
          <p:cNvSpPr/>
          <p:nvPr/>
        </p:nvSpPr>
        <p:spPr>
          <a:xfrm>
            <a:off x="17336092" y="652445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EA2B4E6-32AF-4BF8-827C-3D9CDCED9BFA}"/>
              </a:ext>
            </a:extLst>
          </p:cNvPr>
          <p:cNvSpPr/>
          <p:nvPr/>
        </p:nvSpPr>
        <p:spPr>
          <a:xfrm>
            <a:off x="18035392" y="65243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8584AD8-15D9-4E10-9DF5-A093E5A92DAA}"/>
              </a:ext>
            </a:extLst>
          </p:cNvPr>
          <p:cNvSpPr/>
          <p:nvPr/>
        </p:nvSpPr>
        <p:spPr>
          <a:xfrm>
            <a:off x="18748512" y="65243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1A36348C-05EF-4682-855A-2F540691CCB7}"/>
              </a:ext>
            </a:extLst>
          </p:cNvPr>
          <p:cNvSpPr/>
          <p:nvPr/>
        </p:nvSpPr>
        <p:spPr>
          <a:xfrm>
            <a:off x="12340324" y="718177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68C135F-0EB6-4C71-A67D-490BFCA511FA}"/>
              </a:ext>
            </a:extLst>
          </p:cNvPr>
          <p:cNvSpPr/>
          <p:nvPr/>
        </p:nvSpPr>
        <p:spPr>
          <a:xfrm>
            <a:off x="13053444" y="718177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002F0DE-3007-4C6D-8B07-1E0612ADC094}"/>
              </a:ext>
            </a:extLst>
          </p:cNvPr>
          <p:cNvSpPr/>
          <p:nvPr/>
        </p:nvSpPr>
        <p:spPr>
          <a:xfrm>
            <a:off x="13775819" y="718177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EAFA6C8-2B81-463F-8B2B-AB54D0C5B5AD}"/>
              </a:ext>
            </a:extLst>
          </p:cNvPr>
          <p:cNvSpPr/>
          <p:nvPr/>
        </p:nvSpPr>
        <p:spPr>
          <a:xfrm>
            <a:off x="14477745" y="718177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DADB22D-3BC0-456B-B413-879A019D0EF7}"/>
              </a:ext>
            </a:extLst>
          </p:cNvPr>
          <p:cNvSpPr/>
          <p:nvPr/>
        </p:nvSpPr>
        <p:spPr>
          <a:xfrm>
            <a:off x="15190865" y="718177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76D5F21E-0807-4CF1-9431-F0E3D9A08D45}"/>
              </a:ext>
            </a:extLst>
          </p:cNvPr>
          <p:cNvSpPr/>
          <p:nvPr/>
        </p:nvSpPr>
        <p:spPr>
          <a:xfrm>
            <a:off x="15913240" y="718177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CEADCED-3F21-4168-930A-58BB7A096039}"/>
              </a:ext>
            </a:extLst>
          </p:cNvPr>
          <p:cNvSpPr/>
          <p:nvPr/>
        </p:nvSpPr>
        <p:spPr>
          <a:xfrm>
            <a:off x="19470887" y="718163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F36478E-AC7B-4042-AFDA-8C3F33FD8C99}"/>
              </a:ext>
            </a:extLst>
          </p:cNvPr>
          <p:cNvSpPr/>
          <p:nvPr/>
        </p:nvSpPr>
        <p:spPr>
          <a:xfrm>
            <a:off x="20184007" y="718163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560305A-1C7A-4B7C-A09C-796A98607EFB}"/>
              </a:ext>
            </a:extLst>
          </p:cNvPr>
          <p:cNvSpPr/>
          <p:nvPr/>
        </p:nvSpPr>
        <p:spPr>
          <a:xfrm>
            <a:off x="20906382" y="7181630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16960C1-0754-4095-806C-DDD90935CABB}"/>
              </a:ext>
            </a:extLst>
          </p:cNvPr>
          <p:cNvSpPr/>
          <p:nvPr/>
        </p:nvSpPr>
        <p:spPr>
          <a:xfrm>
            <a:off x="21608308" y="718163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DC3A18D-9E4D-459D-9E82-431D043505A0}"/>
              </a:ext>
            </a:extLst>
          </p:cNvPr>
          <p:cNvSpPr/>
          <p:nvPr/>
        </p:nvSpPr>
        <p:spPr>
          <a:xfrm>
            <a:off x="16613717" y="718177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9E2084D6-9014-48ED-B2EE-F31D79AD2924}"/>
              </a:ext>
            </a:extLst>
          </p:cNvPr>
          <p:cNvSpPr/>
          <p:nvPr/>
        </p:nvSpPr>
        <p:spPr>
          <a:xfrm>
            <a:off x="17336092" y="718177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2ADAA1D-1FA2-42B3-A905-4F1DD798676A}"/>
              </a:ext>
            </a:extLst>
          </p:cNvPr>
          <p:cNvSpPr/>
          <p:nvPr/>
        </p:nvSpPr>
        <p:spPr>
          <a:xfrm>
            <a:off x="18035392" y="718163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C31D04A-2CDF-4AC3-A183-D2229A039F41}"/>
              </a:ext>
            </a:extLst>
          </p:cNvPr>
          <p:cNvSpPr/>
          <p:nvPr/>
        </p:nvSpPr>
        <p:spPr>
          <a:xfrm>
            <a:off x="18748512" y="718163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19A822C-74D2-4C20-9F06-C804E49BA597}"/>
              </a:ext>
            </a:extLst>
          </p:cNvPr>
          <p:cNvSpPr txBox="1"/>
          <p:nvPr/>
        </p:nvSpPr>
        <p:spPr>
          <a:xfrm>
            <a:off x="11780520" y="27243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22BAC39-96F4-489B-83AC-5E9E0A119994}"/>
              </a:ext>
            </a:extLst>
          </p:cNvPr>
          <p:cNvSpPr txBox="1"/>
          <p:nvPr/>
        </p:nvSpPr>
        <p:spPr>
          <a:xfrm>
            <a:off x="11770404" y="338179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8BBC6DE-E9BA-43E8-BF10-D57815BF30F7}"/>
              </a:ext>
            </a:extLst>
          </p:cNvPr>
          <p:cNvSpPr txBox="1"/>
          <p:nvPr/>
        </p:nvSpPr>
        <p:spPr>
          <a:xfrm>
            <a:off x="11780520" y="403925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6AE6279-80A8-44B3-9C9D-2D9CEE3BC7EF}"/>
              </a:ext>
            </a:extLst>
          </p:cNvPr>
          <p:cNvSpPr txBox="1"/>
          <p:nvPr/>
        </p:nvSpPr>
        <p:spPr>
          <a:xfrm>
            <a:off x="11780520" y="469642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4D47F17-191C-4271-8AD1-A71A3AACC20E}"/>
              </a:ext>
            </a:extLst>
          </p:cNvPr>
          <p:cNvSpPr txBox="1"/>
          <p:nvPr/>
        </p:nvSpPr>
        <p:spPr>
          <a:xfrm>
            <a:off x="11764197" y="540861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64E07C6-2758-47A3-BD3B-2C8BCA5FD052}"/>
              </a:ext>
            </a:extLst>
          </p:cNvPr>
          <p:cNvSpPr txBox="1"/>
          <p:nvPr/>
        </p:nvSpPr>
        <p:spPr>
          <a:xfrm>
            <a:off x="11780520" y="612079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5FE0228-0846-4C17-85B8-81182F758940}"/>
              </a:ext>
            </a:extLst>
          </p:cNvPr>
          <p:cNvSpPr txBox="1"/>
          <p:nvPr/>
        </p:nvSpPr>
        <p:spPr>
          <a:xfrm>
            <a:off x="12506384" y="21022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C0408AE-04D4-473E-A02E-D43924A6D5F6}"/>
              </a:ext>
            </a:extLst>
          </p:cNvPr>
          <p:cNvSpPr txBox="1"/>
          <p:nvPr/>
        </p:nvSpPr>
        <p:spPr>
          <a:xfrm>
            <a:off x="13219504" y="210410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BECE5C0-427A-460E-AFBE-A6C0F2F585EA}"/>
              </a:ext>
            </a:extLst>
          </p:cNvPr>
          <p:cNvSpPr txBox="1"/>
          <p:nvPr/>
        </p:nvSpPr>
        <p:spPr>
          <a:xfrm>
            <a:off x="14643805" y="21022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CC05567-3A4E-48EB-906C-FCD6520F503F}"/>
              </a:ext>
            </a:extLst>
          </p:cNvPr>
          <p:cNvSpPr txBox="1"/>
          <p:nvPr/>
        </p:nvSpPr>
        <p:spPr>
          <a:xfrm>
            <a:off x="13930685" y="21022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399D726-C03A-4769-9100-2E48CBEBABBE}"/>
              </a:ext>
            </a:extLst>
          </p:cNvPr>
          <p:cNvSpPr/>
          <p:nvPr/>
        </p:nvSpPr>
        <p:spPr>
          <a:xfrm>
            <a:off x="1762190" y="511679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28E7F327-CF4B-4243-943E-C76ED7583353}"/>
              </a:ext>
            </a:extLst>
          </p:cNvPr>
          <p:cNvSpPr/>
          <p:nvPr/>
        </p:nvSpPr>
        <p:spPr>
          <a:xfrm>
            <a:off x="1762190" y="577426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9E377517-491E-4D93-BAD7-92EF645FD206}"/>
              </a:ext>
            </a:extLst>
          </p:cNvPr>
          <p:cNvSpPr/>
          <p:nvPr/>
        </p:nvSpPr>
        <p:spPr>
          <a:xfrm>
            <a:off x="2475310" y="577426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3E16CAC-D4E1-47C3-90FD-71A4F15B0B57}"/>
              </a:ext>
            </a:extLst>
          </p:cNvPr>
          <p:cNvSpPr/>
          <p:nvPr/>
        </p:nvSpPr>
        <p:spPr>
          <a:xfrm>
            <a:off x="1762190" y="643157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508A4D65-533C-42DB-AC5E-13AC786EBB88}"/>
              </a:ext>
            </a:extLst>
          </p:cNvPr>
          <p:cNvSpPr/>
          <p:nvPr/>
        </p:nvSpPr>
        <p:spPr>
          <a:xfrm>
            <a:off x="2475310" y="643157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CBF4E626-3097-4351-AF7A-42BAA58B3B8A}"/>
              </a:ext>
            </a:extLst>
          </p:cNvPr>
          <p:cNvSpPr/>
          <p:nvPr/>
        </p:nvSpPr>
        <p:spPr>
          <a:xfrm>
            <a:off x="3197685" y="643157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1D5ED096-3317-4B93-B4E2-26E41EAB374E}"/>
              </a:ext>
            </a:extLst>
          </p:cNvPr>
          <p:cNvSpPr/>
          <p:nvPr/>
        </p:nvSpPr>
        <p:spPr>
          <a:xfrm>
            <a:off x="1762190" y="70888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25C284B7-8A72-48A7-9C8E-4C2E34DBC9DB}"/>
              </a:ext>
            </a:extLst>
          </p:cNvPr>
          <p:cNvSpPr/>
          <p:nvPr/>
        </p:nvSpPr>
        <p:spPr>
          <a:xfrm>
            <a:off x="2475310" y="70888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560BD0FF-0350-4432-B4D1-642801ECA904}"/>
              </a:ext>
            </a:extLst>
          </p:cNvPr>
          <p:cNvSpPr/>
          <p:nvPr/>
        </p:nvSpPr>
        <p:spPr>
          <a:xfrm>
            <a:off x="3197685" y="708889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DFD2CDC4-5D57-4080-9707-9C9946CA6AC3}"/>
              </a:ext>
            </a:extLst>
          </p:cNvPr>
          <p:cNvSpPr/>
          <p:nvPr/>
        </p:nvSpPr>
        <p:spPr>
          <a:xfrm>
            <a:off x="3899611" y="70888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623D580F-5F1C-4B63-84AB-A2B888215A1D}"/>
              </a:ext>
            </a:extLst>
          </p:cNvPr>
          <p:cNvSpPr/>
          <p:nvPr/>
        </p:nvSpPr>
        <p:spPr>
          <a:xfrm>
            <a:off x="1762190" y="774606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BE16C8C-EC2B-4ACF-B7B3-19B348490B3A}"/>
              </a:ext>
            </a:extLst>
          </p:cNvPr>
          <p:cNvSpPr/>
          <p:nvPr/>
        </p:nvSpPr>
        <p:spPr>
          <a:xfrm>
            <a:off x="2475310" y="774606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DAE3CBC2-45A7-4F47-BDD3-59DC3B32B4E0}"/>
              </a:ext>
            </a:extLst>
          </p:cNvPr>
          <p:cNvSpPr/>
          <p:nvPr/>
        </p:nvSpPr>
        <p:spPr>
          <a:xfrm>
            <a:off x="3197685" y="774606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DF38FC5-9B51-4A6B-8DEC-D6256DF9D3D7}"/>
              </a:ext>
            </a:extLst>
          </p:cNvPr>
          <p:cNvSpPr/>
          <p:nvPr/>
        </p:nvSpPr>
        <p:spPr>
          <a:xfrm>
            <a:off x="3899611" y="774606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F01E65A-163C-4F7D-8056-4E27896B06E9}"/>
              </a:ext>
            </a:extLst>
          </p:cNvPr>
          <p:cNvSpPr/>
          <p:nvPr/>
        </p:nvSpPr>
        <p:spPr>
          <a:xfrm>
            <a:off x="4612731" y="774606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4049CD6B-3ADA-4578-93B2-8BA7871CD889}"/>
              </a:ext>
            </a:extLst>
          </p:cNvPr>
          <p:cNvSpPr/>
          <p:nvPr/>
        </p:nvSpPr>
        <p:spPr>
          <a:xfrm>
            <a:off x="1762190" y="840352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88B59C27-D1C0-4DE4-985B-444D0265972E}"/>
              </a:ext>
            </a:extLst>
          </p:cNvPr>
          <p:cNvSpPr/>
          <p:nvPr/>
        </p:nvSpPr>
        <p:spPr>
          <a:xfrm>
            <a:off x="2475310" y="840352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17A9D10-023D-46E2-A4BD-91E26540C5AA}"/>
              </a:ext>
            </a:extLst>
          </p:cNvPr>
          <p:cNvSpPr/>
          <p:nvPr/>
        </p:nvSpPr>
        <p:spPr>
          <a:xfrm>
            <a:off x="3197685" y="840352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D108A27-166C-416A-8E55-77053517E934}"/>
              </a:ext>
            </a:extLst>
          </p:cNvPr>
          <p:cNvSpPr/>
          <p:nvPr/>
        </p:nvSpPr>
        <p:spPr>
          <a:xfrm>
            <a:off x="3899611" y="840352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7BEA869A-1610-437E-AE46-A7CB4F367D0C}"/>
              </a:ext>
            </a:extLst>
          </p:cNvPr>
          <p:cNvSpPr/>
          <p:nvPr/>
        </p:nvSpPr>
        <p:spPr>
          <a:xfrm>
            <a:off x="4612731" y="840352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DB4CE92-340F-42E9-8D64-7FA29B9000BD}"/>
              </a:ext>
            </a:extLst>
          </p:cNvPr>
          <p:cNvSpPr/>
          <p:nvPr/>
        </p:nvSpPr>
        <p:spPr>
          <a:xfrm>
            <a:off x="5335106" y="840352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3725039-22C8-4A85-BAE4-989B282D4C0D}"/>
              </a:ext>
            </a:extLst>
          </p:cNvPr>
          <p:cNvSpPr txBox="1"/>
          <p:nvPr/>
        </p:nvSpPr>
        <p:spPr>
          <a:xfrm>
            <a:off x="1202386" y="526071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532B9A9-EC8F-4757-BD63-1F9F8DBE6E4B}"/>
              </a:ext>
            </a:extLst>
          </p:cNvPr>
          <p:cNvSpPr txBox="1"/>
          <p:nvPr/>
        </p:nvSpPr>
        <p:spPr>
          <a:xfrm>
            <a:off x="1192270" y="591817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5C8A811-4AA7-453C-89C7-94A1A2B73729}"/>
              </a:ext>
            </a:extLst>
          </p:cNvPr>
          <p:cNvSpPr txBox="1"/>
          <p:nvPr/>
        </p:nvSpPr>
        <p:spPr>
          <a:xfrm>
            <a:off x="1202386" y="65756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9DDA642-3D2D-4E05-8D78-E2302CF25D4D}"/>
              </a:ext>
            </a:extLst>
          </p:cNvPr>
          <p:cNvSpPr txBox="1"/>
          <p:nvPr/>
        </p:nvSpPr>
        <p:spPr>
          <a:xfrm>
            <a:off x="1202386" y="723281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B0811A4-EFFE-4297-9A93-F8DC219713DB}"/>
              </a:ext>
            </a:extLst>
          </p:cNvPr>
          <p:cNvSpPr txBox="1"/>
          <p:nvPr/>
        </p:nvSpPr>
        <p:spPr>
          <a:xfrm>
            <a:off x="1186063" y="794499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A4ECF50-93B5-4DEC-B22B-0FDCF4202C3F}"/>
              </a:ext>
            </a:extLst>
          </p:cNvPr>
          <p:cNvSpPr txBox="1"/>
          <p:nvPr/>
        </p:nvSpPr>
        <p:spPr>
          <a:xfrm>
            <a:off x="1202386" y="865718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5114E96-E972-4621-9B26-4C731EA0F9D1}"/>
              </a:ext>
            </a:extLst>
          </p:cNvPr>
          <p:cNvSpPr txBox="1"/>
          <p:nvPr/>
        </p:nvSpPr>
        <p:spPr>
          <a:xfrm>
            <a:off x="1928250" y="463863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F57C24B-956E-4602-BB93-23D2B244A3BD}"/>
              </a:ext>
            </a:extLst>
          </p:cNvPr>
          <p:cNvSpPr txBox="1"/>
          <p:nvPr/>
        </p:nvSpPr>
        <p:spPr>
          <a:xfrm>
            <a:off x="2641370" y="464048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DA98BD0-6E97-4474-A406-9156FE0A46C4}"/>
              </a:ext>
            </a:extLst>
          </p:cNvPr>
          <p:cNvSpPr txBox="1"/>
          <p:nvPr/>
        </p:nvSpPr>
        <p:spPr>
          <a:xfrm>
            <a:off x="4065671" y="463863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DEB3D2B-FD22-41CE-B7D5-05C361180FD4}"/>
              </a:ext>
            </a:extLst>
          </p:cNvPr>
          <p:cNvSpPr txBox="1"/>
          <p:nvPr/>
        </p:nvSpPr>
        <p:spPr>
          <a:xfrm>
            <a:off x="3352551" y="463863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F467F892-8458-4A61-97BD-546A5E2F6049}"/>
              </a:ext>
            </a:extLst>
          </p:cNvPr>
          <p:cNvSpPr txBox="1"/>
          <p:nvPr/>
        </p:nvSpPr>
        <p:spPr>
          <a:xfrm>
            <a:off x="4776852" y="463863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6B6ADC8-10E4-465E-9919-24C9386199E3}"/>
              </a:ext>
            </a:extLst>
          </p:cNvPr>
          <p:cNvSpPr txBox="1"/>
          <p:nvPr/>
        </p:nvSpPr>
        <p:spPr>
          <a:xfrm>
            <a:off x="5488033" y="463863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7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E0D507-92C5-4E1E-A354-7FCDCCC5D236}"/>
              </a:ext>
            </a:extLst>
          </p:cNvPr>
          <p:cNvSpPr/>
          <p:nvPr/>
        </p:nvSpPr>
        <p:spPr>
          <a:xfrm>
            <a:off x="2914335" y="346580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9CC080-3096-4BDB-B706-389F1A171BBC}"/>
              </a:ext>
            </a:extLst>
          </p:cNvPr>
          <p:cNvSpPr/>
          <p:nvPr/>
        </p:nvSpPr>
        <p:spPr>
          <a:xfrm>
            <a:off x="3627455" y="346580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D5318D-A64F-4479-881B-720C1CC13876}"/>
              </a:ext>
            </a:extLst>
          </p:cNvPr>
          <p:cNvSpPr/>
          <p:nvPr/>
        </p:nvSpPr>
        <p:spPr>
          <a:xfrm>
            <a:off x="4349830" y="346580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153048-296A-4F8C-B2F3-40CC6B11EBDE}"/>
              </a:ext>
            </a:extLst>
          </p:cNvPr>
          <p:cNvSpPr/>
          <p:nvPr/>
        </p:nvSpPr>
        <p:spPr>
          <a:xfrm>
            <a:off x="5051756" y="346580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8A8E49-D84F-48BF-98A5-D6E9DA5264B3}"/>
              </a:ext>
            </a:extLst>
          </p:cNvPr>
          <p:cNvSpPr/>
          <p:nvPr/>
        </p:nvSpPr>
        <p:spPr>
          <a:xfrm>
            <a:off x="5764876" y="346580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B77CB2-57BD-4BE7-915A-BE9454BC39F8}"/>
              </a:ext>
            </a:extLst>
          </p:cNvPr>
          <p:cNvSpPr/>
          <p:nvPr/>
        </p:nvSpPr>
        <p:spPr>
          <a:xfrm>
            <a:off x="6487251" y="346580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9B5379-F691-4C58-BDF9-F236C66D324C}"/>
              </a:ext>
            </a:extLst>
          </p:cNvPr>
          <p:cNvSpPr/>
          <p:nvPr/>
        </p:nvSpPr>
        <p:spPr>
          <a:xfrm>
            <a:off x="10044898" y="3465659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219E3D-93E8-4F03-B7E8-21069C029905}"/>
              </a:ext>
            </a:extLst>
          </p:cNvPr>
          <p:cNvSpPr/>
          <p:nvPr/>
        </p:nvSpPr>
        <p:spPr>
          <a:xfrm>
            <a:off x="10758018" y="3465659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-d2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1237F5-6D56-4757-94CC-F60958C19DC4}"/>
              </a:ext>
            </a:extLst>
          </p:cNvPr>
          <p:cNvSpPr/>
          <p:nvPr/>
        </p:nvSpPr>
        <p:spPr>
          <a:xfrm>
            <a:off x="11480393" y="3465658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2D96AD-B237-4BAC-9807-A928E812EEB3}"/>
              </a:ext>
            </a:extLst>
          </p:cNvPr>
          <p:cNvSpPr/>
          <p:nvPr/>
        </p:nvSpPr>
        <p:spPr>
          <a:xfrm>
            <a:off x="12182319" y="3465659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0D4FFF-2734-46B6-A42B-B48749B66D00}"/>
              </a:ext>
            </a:extLst>
          </p:cNvPr>
          <p:cNvSpPr/>
          <p:nvPr/>
        </p:nvSpPr>
        <p:spPr>
          <a:xfrm>
            <a:off x="7187728" y="346580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4FB221-ED1E-430E-83C9-3C6A9E6E5ECA}"/>
              </a:ext>
            </a:extLst>
          </p:cNvPr>
          <p:cNvSpPr/>
          <p:nvPr/>
        </p:nvSpPr>
        <p:spPr>
          <a:xfrm>
            <a:off x="7910103" y="346580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-d1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79E812-EA12-4FD7-98BB-9FFAEE76F6D3}"/>
              </a:ext>
            </a:extLst>
          </p:cNvPr>
          <p:cNvSpPr/>
          <p:nvPr/>
        </p:nvSpPr>
        <p:spPr>
          <a:xfrm>
            <a:off x="8609403" y="346565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53445B-257A-4A7B-893C-BF46FF07DCEE}"/>
              </a:ext>
            </a:extLst>
          </p:cNvPr>
          <p:cNvSpPr/>
          <p:nvPr/>
        </p:nvSpPr>
        <p:spPr>
          <a:xfrm>
            <a:off x="9322523" y="346565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DA7CAA-C7E5-4507-82C4-6DBC74DA97DA}"/>
              </a:ext>
            </a:extLst>
          </p:cNvPr>
          <p:cNvSpPr/>
          <p:nvPr/>
        </p:nvSpPr>
        <p:spPr>
          <a:xfrm>
            <a:off x="2905080" y="453893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655A2-A1A9-4ED2-9C5C-9EDC7CD61477}"/>
              </a:ext>
            </a:extLst>
          </p:cNvPr>
          <p:cNvSpPr/>
          <p:nvPr/>
        </p:nvSpPr>
        <p:spPr>
          <a:xfrm>
            <a:off x="3618200" y="453893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7E37532-660B-4292-A992-459D1835DBB1}"/>
              </a:ext>
            </a:extLst>
          </p:cNvPr>
          <p:cNvSpPr/>
          <p:nvPr/>
        </p:nvSpPr>
        <p:spPr>
          <a:xfrm>
            <a:off x="4340575" y="453893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FB60D4-DA3F-4730-B3B3-E169463814D9}"/>
              </a:ext>
            </a:extLst>
          </p:cNvPr>
          <p:cNvSpPr/>
          <p:nvPr/>
        </p:nvSpPr>
        <p:spPr>
          <a:xfrm>
            <a:off x="5042501" y="453893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9731042-D0EC-429A-A7D1-B59E34A6D808}"/>
              </a:ext>
            </a:extLst>
          </p:cNvPr>
          <p:cNvSpPr/>
          <p:nvPr/>
        </p:nvSpPr>
        <p:spPr>
          <a:xfrm>
            <a:off x="5755621" y="453893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020072-1F29-4C7B-983B-D9099F17F9EB}"/>
              </a:ext>
            </a:extLst>
          </p:cNvPr>
          <p:cNvSpPr/>
          <p:nvPr/>
        </p:nvSpPr>
        <p:spPr>
          <a:xfrm>
            <a:off x="6477996" y="453893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+d2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2DDB75B-F74E-4CC5-B1AC-BFAC0988CBC3}"/>
              </a:ext>
            </a:extLst>
          </p:cNvPr>
          <p:cNvSpPr/>
          <p:nvPr/>
        </p:nvSpPr>
        <p:spPr>
          <a:xfrm>
            <a:off x="10035643" y="4538789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B7BEBFC-36D4-4BA7-9C04-540CACB6C59C}"/>
              </a:ext>
            </a:extLst>
          </p:cNvPr>
          <p:cNvSpPr/>
          <p:nvPr/>
        </p:nvSpPr>
        <p:spPr>
          <a:xfrm>
            <a:off x="10748763" y="4538789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20E977-4717-4F1C-98E2-1B0D6FA32BB6}"/>
              </a:ext>
            </a:extLst>
          </p:cNvPr>
          <p:cNvSpPr/>
          <p:nvPr/>
        </p:nvSpPr>
        <p:spPr>
          <a:xfrm>
            <a:off x="11471138" y="4538788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AFA9830-3155-4FD2-A64B-B734E98247E8}"/>
              </a:ext>
            </a:extLst>
          </p:cNvPr>
          <p:cNvSpPr/>
          <p:nvPr/>
        </p:nvSpPr>
        <p:spPr>
          <a:xfrm>
            <a:off x="12173064" y="4538789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8169DBC-0AED-4FAD-A017-D6F6E70569DF}"/>
              </a:ext>
            </a:extLst>
          </p:cNvPr>
          <p:cNvSpPr/>
          <p:nvPr/>
        </p:nvSpPr>
        <p:spPr>
          <a:xfrm>
            <a:off x="7178473" y="453893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+d2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31B818-1037-4C60-AB66-3767A188B75C}"/>
              </a:ext>
            </a:extLst>
          </p:cNvPr>
          <p:cNvSpPr/>
          <p:nvPr/>
        </p:nvSpPr>
        <p:spPr>
          <a:xfrm>
            <a:off x="7900848" y="453893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EDB5307-0B42-4CC0-BA0B-59544F8BCA73}"/>
              </a:ext>
            </a:extLst>
          </p:cNvPr>
          <p:cNvSpPr/>
          <p:nvPr/>
        </p:nvSpPr>
        <p:spPr>
          <a:xfrm>
            <a:off x="8600148" y="453878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84AFF9-E3AF-4193-B37F-ED3B26966744}"/>
              </a:ext>
            </a:extLst>
          </p:cNvPr>
          <p:cNvSpPr/>
          <p:nvPr/>
        </p:nvSpPr>
        <p:spPr>
          <a:xfrm>
            <a:off x="9313268" y="453878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C5B20AB-7E11-4C97-AA22-93A639255B5B}"/>
              </a:ext>
            </a:extLst>
          </p:cNvPr>
          <p:cNvSpPr/>
          <p:nvPr/>
        </p:nvSpPr>
        <p:spPr>
          <a:xfrm>
            <a:off x="2900515" y="23925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C4F5807-09F6-4DA2-A96D-5A98551F60A1}"/>
              </a:ext>
            </a:extLst>
          </p:cNvPr>
          <p:cNvSpPr/>
          <p:nvPr/>
        </p:nvSpPr>
        <p:spPr>
          <a:xfrm>
            <a:off x="3613635" y="23925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9C9ABAC-4491-479E-BD11-AB0617216F05}"/>
              </a:ext>
            </a:extLst>
          </p:cNvPr>
          <p:cNvSpPr/>
          <p:nvPr/>
        </p:nvSpPr>
        <p:spPr>
          <a:xfrm>
            <a:off x="4336010" y="23925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8DA6755-1046-4E6D-8135-BD0A101AD8E4}"/>
              </a:ext>
            </a:extLst>
          </p:cNvPr>
          <p:cNvSpPr/>
          <p:nvPr/>
        </p:nvSpPr>
        <p:spPr>
          <a:xfrm>
            <a:off x="5037936" y="23925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CBA611B-E19D-447F-B130-60D79D502A86}"/>
              </a:ext>
            </a:extLst>
          </p:cNvPr>
          <p:cNvSpPr/>
          <p:nvPr/>
        </p:nvSpPr>
        <p:spPr>
          <a:xfrm>
            <a:off x="5751056" y="23925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77D67C9-C30C-46E1-AD14-D7A949EB15C0}"/>
              </a:ext>
            </a:extLst>
          </p:cNvPr>
          <p:cNvSpPr/>
          <p:nvPr/>
        </p:nvSpPr>
        <p:spPr>
          <a:xfrm>
            <a:off x="6473431" y="23925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604C785-3486-40DF-9FD2-EE76FDCDE4BE}"/>
              </a:ext>
            </a:extLst>
          </p:cNvPr>
          <p:cNvSpPr/>
          <p:nvPr/>
        </p:nvSpPr>
        <p:spPr>
          <a:xfrm>
            <a:off x="10031078" y="2392385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146C8C7-B3BB-4B6B-961A-D03FC7F59DA9}"/>
              </a:ext>
            </a:extLst>
          </p:cNvPr>
          <p:cNvSpPr/>
          <p:nvPr/>
        </p:nvSpPr>
        <p:spPr>
          <a:xfrm>
            <a:off x="10744198" y="2392385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B74E15F-E66A-43A9-94B4-3D86DB937AD1}"/>
              </a:ext>
            </a:extLst>
          </p:cNvPr>
          <p:cNvSpPr/>
          <p:nvPr/>
        </p:nvSpPr>
        <p:spPr>
          <a:xfrm>
            <a:off x="11466573" y="2392384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94BCFC-8CB5-4F9A-B7D7-7DCF030842AE}"/>
              </a:ext>
            </a:extLst>
          </p:cNvPr>
          <p:cNvSpPr/>
          <p:nvPr/>
        </p:nvSpPr>
        <p:spPr>
          <a:xfrm>
            <a:off x="12168499" y="2392385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571FD2E-21B6-4304-A10A-E64B7583A424}"/>
              </a:ext>
            </a:extLst>
          </p:cNvPr>
          <p:cNvSpPr/>
          <p:nvPr/>
        </p:nvSpPr>
        <p:spPr>
          <a:xfrm>
            <a:off x="7173908" y="23925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6E16B07-19EC-41EB-886F-786206E1EC8E}"/>
              </a:ext>
            </a:extLst>
          </p:cNvPr>
          <p:cNvSpPr/>
          <p:nvPr/>
        </p:nvSpPr>
        <p:spPr>
          <a:xfrm>
            <a:off x="7896283" y="239252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08A76EF-7E31-470F-94CB-88B98643B51F}"/>
              </a:ext>
            </a:extLst>
          </p:cNvPr>
          <p:cNvSpPr/>
          <p:nvPr/>
        </p:nvSpPr>
        <p:spPr>
          <a:xfrm>
            <a:off x="8595583" y="239238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5F894EA-BDF4-451D-B703-0EF63FA54C84}"/>
              </a:ext>
            </a:extLst>
          </p:cNvPr>
          <p:cNvSpPr/>
          <p:nvPr/>
        </p:nvSpPr>
        <p:spPr>
          <a:xfrm>
            <a:off x="9308703" y="239238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왼쪽 중괄호 45">
            <a:extLst>
              <a:ext uri="{FF2B5EF4-FFF2-40B4-BE49-F238E27FC236}">
                <a16:creationId xmlns:a16="http://schemas.microsoft.com/office/drawing/2014/main" id="{13886638-41E6-4F07-96F9-30E0FDBA89CB}"/>
              </a:ext>
            </a:extLst>
          </p:cNvPr>
          <p:cNvSpPr/>
          <p:nvPr/>
        </p:nvSpPr>
        <p:spPr>
          <a:xfrm rot="5400000">
            <a:off x="6149933" y="473394"/>
            <a:ext cx="695912" cy="28244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왼쪽 중괄호 46">
            <a:extLst>
              <a:ext uri="{FF2B5EF4-FFF2-40B4-BE49-F238E27FC236}">
                <a16:creationId xmlns:a16="http://schemas.microsoft.com/office/drawing/2014/main" id="{6C5968FD-E6ED-4268-A5A9-8F32C59247BF}"/>
              </a:ext>
            </a:extLst>
          </p:cNvPr>
          <p:cNvSpPr/>
          <p:nvPr/>
        </p:nvSpPr>
        <p:spPr>
          <a:xfrm rot="5400000">
            <a:off x="8273190" y="-158104"/>
            <a:ext cx="695912" cy="42461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571B4B-4B5B-4BAA-BAB6-33C8A930A214}"/>
              </a:ext>
            </a:extLst>
          </p:cNvPr>
          <p:cNvSpPr txBox="1"/>
          <p:nvPr/>
        </p:nvSpPr>
        <p:spPr>
          <a:xfrm>
            <a:off x="6033219" y="788035"/>
            <a:ext cx="162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각 원소에 </a:t>
            </a:r>
            <a:r>
              <a:rPr lang="en-US" altLang="ko-KR"/>
              <a:t>d1</a:t>
            </a:r>
            <a:r>
              <a:rPr lang="ko-KR" altLang="en-US"/>
              <a:t>을 더함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C8103F-45A6-41DB-A7FC-27C921197DB2}"/>
              </a:ext>
            </a:extLst>
          </p:cNvPr>
          <p:cNvSpPr txBox="1"/>
          <p:nvPr/>
        </p:nvSpPr>
        <p:spPr>
          <a:xfrm>
            <a:off x="8084272" y="762753"/>
            <a:ext cx="162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각 원소에 </a:t>
            </a:r>
            <a:r>
              <a:rPr lang="en-US" altLang="ko-KR"/>
              <a:t>d2</a:t>
            </a:r>
            <a:r>
              <a:rPr lang="ko-KR" altLang="en-US"/>
              <a:t>를 더함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6357FC-B4A1-4100-8717-DE591D1F78B2}"/>
              </a:ext>
            </a:extLst>
          </p:cNvPr>
          <p:cNvSpPr txBox="1"/>
          <p:nvPr/>
        </p:nvSpPr>
        <p:spPr>
          <a:xfrm>
            <a:off x="962365" y="3609722"/>
            <a:ext cx="14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쿼리기록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EB1834-F7BC-4A1D-9219-393338385B9B}"/>
              </a:ext>
            </a:extLst>
          </p:cNvPr>
          <p:cNvSpPr txBox="1"/>
          <p:nvPr/>
        </p:nvSpPr>
        <p:spPr>
          <a:xfrm>
            <a:off x="970913" y="4642469"/>
            <a:ext cx="14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누적합</a:t>
            </a:r>
          </a:p>
        </p:txBody>
      </p:sp>
    </p:spTree>
    <p:extLst>
      <p:ext uri="{BB962C8B-B14F-4D97-AF65-F5344CB8AC3E}">
        <p14:creationId xmlns:p14="http://schemas.microsoft.com/office/powerpoint/2010/main" val="130577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4BC0BB-44DD-4DD5-8DBA-A01E372041EB}"/>
              </a:ext>
            </a:extLst>
          </p:cNvPr>
          <p:cNvSpPr/>
          <p:nvPr/>
        </p:nvSpPr>
        <p:spPr>
          <a:xfrm>
            <a:off x="6826211" y="25449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DC2B64-92AA-40BA-B6C5-18216263A47D}"/>
              </a:ext>
            </a:extLst>
          </p:cNvPr>
          <p:cNvSpPr/>
          <p:nvPr/>
        </p:nvSpPr>
        <p:spPr>
          <a:xfrm>
            <a:off x="7539331" y="25449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5DA16F-238F-409E-B509-FEB2427024B7}"/>
              </a:ext>
            </a:extLst>
          </p:cNvPr>
          <p:cNvSpPr/>
          <p:nvPr/>
        </p:nvSpPr>
        <p:spPr>
          <a:xfrm>
            <a:off x="8261706" y="25449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E246DA-A79E-4F49-B256-CD70BEE8B03B}"/>
              </a:ext>
            </a:extLst>
          </p:cNvPr>
          <p:cNvSpPr/>
          <p:nvPr/>
        </p:nvSpPr>
        <p:spPr>
          <a:xfrm>
            <a:off x="8963632" y="25449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2A2637-AA94-425A-9C2A-12F0592DD5B4}"/>
              </a:ext>
            </a:extLst>
          </p:cNvPr>
          <p:cNvSpPr/>
          <p:nvPr/>
        </p:nvSpPr>
        <p:spPr>
          <a:xfrm>
            <a:off x="9676752" y="25449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16E7A0-7BF7-41DA-AA04-07D037E83285}"/>
              </a:ext>
            </a:extLst>
          </p:cNvPr>
          <p:cNvSpPr/>
          <p:nvPr/>
        </p:nvSpPr>
        <p:spPr>
          <a:xfrm>
            <a:off x="10399127" y="25449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8B2EC6-40C9-4FFD-8C6D-FCDDCAC35C33}"/>
              </a:ext>
            </a:extLst>
          </p:cNvPr>
          <p:cNvSpPr/>
          <p:nvPr/>
        </p:nvSpPr>
        <p:spPr>
          <a:xfrm>
            <a:off x="11099604" y="25449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337A68-9DCC-46B2-9C67-A52FD81D7A97}"/>
              </a:ext>
            </a:extLst>
          </p:cNvPr>
          <p:cNvSpPr/>
          <p:nvPr/>
        </p:nvSpPr>
        <p:spPr>
          <a:xfrm>
            <a:off x="11821979" y="254492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925B8C-287B-4CA2-B90D-A29258255396}"/>
              </a:ext>
            </a:extLst>
          </p:cNvPr>
          <p:cNvSpPr/>
          <p:nvPr/>
        </p:nvSpPr>
        <p:spPr>
          <a:xfrm>
            <a:off x="6826211" y="320239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5395CD-C660-499A-BA09-07B2955A78C8}"/>
              </a:ext>
            </a:extLst>
          </p:cNvPr>
          <p:cNvSpPr/>
          <p:nvPr/>
        </p:nvSpPr>
        <p:spPr>
          <a:xfrm>
            <a:off x="7539331" y="320239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76E53C-29C0-499C-8461-8520CE99DB74}"/>
              </a:ext>
            </a:extLst>
          </p:cNvPr>
          <p:cNvSpPr/>
          <p:nvPr/>
        </p:nvSpPr>
        <p:spPr>
          <a:xfrm>
            <a:off x="8261706" y="320238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DA9850-E7E5-46BB-85C3-F93A0C488755}"/>
              </a:ext>
            </a:extLst>
          </p:cNvPr>
          <p:cNvSpPr/>
          <p:nvPr/>
        </p:nvSpPr>
        <p:spPr>
          <a:xfrm>
            <a:off x="8963632" y="320239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2E2E3C-BC33-41B3-A334-6FA97720DA9F}"/>
              </a:ext>
            </a:extLst>
          </p:cNvPr>
          <p:cNvSpPr/>
          <p:nvPr/>
        </p:nvSpPr>
        <p:spPr>
          <a:xfrm>
            <a:off x="9676752" y="320239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638F9D-167D-4883-AF8D-197C905A67EF}"/>
              </a:ext>
            </a:extLst>
          </p:cNvPr>
          <p:cNvSpPr/>
          <p:nvPr/>
        </p:nvSpPr>
        <p:spPr>
          <a:xfrm>
            <a:off x="10399127" y="320238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C7C892-36C1-47BD-8C25-1ADAAE942787}"/>
              </a:ext>
            </a:extLst>
          </p:cNvPr>
          <p:cNvSpPr/>
          <p:nvPr/>
        </p:nvSpPr>
        <p:spPr>
          <a:xfrm>
            <a:off x="11099604" y="320238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6AF482-242A-4B6D-A1FD-1827BA48E073}"/>
              </a:ext>
            </a:extLst>
          </p:cNvPr>
          <p:cNvSpPr/>
          <p:nvPr/>
        </p:nvSpPr>
        <p:spPr>
          <a:xfrm>
            <a:off x="11821979" y="320238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3D0909-B9E8-49A7-935E-B89F8215160B}"/>
              </a:ext>
            </a:extLst>
          </p:cNvPr>
          <p:cNvSpPr/>
          <p:nvPr/>
        </p:nvSpPr>
        <p:spPr>
          <a:xfrm>
            <a:off x="6826211" y="385970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9D7C66-FED0-4A5C-A9AA-1A5A64EE661C}"/>
              </a:ext>
            </a:extLst>
          </p:cNvPr>
          <p:cNvSpPr/>
          <p:nvPr/>
        </p:nvSpPr>
        <p:spPr>
          <a:xfrm>
            <a:off x="7539331" y="385970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53FCB78-A1BD-43BE-9DDB-7C9781F72F85}"/>
              </a:ext>
            </a:extLst>
          </p:cNvPr>
          <p:cNvSpPr/>
          <p:nvPr/>
        </p:nvSpPr>
        <p:spPr>
          <a:xfrm>
            <a:off x="8261706" y="385970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34353C-0814-4C9C-8A5F-390E89D5AEFD}"/>
              </a:ext>
            </a:extLst>
          </p:cNvPr>
          <p:cNvSpPr/>
          <p:nvPr/>
        </p:nvSpPr>
        <p:spPr>
          <a:xfrm>
            <a:off x="8963632" y="3859708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6D3BDC4-D542-445E-9746-C792FF92AE5F}"/>
              </a:ext>
            </a:extLst>
          </p:cNvPr>
          <p:cNvSpPr/>
          <p:nvPr/>
        </p:nvSpPr>
        <p:spPr>
          <a:xfrm>
            <a:off x="9676752" y="3859708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3BCEFF-6383-4B5F-BEE2-D688F6CFA79F}"/>
              </a:ext>
            </a:extLst>
          </p:cNvPr>
          <p:cNvSpPr/>
          <p:nvPr/>
        </p:nvSpPr>
        <p:spPr>
          <a:xfrm>
            <a:off x="10399127" y="3859707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212D46-121C-45ED-83B8-CF8C274E4AFA}"/>
              </a:ext>
            </a:extLst>
          </p:cNvPr>
          <p:cNvSpPr/>
          <p:nvPr/>
        </p:nvSpPr>
        <p:spPr>
          <a:xfrm>
            <a:off x="11099604" y="385970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5095FF1-0876-43BD-85FD-ECFCC88491F6}"/>
              </a:ext>
            </a:extLst>
          </p:cNvPr>
          <p:cNvSpPr/>
          <p:nvPr/>
        </p:nvSpPr>
        <p:spPr>
          <a:xfrm>
            <a:off x="11821979" y="385970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DF1A77-3BBF-45F4-8B31-1D3BF29A8EEE}"/>
              </a:ext>
            </a:extLst>
          </p:cNvPr>
          <p:cNvSpPr/>
          <p:nvPr/>
        </p:nvSpPr>
        <p:spPr>
          <a:xfrm>
            <a:off x="6826211" y="451702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2332DE-9EE9-4713-A8EC-F034EE7F7A6C}"/>
              </a:ext>
            </a:extLst>
          </p:cNvPr>
          <p:cNvSpPr/>
          <p:nvPr/>
        </p:nvSpPr>
        <p:spPr>
          <a:xfrm>
            <a:off x="7539331" y="451702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B7BE95-9BD1-4E84-B077-32630E3633CE}"/>
              </a:ext>
            </a:extLst>
          </p:cNvPr>
          <p:cNvSpPr/>
          <p:nvPr/>
        </p:nvSpPr>
        <p:spPr>
          <a:xfrm>
            <a:off x="8261706" y="451702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930E59E-BB0C-496C-85FE-EE4F9CC92733}"/>
              </a:ext>
            </a:extLst>
          </p:cNvPr>
          <p:cNvSpPr/>
          <p:nvPr/>
        </p:nvSpPr>
        <p:spPr>
          <a:xfrm>
            <a:off x="8963632" y="4517023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EA1B4BE-765C-4D28-AD49-053E32A9725C}"/>
              </a:ext>
            </a:extLst>
          </p:cNvPr>
          <p:cNvSpPr/>
          <p:nvPr/>
        </p:nvSpPr>
        <p:spPr>
          <a:xfrm>
            <a:off x="9676752" y="4517023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7847D35-6D6E-4110-B650-30C3AF040E5E}"/>
              </a:ext>
            </a:extLst>
          </p:cNvPr>
          <p:cNvSpPr/>
          <p:nvPr/>
        </p:nvSpPr>
        <p:spPr>
          <a:xfrm>
            <a:off x="10399127" y="4517022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209EECC-A7D1-4586-A022-7E6FD15187C8}"/>
              </a:ext>
            </a:extLst>
          </p:cNvPr>
          <p:cNvSpPr/>
          <p:nvPr/>
        </p:nvSpPr>
        <p:spPr>
          <a:xfrm>
            <a:off x="11099604" y="451702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DCE4C02-7EB3-483C-9331-8914D5F7B4B6}"/>
              </a:ext>
            </a:extLst>
          </p:cNvPr>
          <p:cNvSpPr/>
          <p:nvPr/>
        </p:nvSpPr>
        <p:spPr>
          <a:xfrm>
            <a:off x="11821979" y="451702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6DD0D0F-5A56-4E2C-806D-B3D529F18C9F}"/>
              </a:ext>
            </a:extLst>
          </p:cNvPr>
          <p:cNvSpPr/>
          <p:nvPr/>
        </p:nvSpPr>
        <p:spPr>
          <a:xfrm>
            <a:off x="6826211" y="51741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79D59C0-036F-4388-853D-3C2E898CFBD2}"/>
              </a:ext>
            </a:extLst>
          </p:cNvPr>
          <p:cNvSpPr/>
          <p:nvPr/>
        </p:nvSpPr>
        <p:spPr>
          <a:xfrm>
            <a:off x="7539331" y="51741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23EBF24-6D21-43F9-9F74-5F61B67AADB8}"/>
              </a:ext>
            </a:extLst>
          </p:cNvPr>
          <p:cNvSpPr/>
          <p:nvPr/>
        </p:nvSpPr>
        <p:spPr>
          <a:xfrm>
            <a:off x="8261706" y="51741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246EDF-2229-4CE5-BAC9-8EC3B5B7B37D}"/>
              </a:ext>
            </a:extLst>
          </p:cNvPr>
          <p:cNvSpPr/>
          <p:nvPr/>
        </p:nvSpPr>
        <p:spPr>
          <a:xfrm>
            <a:off x="8963632" y="51741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544E2E2-5386-40E4-B1AA-F8876ACBA1DD}"/>
              </a:ext>
            </a:extLst>
          </p:cNvPr>
          <p:cNvSpPr/>
          <p:nvPr/>
        </p:nvSpPr>
        <p:spPr>
          <a:xfrm>
            <a:off x="9676752" y="51741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3EA688-457E-40B5-ABDA-A6B41C71FB92}"/>
              </a:ext>
            </a:extLst>
          </p:cNvPr>
          <p:cNvSpPr/>
          <p:nvPr/>
        </p:nvSpPr>
        <p:spPr>
          <a:xfrm>
            <a:off x="10399127" y="51741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2C9D41E-90B5-4B7B-90EF-F2E1C11DE50C}"/>
              </a:ext>
            </a:extLst>
          </p:cNvPr>
          <p:cNvSpPr/>
          <p:nvPr/>
        </p:nvSpPr>
        <p:spPr>
          <a:xfrm>
            <a:off x="11099604" y="51741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67DA56E-813E-4326-82F5-AD38C28C9E76}"/>
              </a:ext>
            </a:extLst>
          </p:cNvPr>
          <p:cNvSpPr/>
          <p:nvPr/>
        </p:nvSpPr>
        <p:spPr>
          <a:xfrm>
            <a:off x="11821979" y="51741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401E68B-9D13-45B9-8E87-0D5E6D38B031}"/>
              </a:ext>
            </a:extLst>
          </p:cNvPr>
          <p:cNvSpPr/>
          <p:nvPr/>
        </p:nvSpPr>
        <p:spPr>
          <a:xfrm>
            <a:off x="6826211" y="583165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448621E-5903-4A3E-B491-2743791D5992}"/>
              </a:ext>
            </a:extLst>
          </p:cNvPr>
          <p:cNvSpPr/>
          <p:nvPr/>
        </p:nvSpPr>
        <p:spPr>
          <a:xfrm>
            <a:off x="7539331" y="583165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77B5139-8758-4C06-9669-F4913DAF7FB7}"/>
              </a:ext>
            </a:extLst>
          </p:cNvPr>
          <p:cNvSpPr/>
          <p:nvPr/>
        </p:nvSpPr>
        <p:spPr>
          <a:xfrm>
            <a:off x="8261706" y="58316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7B4C275-A380-4581-8827-FDB425ECF7E8}"/>
              </a:ext>
            </a:extLst>
          </p:cNvPr>
          <p:cNvSpPr/>
          <p:nvPr/>
        </p:nvSpPr>
        <p:spPr>
          <a:xfrm>
            <a:off x="8963632" y="583165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9CCFA72-02F9-4FF2-83C5-510D57094C67}"/>
              </a:ext>
            </a:extLst>
          </p:cNvPr>
          <p:cNvSpPr/>
          <p:nvPr/>
        </p:nvSpPr>
        <p:spPr>
          <a:xfrm>
            <a:off x="9676752" y="583165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6CC54B-D390-42C9-AEB7-46363F77E53F}"/>
              </a:ext>
            </a:extLst>
          </p:cNvPr>
          <p:cNvSpPr/>
          <p:nvPr/>
        </p:nvSpPr>
        <p:spPr>
          <a:xfrm>
            <a:off x="10399127" y="58316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A72D7EB-7CE2-4804-8665-808B45653458}"/>
              </a:ext>
            </a:extLst>
          </p:cNvPr>
          <p:cNvSpPr/>
          <p:nvPr/>
        </p:nvSpPr>
        <p:spPr>
          <a:xfrm>
            <a:off x="11099604" y="58316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49951EC-C6A9-4BD6-BE33-A3F0B4CB97A4}"/>
              </a:ext>
            </a:extLst>
          </p:cNvPr>
          <p:cNvSpPr/>
          <p:nvPr/>
        </p:nvSpPr>
        <p:spPr>
          <a:xfrm>
            <a:off x="11821979" y="583165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E22C27C-C749-4E43-A3BA-D354D4CB143A}"/>
              </a:ext>
            </a:extLst>
          </p:cNvPr>
          <p:cNvSpPr/>
          <p:nvPr/>
        </p:nvSpPr>
        <p:spPr>
          <a:xfrm>
            <a:off x="6826211" y="648897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DD4F184-215D-47B5-994D-49B5B08B5ED1}"/>
              </a:ext>
            </a:extLst>
          </p:cNvPr>
          <p:cNvSpPr/>
          <p:nvPr/>
        </p:nvSpPr>
        <p:spPr>
          <a:xfrm>
            <a:off x="7539331" y="648897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4C6C78F-EFA4-4DB9-903E-C1A21C095288}"/>
              </a:ext>
            </a:extLst>
          </p:cNvPr>
          <p:cNvSpPr/>
          <p:nvPr/>
        </p:nvSpPr>
        <p:spPr>
          <a:xfrm>
            <a:off x="8261706" y="648897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17F3630-46B7-4918-B020-9F8C5163A02A}"/>
              </a:ext>
            </a:extLst>
          </p:cNvPr>
          <p:cNvSpPr/>
          <p:nvPr/>
        </p:nvSpPr>
        <p:spPr>
          <a:xfrm>
            <a:off x="8963632" y="648897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CD5EEBA-0A9A-4D0C-ADD4-2255CDB4035B}"/>
              </a:ext>
            </a:extLst>
          </p:cNvPr>
          <p:cNvSpPr/>
          <p:nvPr/>
        </p:nvSpPr>
        <p:spPr>
          <a:xfrm>
            <a:off x="9676752" y="648897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B2D9382-E6E2-4A54-A085-9176351CACC0}"/>
              </a:ext>
            </a:extLst>
          </p:cNvPr>
          <p:cNvSpPr/>
          <p:nvPr/>
        </p:nvSpPr>
        <p:spPr>
          <a:xfrm>
            <a:off x="10399127" y="648897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AAAB75-D2ED-41A9-A6A7-11494E9E9824}"/>
              </a:ext>
            </a:extLst>
          </p:cNvPr>
          <p:cNvSpPr/>
          <p:nvPr/>
        </p:nvSpPr>
        <p:spPr>
          <a:xfrm>
            <a:off x="11099604" y="648897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3D8F71F-BC28-4F83-8184-8FEFFA1873CF}"/>
              </a:ext>
            </a:extLst>
          </p:cNvPr>
          <p:cNvSpPr/>
          <p:nvPr/>
        </p:nvSpPr>
        <p:spPr>
          <a:xfrm>
            <a:off x="11821979" y="648897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9DBC223-6F83-4D5D-8B08-D872B60B1DDE}"/>
              </a:ext>
            </a:extLst>
          </p:cNvPr>
          <p:cNvSpPr/>
          <p:nvPr/>
        </p:nvSpPr>
        <p:spPr>
          <a:xfrm>
            <a:off x="6826211" y="714628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580B455-AAE1-4E36-BE7A-9F59D6C33470}"/>
              </a:ext>
            </a:extLst>
          </p:cNvPr>
          <p:cNvSpPr/>
          <p:nvPr/>
        </p:nvSpPr>
        <p:spPr>
          <a:xfrm>
            <a:off x="7539331" y="714628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1436644-4372-4472-86FA-667E6521EE17}"/>
              </a:ext>
            </a:extLst>
          </p:cNvPr>
          <p:cNvSpPr/>
          <p:nvPr/>
        </p:nvSpPr>
        <p:spPr>
          <a:xfrm>
            <a:off x="8261706" y="714628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94A54AD-2681-48A5-818E-D88DBED214D3}"/>
              </a:ext>
            </a:extLst>
          </p:cNvPr>
          <p:cNvSpPr/>
          <p:nvPr/>
        </p:nvSpPr>
        <p:spPr>
          <a:xfrm>
            <a:off x="8963632" y="714628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AEFACAB-1CC8-4B0B-8FCF-EF17E93A944E}"/>
              </a:ext>
            </a:extLst>
          </p:cNvPr>
          <p:cNvSpPr/>
          <p:nvPr/>
        </p:nvSpPr>
        <p:spPr>
          <a:xfrm>
            <a:off x="9676752" y="714628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1240904-754E-46FC-A5A8-4F5C4573CDD0}"/>
              </a:ext>
            </a:extLst>
          </p:cNvPr>
          <p:cNvSpPr/>
          <p:nvPr/>
        </p:nvSpPr>
        <p:spPr>
          <a:xfrm>
            <a:off x="10399127" y="714628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9D15D2D-40EA-4830-9839-13715A0C9908}"/>
              </a:ext>
            </a:extLst>
          </p:cNvPr>
          <p:cNvSpPr/>
          <p:nvPr/>
        </p:nvSpPr>
        <p:spPr>
          <a:xfrm>
            <a:off x="11099604" y="714628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0AF7FD7-B4B6-4B0F-90D2-D746878482C9}"/>
              </a:ext>
            </a:extLst>
          </p:cNvPr>
          <p:cNvSpPr/>
          <p:nvPr/>
        </p:nvSpPr>
        <p:spPr>
          <a:xfrm>
            <a:off x="11821979" y="714628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0E9674-BE21-45AC-8D60-34CEBB07769F}"/>
              </a:ext>
            </a:extLst>
          </p:cNvPr>
          <p:cNvSpPr txBox="1"/>
          <p:nvPr/>
        </p:nvSpPr>
        <p:spPr>
          <a:xfrm>
            <a:off x="7035224" y="1662200"/>
            <a:ext cx="45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쿼리</a:t>
            </a:r>
            <a:r>
              <a:rPr lang="en-US" altLang="ko-KR"/>
              <a:t>: (2,3) ~ (3,5) </a:t>
            </a:r>
            <a:r>
              <a:rPr lang="ko-KR" altLang="en-US"/>
              <a:t>직사각형안 각 원소에 </a:t>
            </a:r>
            <a:r>
              <a:rPr lang="en-US" altLang="ko-KR"/>
              <a:t>+d</a:t>
            </a:r>
            <a:r>
              <a:rPr lang="ko-KR" altLang="en-US"/>
              <a:t>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47F093-E907-4C43-9B2A-6D5397B57143}"/>
              </a:ext>
            </a:extLst>
          </p:cNvPr>
          <p:cNvSpPr txBox="1"/>
          <p:nvPr/>
        </p:nvSpPr>
        <p:spPr>
          <a:xfrm>
            <a:off x="7035224" y="215251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B3C99D-1C7C-46B8-A2AF-C9C325EE4AD5}"/>
              </a:ext>
            </a:extLst>
          </p:cNvPr>
          <p:cNvSpPr txBox="1"/>
          <p:nvPr/>
        </p:nvSpPr>
        <p:spPr>
          <a:xfrm>
            <a:off x="7748344" y="215436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A46414D-0392-45E0-B422-CBCF18C9D006}"/>
              </a:ext>
            </a:extLst>
          </p:cNvPr>
          <p:cNvSpPr txBox="1"/>
          <p:nvPr/>
        </p:nvSpPr>
        <p:spPr>
          <a:xfrm>
            <a:off x="9172645" y="215251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DBA0C58-8429-42E5-A731-819F5E3D65A3}"/>
              </a:ext>
            </a:extLst>
          </p:cNvPr>
          <p:cNvSpPr txBox="1"/>
          <p:nvPr/>
        </p:nvSpPr>
        <p:spPr>
          <a:xfrm>
            <a:off x="8459525" y="215251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97D920-A940-455D-B4D9-C034B13D17D9}"/>
              </a:ext>
            </a:extLst>
          </p:cNvPr>
          <p:cNvSpPr txBox="1"/>
          <p:nvPr/>
        </p:nvSpPr>
        <p:spPr>
          <a:xfrm>
            <a:off x="6343964" y="272317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3A1CCB9-2CDF-4EFA-A33F-E5266B0E40D7}"/>
              </a:ext>
            </a:extLst>
          </p:cNvPr>
          <p:cNvSpPr txBox="1"/>
          <p:nvPr/>
        </p:nvSpPr>
        <p:spPr>
          <a:xfrm>
            <a:off x="6333848" y="338063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5656E4-593A-4C0F-BF49-9A4365852B07}"/>
              </a:ext>
            </a:extLst>
          </p:cNvPr>
          <p:cNvSpPr txBox="1"/>
          <p:nvPr/>
        </p:nvSpPr>
        <p:spPr>
          <a:xfrm>
            <a:off x="6343964" y="403809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44719B6-62FA-4C37-A13B-0012E4C574D4}"/>
              </a:ext>
            </a:extLst>
          </p:cNvPr>
          <p:cNvSpPr txBox="1"/>
          <p:nvPr/>
        </p:nvSpPr>
        <p:spPr>
          <a:xfrm>
            <a:off x="6343964" y="469526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84C67F-5394-4330-AF98-28B9732A7200}"/>
              </a:ext>
            </a:extLst>
          </p:cNvPr>
          <p:cNvSpPr txBox="1"/>
          <p:nvPr/>
        </p:nvSpPr>
        <p:spPr>
          <a:xfrm>
            <a:off x="6327641" y="54074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4B66B21-6640-49B9-B2B8-1C6450F79C5B}"/>
              </a:ext>
            </a:extLst>
          </p:cNvPr>
          <p:cNvSpPr txBox="1"/>
          <p:nvPr/>
        </p:nvSpPr>
        <p:spPr>
          <a:xfrm>
            <a:off x="6343964" y="61196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09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8D1565-C786-4F9D-9581-C2E02E608597}"/>
              </a:ext>
            </a:extLst>
          </p:cNvPr>
          <p:cNvSpPr/>
          <p:nvPr/>
        </p:nvSpPr>
        <p:spPr>
          <a:xfrm>
            <a:off x="8920748" y="215593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14313-5D7B-4B1A-B86A-DBDFD852597C}"/>
              </a:ext>
            </a:extLst>
          </p:cNvPr>
          <p:cNvSpPr/>
          <p:nvPr/>
        </p:nvSpPr>
        <p:spPr>
          <a:xfrm>
            <a:off x="9633868" y="215593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183C46-9251-463C-A65E-3B44A1303DA2}"/>
              </a:ext>
            </a:extLst>
          </p:cNvPr>
          <p:cNvSpPr/>
          <p:nvPr/>
        </p:nvSpPr>
        <p:spPr>
          <a:xfrm>
            <a:off x="10356243" y="215593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DED6EB-C648-475F-B686-F06F7E7460C6}"/>
              </a:ext>
            </a:extLst>
          </p:cNvPr>
          <p:cNvSpPr/>
          <p:nvPr/>
        </p:nvSpPr>
        <p:spPr>
          <a:xfrm>
            <a:off x="11058169" y="215593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739358-0D98-43D0-8A01-AE49CFA43480}"/>
              </a:ext>
            </a:extLst>
          </p:cNvPr>
          <p:cNvSpPr/>
          <p:nvPr/>
        </p:nvSpPr>
        <p:spPr>
          <a:xfrm>
            <a:off x="11771289" y="215593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44A623-6C60-4FE2-9347-C08AECD87938}"/>
              </a:ext>
            </a:extLst>
          </p:cNvPr>
          <p:cNvSpPr/>
          <p:nvPr/>
        </p:nvSpPr>
        <p:spPr>
          <a:xfrm>
            <a:off x="12493664" y="215593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10B4F3-1B7D-4824-9AB5-4B9FA7A03C33}"/>
              </a:ext>
            </a:extLst>
          </p:cNvPr>
          <p:cNvSpPr/>
          <p:nvPr/>
        </p:nvSpPr>
        <p:spPr>
          <a:xfrm>
            <a:off x="13194141" y="215593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9EA67D-6534-48EA-8F80-87E76A89D5C4}"/>
              </a:ext>
            </a:extLst>
          </p:cNvPr>
          <p:cNvSpPr/>
          <p:nvPr/>
        </p:nvSpPr>
        <p:spPr>
          <a:xfrm>
            <a:off x="13916516" y="215593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E151C3-AC2D-4173-97E5-3CBDE9731D61}"/>
              </a:ext>
            </a:extLst>
          </p:cNvPr>
          <p:cNvSpPr/>
          <p:nvPr/>
        </p:nvSpPr>
        <p:spPr>
          <a:xfrm>
            <a:off x="8920748" y="281339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8C1BDE-6473-4C16-BD76-61C9DD390864}"/>
              </a:ext>
            </a:extLst>
          </p:cNvPr>
          <p:cNvSpPr/>
          <p:nvPr/>
        </p:nvSpPr>
        <p:spPr>
          <a:xfrm>
            <a:off x="9633868" y="281339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DA9EE8-CCDE-47D6-831E-72A64EAE8985}"/>
              </a:ext>
            </a:extLst>
          </p:cNvPr>
          <p:cNvSpPr/>
          <p:nvPr/>
        </p:nvSpPr>
        <p:spPr>
          <a:xfrm>
            <a:off x="10356243" y="281339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CF4A9F-C616-477B-913B-E1FE14363A46}"/>
              </a:ext>
            </a:extLst>
          </p:cNvPr>
          <p:cNvSpPr/>
          <p:nvPr/>
        </p:nvSpPr>
        <p:spPr>
          <a:xfrm>
            <a:off x="11058169" y="281339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DD89B2-B110-493E-A604-EC9326EA073A}"/>
              </a:ext>
            </a:extLst>
          </p:cNvPr>
          <p:cNvSpPr/>
          <p:nvPr/>
        </p:nvSpPr>
        <p:spPr>
          <a:xfrm>
            <a:off x="11771289" y="281339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90B60B-6E4D-43B6-9B59-8C9C6A289FE8}"/>
              </a:ext>
            </a:extLst>
          </p:cNvPr>
          <p:cNvSpPr/>
          <p:nvPr/>
        </p:nvSpPr>
        <p:spPr>
          <a:xfrm>
            <a:off x="12493664" y="281339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6B2ECF-9677-4E59-86E0-616F01A667D2}"/>
              </a:ext>
            </a:extLst>
          </p:cNvPr>
          <p:cNvSpPr/>
          <p:nvPr/>
        </p:nvSpPr>
        <p:spPr>
          <a:xfrm>
            <a:off x="13194141" y="281339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6B28AB-8FE8-4F1E-AB8E-E6CD2E1E37CC}"/>
              </a:ext>
            </a:extLst>
          </p:cNvPr>
          <p:cNvSpPr/>
          <p:nvPr/>
        </p:nvSpPr>
        <p:spPr>
          <a:xfrm>
            <a:off x="13916516" y="28133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B3DF0F-B458-4F6D-95CB-9B23868D0C77}"/>
              </a:ext>
            </a:extLst>
          </p:cNvPr>
          <p:cNvSpPr/>
          <p:nvPr/>
        </p:nvSpPr>
        <p:spPr>
          <a:xfrm>
            <a:off x="8920748" y="347071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C1078C-1AE1-4C14-B6C8-710265E0BF2E}"/>
              </a:ext>
            </a:extLst>
          </p:cNvPr>
          <p:cNvSpPr/>
          <p:nvPr/>
        </p:nvSpPr>
        <p:spPr>
          <a:xfrm>
            <a:off x="9633868" y="347071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18C1065-0275-43D4-9C01-AA3E55A33B8B}"/>
              </a:ext>
            </a:extLst>
          </p:cNvPr>
          <p:cNvSpPr/>
          <p:nvPr/>
        </p:nvSpPr>
        <p:spPr>
          <a:xfrm>
            <a:off x="10356243" y="347071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2337EF-9379-48F9-8D68-F946B456E4CA}"/>
              </a:ext>
            </a:extLst>
          </p:cNvPr>
          <p:cNvSpPr/>
          <p:nvPr/>
        </p:nvSpPr>
        <p:spPr>
          <a:xfrm>
            <a:off x="11058169" y="3470717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A7F8AA-3163-4334-8148-D1265189F324}"/>
              </a:ext>
            </a:extLst>
          </p:cNvPr>
          <p:cNvSpPr/>
          <p:nvPr/>
        </p:nvSpPr>
        <p:spPr>
          <a:xfrm>
            <a:off x="11771289" y="3470717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02A323-F199-42DC-AA39-A82ED1A0B97E}"/>
              </a:ext>
            </a:extLst>
          </p:cNvPr>
          <p:cNvSpPr/>
          <p:nvPr/>
        </p:nvSpPr>
        <p:spPr>
          <a:xfrm>
            <a:off x="12493664" y="3470716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50FEA64-299E-4EBC-B0E2-CA91CF9A2741}"/>
              </a:ext>
            </a:extLst>
          </p:cNvPr>
          <p:cNvSpPr/>
          <p:nvPr/>
        </p:nvSpPr>
        <p:spPr>
          <a:xfrm>
            <a:off x="13194141" y="347071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EB30A7-143A-47A1-95F2-C0A8633396C8}"/>
              </a:ext>
            </a:extLst>
          </p:cNvPr>
          <p:cNvSpPr/>
          <p:nvPr/>
        </p:nvSpPr>
        <p:spPr>
          <a:xfrm>
            <a:off x="13916516" y="34707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3E39AE-7FA6-475E-8D5A-082BC89A17F9}"/>
              </a:ext>
            </a:extLst>
          </p:cNvPr>
          <p:cNvSpPr/>
          <p:nvPr/>
        </p:nvSpPr>
        <p:spPr>
          <a:xfrm>
            <a:off x="8920748" y="412803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72DB550-9ABD-424A-9AC8-86EB25BF1FFA}"/>
              </a:ext>
            </a:extLst>
          </p:cNvPr>
          <p:cNvSpPr/>
          <p:nvPr/>
        </p:nvSpPr>
        <p:spPr>
          <a:xfrm>
            <a:off x="9633868" y="412803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4DEE40F-6642-483C-897F-42E92719F9E7}"/>
              </a:ext>
            </a:extLst>
          </p:cNvPr>
          <p:cNvSpPr/>
          <p:nvPr/>
        </p:nvSpPr>
        <p:spPr>
          <a:xfrm>
            <a:off x="10356243" y="412803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184A2B-F40B-45B2-8B12-76B165282D42}"/>
              </a:ext>
            </a:extLst>
          </p:cNvPr>
          <p:cNvSpPr/>
          <p:nvPr/>
        </p:nvSpPr>
        <p:spPr>
          <a:xfrm>
            <a:off x="11058169" y="4128032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B890B68-CDD0-48BC-9E4B-4079D4935265}"/>
              </a:ext>
            </a:extLst>
          </p:cNvPr>
          <p:cNvSpPr/>
          <p:nvPr/>
        </p:nvSpPr>
        <p:spPr>
          <a:xfrm>
            <a:off x="11771289" y="4128032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A873E38-629F-4394-8DD4-681E83D89AA3}"/>
              </a:ext>
            </a:extLst>
          </p:cNvPr>
          <p:cNvSpPr/>
          <p:nvPr/>
        </p:nvSpPr>
        <p:spPr>
          <a:xfrm>
            <a:off x="12493664" y="4128031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B99251-B6FF-4CD3-AC80-81FF7384BAC1}"/>
              </a:ext>
            </a:extLst>
          </p:cNvPr>
          <p:cNvSpPr/>
          <p:nvPr/>
        </p:nvSpPr>
        <p:spPr>
          <a:xfrm>
            <a:off x="13194141" y="412803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4CA5E8E-FE59-47E7-B3F2-F8520ECAEEAD}"/>
              </a:ext>
            </a:extLst>
          </p:cNvPr>
          <p:cNvSpPr/>
          <p:nvPr/>
        </p:nvSpPr>
        <p:spPr>
          <a:xfrm>
            <a:off x="13916516" y="412803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E35D43-E4D2-42DF-AFE8-3BDEF16DDAD2}"/>
              </a:ext>
            </a:extLst>
          </p:cNvPr>
          <p:cNvSpPr/>
          <p:nvPr/>
        </p:nvSpPr>
        <p:spPr>
          <a:xfrm>
            <a:off x="8920748" y="478520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56A781-E7AC-4A0A-AAFE-8298A793D3C7}"/>
              </a:ext>
            </a:extLst>
          </p:cNvPr>
          <p:cNvSpPr/>
          <p:nvPr/>
        </p:nvSpPr>
        <p:spPr>
          <a:xfrm>
            <a:off x="9633868" y="478520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FADBA2B-F4F7-4A66-A6F8-9AC9D7A8DD52}"/>
              </a:ext>
            </a:extLst>
          </p:cNvPr>
          <p:cNvSpPr/>
          <p:nvPr/>
        </p:nvSpPr>
        <p:spPr>
          <a:xfrm>
            <a:off x="10356243" y="478520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8EE91B4-7944-4A2F-8874-E054265F8633}"/>
              </a:ext>
            </a:extLst>
          </p:cNvPr>
          <p:cNvSpPr/>
          <p:nvPr/>
        </p:nvSpPr>
        <p:spPr>
          <a:xfrm>
            <a:off x="11058169" y="478520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AFED07A-C6EA-4F8A-B7CE-B53DFCDBE929}"/>
              </a:ext>
            </a:extLst>
          </p:cNvPr>
          <p:cNvSpPr/>
          <p:nvPr/>
        </p:nvSpPr>
        <p:spPr>
          <a:xfrm>
            <a:off x="11771289" y="478520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B504FD-7758-4D8D-BEE7-C01C4F3DA8CB}"/>
              </a:ext>
            </a:extLst>
          </p:cNvPr>
          <p:cNvSpPr/>
          <p:nvPr/>
        </p:nvSpPr>
        <p:spPr>
          <a:xfrm>
            <a:off x="12493664" y="478520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087AC4D-D4E2-4603-BF03-9EF21A3DD8E1}"/>
              </a:ext>
            </a:extLst>
          </p:cNvPr>
          <p:cNvSpPr/>
          <p:nvPr/>
        </p:nvSpPr>
        <p:spPr>
          <a:xfrm>
            <a:off x="13194141" y="478520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D94DF43-97EE-494B-99CF-4A7FE87ACFA9}"/>
              </a:ext>
            </a:extLst>
          </p:cNvPr>
          <p:cNvSpPr/>
          <p:nvPr/>
        </p:nvSpPr>
        <p:spPr>
          <a:xfrm>
            <a:off x="13916516" y="478520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11721E6-181D-4144-9814-E189BF2E1982}"/>
              </a:ext>
            </a:extLst>
          </p:cNvPr>
          <p:cNvSpPr/>
          <p:nvPr/>
        </p:nvSpPr>
        <p:spPr>
          <a:xfrm>
            <a:off x="8920748" y="544266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F890C79-7D8D-4574-A607-2794C00AF522}"/>
              </a:ext>
            </a:extLst>
          </p:cNvPr>
          <p:cNvSpPr/>
          <p:nvPr/>
        </p:nvSpPr>
        <p:spPr>
          <a:xfrm>
            <a:off x="9633868" y="544266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351A2B-A2F9-4EAA-8D27-1198CBAE6EC0}"/>
              </a:ext>
            </a:extLst>
          </p:cNvPr>
          <p:cNvSpPr/>
          <p:nvPr/>
        </p:nvSpPr>
        <p:spPr>
          <a:xfrm>
            <a:off x="10356243" y="544266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7C14EA-87BE-43D8-BF78-F6DE3253D4DA}"/>
              </a:ext>
            </a:extLst>
          </p:cNvPr>
          <p:cNvSpPr/>
          <p:nvPr/>
        </p:nvSpPr>
        <p:spPr>
          <a:xfrm>
            <a:off x="11058169" y="544266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A7CE9B5-C64D-4304-8EA8-7D65DCEDDC27}"/>
              </a:ext>
            </a:extLst>
          </p:cNvPr>
          <p:cNvSpPr/>
          <p:nvPr/>
        </p:nvSpPr>
        <p:spPr>
          <a:xfrm>
            <a:off x="11771289" y="544266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CF5A4CB-6CF5-4F8D-845F-546EED405764}"/>
              </a:ext>
            </a:extLst>
          </p:cNvPr>
          <p:cNvSpPr/>
          <p:nvPr/>
        </p:nvSpPr>
        <p:spPr>
          <a:xfrm>
            <a:off x="12493664" y="544266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51366ED-4586-4987-8239-12C0720407E5}"/>
              </a:ext>
            </a:extLst>
          </p:cNvPr>
          <p:cNvSpPr/>
          <p:nvPr/>
        </p:nvSpPr>
        <p:spPr>
          <a:xfrm>
            <a:off x="13194141" y="544266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1707C0A-FC2F-443F-9DAF-64401182B67C}"/>
              </a:ext>
            </a:extLst>
          </p:cNvPr>
          <p:cNvSpPr/>
          <p:nvPr/>
        </p:nvSpPr>
        <p:spPr>
          <a:xfrm>
            <a:off x="13916516" y="544266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A42F724-5DB0-4918-9943-10ED11591988}"/>
              </a:ext>
            </a:extLst>
          </p:cNvPr>
          <p:cNvSpPr/>
          <p:nvPr/>
        </p:nvSpPr>
        <p:spPr>
          <a:xfrm>
            <a:off x="8920748" y="609998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642132F-3E26-4F84-B38D-D9C840B95E3E}"/>
              </a:ext>
            </a:extLst>
          </p:cNvPr>
          <p:cNvSpPr/>
          <p:nvPr/>
        </p:nvSpPr>
        <p:spPr>
          <a:xfrm>
            <a:off x="9633868" y="609998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127A1AE-B14E-482D-B58D-CB40FB63A2E7}"/>
              </a:ext>
            </a:extLst>
          </p:cNvPr>
          <p:cNvSpPr/>
          <p:nvPr/>
        </p:nvSpPr>
        <p:spPr>
          <a:xfrm>
            <a:off x="10356243" y="609998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6F878A3-9059-42D7-A96D-670519FDA103}"/>
              </a:ext>
            </a:extLst>
          </p:cNvPr>
          <p:cNvSpPr/>
          <p:nvPr/>
        </p:nvSpPr>
        <p:spPr>
          <a:xfrm>
            <a:off x="11058169" y="609998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BFDB0A4-7215-46E7-9EC3-1DFD8701E47B}"/>
              </a:ext>
            </a:extLst>
          </p:cNvPr>
          <p:cNvSpPr/>
          <p:nvPr/>
        </p:nvSpPr>
        <p:spPr>
          <a:xfrm>
            <a:off x="11771289" y="609998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99B5F87-FECB-45AF-89A9-9EDD03ED3775}"/>
              </a:ext>
            </a:extLst>
          </p:cNvPr>
          <p:cNvSpPr/>
          <p:nvPr/>
        </p:nvSpPr>
        <p:spPr>
          <a:xfrm>
            <a:off x="12493664" y="609998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22DAACD-10C8-4A16-AAF1-98533A969AE4}"/>
              </a:ext>
            </a:extLst>
          </p:cNvPr>
          <p:cNvSpPr/>
          <p:nvPr/>
        </p:nvSpPr>
        <p:spPr>
          <a:xfrm>
            <a:off x="13194141" y="609998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156D08B-1922-4BAC-9B12-0CB8B7479C97}"/>
              </a:ext>
            </a:extLst>
          </p:cNvPr>
          <p:cNvSpPr/>
          <p:nvPr/>
        </p:nvSpPr>
        <p:spPr>
          <a:xfrm>
            <a:off x="13916516" y="60999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D0359A1-6AFB-43B4-BC33-58E3DA38B9AB}"/>
              </a:ext>
            </a:extLst>
          </p:cNvPr>
          <p:cNvSpPr/>
          <p:nvPr/>
        </p:nvSpPr>
        <p:spPr>
          <a:xfrm>
            <a:off x="8920748" y="675729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8BB1DCB-C318-4DC8-855C-BDB373863DEC}"/>
              </a:ext>
            </a:extLst>
          </p:cNvPr>
          <p:cNvSpPr/>
          <p:nvPr/>
        </p:nvSpPr>
        <p:spPr>
          <a:xfrm>
            <a:off x="9633868" y="675729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1698AB0-64B0-4723-8DD8-276B53666DCC}"/>
              </a:ext>
            </a:extLst>
          </p:cNvPr>
          <p:cNvSpPr/>
          <p:nvPr/>
        </p:nvSpPr>
        <p:spPr>
          <a:xfrm>
            <a:off x="10356243" y="67572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042027D-35E4-4FFA-9143-86D861999F44}"/>
              </a:ext>
            </a:extLst>
          </p:cNvPr>
          <p:cNvSpPr/>
          <p:nvPr/>
        </p:nvSpPr>
        <p:spPr>
          <a:xfrm>
            <a:off x="11058169" y="675729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B2EC572-D6E1-488A-AA0B-9ACC20DC039E}"/>
              </a:ext>
            </a:extLst>
          </p:cNvPr>
          <p:cNvSpPr/>
          <p:nvPr/>
        </p:nvSpPr>
        <p:spPr>
          <a:xfrm>
            <a:off x="11771289" y="675729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6D9CE91-A607-4AEA-9D8F-BC75077A766A}"/>
              </a:ext>
            </a:extLst>
          </p:cNvPr>
          <p:cNvSpPr/>
          <p:nvPr/>
        </p:nvSpPr>
        <p:spPr>
          <a:xfrm>
            <a:off x="12493664" y="67572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8AB10B5-6AEB-4E7D-8E7B-0F506508EAE6}"/>
              </a:ext>
            </a:extLst>
          </p:cNvPr>
          <p:cNvSpPr/>
          <p:nvPr/>
        </p:nvSpPr>
        <p:spPr>
          <a:xfrm>
            <a:off x="13194141" y="67572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8236E5B-76F4-4445-AD74-3A3D1AEF8850}"/>
              </a:ext>
            </a:extLst>
          </p:cNvPr>
          <p:cNvSpPr/>
          <p:nvPr/>
        </p:nvSpPr>
        <p:spPr>
          <a:xfrm>
            <a:off x="13916516" y="675729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2987265-C31E-4449-A7BE-D679BB6E191A}"/>
              </a:ext>
            </a:extLst>
          </p:cNvPr>
          <p:cNvSpPr/>
          <p:nvPr/>
        </p:nvSpPr>
        <p:spPr>
          <a:xfrm>
            <a:off x="17121199" y="215593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6F9C687-10A8-4C98-8E44-E7AD9E789C41}"/>
              </a:ext>
            </a:extLst>
          </p:cNvPr>
          <p:cNvSpPr/>
          <p:nvPr/>
        </p:nvSpPr>
        <p:spPr>
          <a:xfrm>
            <a:off x="17834319" y="215593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A6B1973-4FEC-4165-B40A-D6F91A15B28D}"/>
              </a:ext>
            </a:extLst>
          </p:cNvPr>
          <p:cNvSpPr/>
          <p:nvPr/>
        </p:nvSpPr>
        <p:spPr>
          <a:xfrm>
            <a:off x="18556694" y="215593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85B7BCA-2581-4E70-AD93-F65AA072FC0B}"/>
              </a:ext>
            </a:extLst>
          </p:cNvPr>
          <p:cNvSpPr/>
          <p:nvPr/>
        </p:nvSpPr>
        <p:spPr>
          <a:xfrm>
            <a:off x="19258620" y="215593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2577289-E8DE-4EED-A21B-D60E3BCB1EEB}"/>
              </a:ext>
            </a:extLst>
          </p:cNvPr>
          <p:cNvSpPr/>
          <p:nvPr/>
        </p:nvSpPr>
        <p:spPr>
          <a:xfrm>
            <a:off x="19971740" y="215593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6402E3B-2E2E-4361-85B7-55B62029B274}"/>
              </a:ext>
            </a:extLst>
          </p:cNvPr>
          <p:cNvSpPr/>
          <p:nvPr/>
        </p:nvSpPr>
        <p:spPr>
          <a:xfrm>
            <a:off x="20694115" y="215593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AA090C0-FD4D-462F-8BFD-EF2C5B0F8ECE}"/>
              </a:ext>
            </a:extLst>
          </p:cNvPr>
          <p:cNvSpPr/>
          <p:nvPr/>
        </p:nvSpPr>
        <p:spPr>
          <a:xfrm>
            <a:off x="21394592" y="215593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AD1E2CB-1511-45DB-8F90-BD1944B57455}"/>
              </a:ext>
            </a:extLst>
          </p:cNvPr>
          <p:cNvSpPr/>
          <p:nvPr/>
        </p:nvSpPr>
        <p:spPr>
          <a:xfrm>
            <a:off x="22116967" y="215593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2B4BD2E-2DE7-4E13-A5CA-5DB191837477}"/>
              </a:ext>
            </a:extLst>
          </p:cNvPr>
          <p:cNvSpPr/>
          <p:nvPr/>
        </p:nvSpPr>
        <p:spPr>
          <a:xfrm>
            <a:off x="17121199" y="28133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C19E88F-F1E2-4EE6-AC15-A01C46015F89}"/>
              </a:ext>
            </a:extLst>
          </p:cNvPr>
          <p:cNvSpPr/>
          <p:nvPr/>
        </p:nvSpPr>
        <p:spPr>
          <a:xfrm>
            <a:off x="17834319" y="28133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FE72E42-31B7-40D1-8938-43B0A625B3A5}"/>
              </a:ext>
            </a:extLst>
          </p:cNvPr>
          <p:cNvSpPr/>
          <p:nvPr/>
        </p:nvSpPr>
        <p:spPr>
          <a:xfrm>
            <a:off x="18556694" y="281339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AFF1A21-3BBC-43D1-AE9B-02A651F5BD96}"/>
              </a:ext>
            </a:extLst>
          </p:cNvPr>
          <p:cNvSpPr/>
          <p:nvPr/>
        </p:nvSpPr>
        <p:spPr>
          <a:xfrm>
            <a:off x="19258620" y="28133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D9314C5-9DF8-49F7-AB63-48ED9430CAF8}"/>
              </a:ext>
            </a:extLst>
          </p:cNvPr>
          <p:cNvSpPr/>
          <p:nvPr/>
        </p:nvSpPr>
        <p:spPr>
          <a:xfrm>
            <a:off x="19971740" y="28133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F9F5D42-F4D5-4846-8153-FB1ED3B641E9}"/>
              </a:ext>
            </a:extLst>
          </p:cNvPr>
          <p:cNvSpPr/>
          <p:nvPr/>
        </p:nvSpPr>
        <p:spPr>
          <a:xfrm>
            <a:off x="20694115" y="281339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C334C10-C7DE-4A74-B7EB-20E699934512}"/>
              </a:ext>
            </a:extLst>
          </p:cNvPr>
          <p:cNvSpPr/>
          <p:nvPr/>
        </p:nvSpPr>
        <p:spPr>
          <a:xfrm>
            <a:off x="21394592" y="281339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CCC768C-3E17-4A16-92A6-1E3DF061FFFE}"/>
              </a:ext>
            </a:extLst>
          </p:cNvPr>
          <p:cNvSpPr/>
          <p:nvPr/>
        </p:nvSpPr>
        <p:spPr>
          <a:xfrm>
            <a:off x="22116967" y="28133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BCB449A-BC0E-4E9F-B63A-89FC6CB5022B}"/>
              </a:ext>
            </a:extLst>
          </p:cNvPr>
          <p:cNvSpPr/>
          <p:nvPr/>
        </p:nvSpPr>
        <p:spPr>
          <a:xfrm>
            <a:off x="17121199" y="34707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BA76604-589D-4EB2-8383-EDD244DF4D0C}"/>
              </a:ext>
            </a:extLst>
          </p:cNvPr>
          <p:cNvSpPr/>
          <p:nvPr/>
        </p:nvSpPr>
        <p:spPr>
          <a:xfrm>
            <a:off x="17834319" y="34707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503477B-121F-45AD-8512-1E275FDF821B}"/>
              </a:ext>
            </a:extLst>
          </p:cNvPr>
          <p:cNvSpPr/>
          <p:nvPr/>
        </p:nvSpPr>
        <p:spPr>
          <a:xfrm>
            <a:off x="18556694" y="347071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71A23DA-E6CF-4455-8B10-4622C5C08797}"/>
              </a:ext>
            </a:extLst>
          </p:cNvPr>
          <p:cNvSpPr/>
          <p:nvPr/>
        </p:nvSpPr>
        <p:spPr>
          <a:xfrm>
            <a:off x="19258620" y="3470715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2AE0525-1C95-44A0-88A1-B9DCABD55D44}"/>
              </a:ext>
            </a:extLst>
          </p:cNvPr>
          <p:cNvSpPr/>
          <p:nvPr/>
        </p:nvSpPr>
        <p:spPr>
          <a:xfrm>
            <a:off x="19971740" y="3470715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A1F5036-0033-43B5-8CBA-23EC9155A7E3}"/>
              </a:ext>
            </a:extLst>
          </p:cNvPr>
          <p:cNvSpPr/>
          <p:nvPr/>
        </p:nvSpPr>
        <p:spPr>
          <a:xfrm>
            <a:off x="20694115" y="3470714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719D1E3-7396-4A07-9747-FA4774192142}"/>
              </a:ext>
            </a:extLst>
          </p:cNvPr>
          <p:cNvSpPr/>
          <p:nvPr/>
        </p:nvSpPr>
        <p:spPr>
          <a:xfrm>
            <a:off x="21394592" y="347071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B2401D8-597C-40EA-911A-F095FAB9990F}"/>
              </a:ext>
            </a:extLst>
          </p:cNvPr>
          <p:cNvSpPr/>
          <p:nvPr/>
        </p:nvSpPr>
        <p:spPr>
          <a:xfrm>
            <a:off x="22116967" y="347071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27167BA-7538-46A5-984A-79ACD6811DFC}"/>
              </a:ext>
            </a:extLst>
          </p:cNvPr>
          <p:cNvSpPr/>
          <p:nvPr/>
        </p:nvSpPr>
        <p:spPr>
          <a:xfrm>
            <a:off x="17121199" y="412803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8ACD175-7505-40DC-9978-04D9FE83A6F5}"/>
              </a:ext>
            </a:extLst>
          </p:cNvPr>
          <p:cNvSpPr/>
          <p:nvPr/>
        </p:nvSpPr>
        <p:spPr>
          <a:xfrm>
            <a:off x="17834319" y="412803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61A0C49-FDE2-47AC-9C56-08F366002124}"/>
              </a:ext>
            </a:extLst>
          </p:cNvPr>
          <p:cNvSpPr/>
          <p:nvPr/>
        </p:nvSpPr>
        <p:spPr>
          <a:xfrm>
            <a:off x="18556694" y="41280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D749D4A-3468-48AA-9D5B-6F22F1E9359B}"/>
              </a:ext>
            </a:extLst>
          </p:cNvPr>
          <p:cNvSpPr/>
          <p:nvPr/>
        </p:nvSpPr>
        <p:spPr>
          <a:xfrm>
            <a:off x="19258620" y="4128030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2F39631-13BE-42EA-B10C-140E86D1F1C3}"/>
              </a:ext>
            </a:extLst>
          </p:cNvPr>
          <p:cNvSpPr/>
          <p:nvPr/>
        </p:nvSpPr>
        <p:spPr>
          <a:xfrm>
            <a:off x="19971740" y="4128030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301C1B0-8E32-42D4-9114-5409BF37872D}"/>
              </a:ext>
            </a:extLst>
          </p:cNvPr>
          <p:cNvSpPr/>
          <p:nvPr/>
        </p:nvSpPr>
        <p:spPr>
          <a:xfrm>
            <a:off x="20694115" y="4128029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9EF90F6-B8D3-4C07-B99C-C73227CDB149}"/>
              </a:ext>
            </a:extLst>
          </p:cNvPr>
          <p:cNvSpPr/>
          <p:nvPr/>
        </p:nvSpPr>
        <p:spPr>
          <a:xfrm>
            <a:off x="21394592" y="41280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2218EFD-1D2E-42FF-972B-ABD6E1774BDA}"/>
              </a:ext>
            </a:extLst>
          </p:cNvPr>
          <p:cNvSpPr/>
          <p:nvPr/>
        </p:nvSpPr>
        <p:spPr>
          <a:xfrm>
            <a:off x="22116967" y="41280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CA80E38-37E2-4124-9A7D-4344A790F0CA}"/>
              </a:ext>
            </a:extLst>
          </p:cNvPr>
          <p:cNvSpPr/>
          <p:nvPr/>
        </p:nvSpPr>
        <p:spPr>
          <a:xfrm>
            <a:off x="17121199" y="478520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0549D13-A9F1-49E2-870F-4BEA9097DDF7}"/>
              </a:ext>
            </a:extLst>
          </p:cNvPr>
          <p:cNvSpPr/>
          <p:nvPr/>
        </p:nvSpPr>
        <p:spPr>
          <a:xfrm>
            <a:off x="17834319" y="478520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39B6E32-6EE0-466F-9A9A-55D58A7C1D67}"/>
              </a:ext>
            </a:extLst>
          </p:cNvPr>
          <p:cNvSpPr/>
          <p:nvPr/>
        </p:nvSpPr>
        <p:spPr>
          <a:xfrm>
            <a:off x="18556694" y="478520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3586989-EAB0-4B96-85DD-6150BD8F0C22}"/>
              </a:ext>
            </a:extLst>
          </p:cNvPr>
          <p:cNvSpPr/>
          <p:nvPr/>
        </p:nvSpPr>
        <p:spPr>
          <a:xfrm>
            <a:off x="19258620" y="478520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EEA4313-5D5F-4292-96CB-00F63BA4D724}"/>
              </a:ext>
            </a:extLst>
          </p:cNvPr>
          <p:cNvSpPr/>
          <p:nvPr/>
        </p:nvSpPr>
        <p:spPr>
          <a:xfrm>
            <a:off x="19971740" y="478520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76A80AF-AD60-4004-BE09-AC7ED1E839F7}"/>
              </a:ext>
            </a:extLst>
          </p:cNvPr>
          <p:cNvSpPr/>
          <p:nvPr/>
        </p:nvSpPr>
        <p:spPr>
          <a:xfrm>
            <a:off x="20694115" y="478520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E8A386F-6310-46D4-9086-C7F2C8FC42EC}"/>
              </a:ext>
            </a:extLst>
          </p:cNvPr>
          <p:cNvSpPr/>
          <p:nvPr/>
        </p:nvSpPr>
        <p:spPr>
          <a:xfrm>
            <a:off x="21394592" y="478520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C1AB723-3455-40E1-A6F8-BF2BABF7B1CD}"/>
              </a:ext>
            </a:extLst>
          </p:cNvPr>
          <p:cNvSpPr/>
          <p:nvPr/>
        </p:nvSpPr>
        <p:spPr>
          <a:xfrm>
            <a:off x="22116967" y="478520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1E87B26-664D-4E21-A6BA-CEF198A6DE1B}"/>
              </a:ext>
            </a:extLst>
          </p:cNvPr>
          <p:cNvSpPr/>
          <p:nvPr/>
        </p:nvSpPr>
        <p:spPr>
          <a:xfrm>
            <a:off x="17121199" y="544266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1D15AF4-9D48-48ED-9069-B5BA27196D74}"/>
              </a:ext>
            </a:extLst>
          </p:cNvPr>
          <p:cNvSpPr/>
          <p:nvPr/>
        </p:nvSpPr>
        <p:spPr>
          <a:xfrm>
            <a:off x="17834319" y="544266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F13D7CF-BDDA-4019-99DB-FF5F35FB10F3}"/>
              </a:ext>
            </a:extLst>
          </p:cNvPr>
          <p:cNvSpPr/>
          <p:nvPr/>
        </p:nvSpPr>
        <p:spPr>
          <a:xfrm>
            <a:off x="18556694" y="544266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661B6FB-89CE-49A4-A4A4-CDADE4DD071A}"/>
              </a:ext>
            </a:extLst>
          </p:cNvPr>
          <p:cNvSpPr/>
          <p:nvPr/>
        </p:nvSpPr>
        <p:spPr>
          <a:xfrm>
            <a:off x="19258620" y="544266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BD76E3D-7383-4A06-93E9-A2110E3D3484}"/>
              </a:ext>
            </a:extLst>
          </p:cNvPr>
          <p:cNvSpPr/>
          <p:nvPr/>
        </p:nvSpPr>
        <p:spPr>
          <a:xfrm>
            <a:off x="19971740" y="544266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9069732-9903-4500-AB6C-EE607656C305}"/>
              </a:ext>
            </a:extLst>
          </p:cNvPr>
          <p:cNvSpPr/>
          <p:nvPr/>
        </p:nvSpPr>
        <p:spPr>
          <a:xfrm>
            <a:off x="20694115" y="544266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6CF7D7B-1E00-4BFD-9053-4B2D41D627C3}"/>
              </a:ext>
            </a:extLst>
          </p:cNvPr>
          <p:cNvSpPr/>
          <p:nvPr/>
        </p:nvSpPr>
        <p:spPr>
          <a:xfrm>
            <a:off x="21394592" y="544266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C35B975-3700-4C7E-84CE-4F6C441A6977}"/>
              </a:ext>
            </a:extLst>
          </p:cNvPr>
          <p:cNvSpPr/>
          <p:nvPr/>
        </p:nvSpPr>
        <p:spPr>
          <a:xfrm>
            <a:off x="22116967" y="544266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13E015E-BA03-4982-9651-3F84F2AB6BD9}"/>
              </a:ext>
            </a:extLst>
          </p:cNvPr>
          <p:cNvSpPr/>
          <p:nvPr/>
        </p:nvSpPr>
        <p:spPr>
          <a:xfrm>
            <a:off x="17121199" y="60999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0F12BCA-CB2F-487F-8974-5F8D45ACDBE6}"/>
              </a:ext>
            </a:extLst>
          </p:cNvPr>
          <p:cNvSpPr/>
          <p:nvPr/>
        </p:nvSpPr>
        <p:spPr>
          <a:xfrm>
            <a:off x="17834319" y="60999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532DF8F-4EF1-4293-A6F8-0E1FF54102CB}"/>
              </a:ext>
            </a:extLst>
          </p:cNvPr>
          <p:cNvSpPr/>
          <p:nvPr/>
        </p:nvSpPr>
        <p:spPr>
          <a:xfrm>
            <a:off x="18556694" y="609998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C4DD63E-5951-48ED-A4C3-F73A0325824F}"/>
              </a:ext>
            </a:extLst>
          </p:cNvPr>
          <p:cNvSpPr/>
          <p:nvPr/>
        </p:nvSpPr>
        <p:spPr>
          <a:xfrm>
            <a:off x="19258620" y="60999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8E2143B-2788-4B71-8D91-66F8B74ABFD0}"/>
              </a:ext>
            </a:extLst>
          </p:cNvPr>
          <p:cNvSpPr/>
          <p:nvPr/>
        </p:nvSpPr>
        <p:spPr>
          <a:xfrm>
            <a:off x="19971740" y="60999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41B7296-9B41-4DCB-8995-BE786D03C0FD}"/>
              </a:ext>
            </a:extLst>
          </p:cNvPr>
          <p:cNvSpPr/>
          <p:nvPr/>
        </p:nvSpPr>
        <p:spPr>
          <a:xfrm>
            <a:off x="20694115" y="609998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6BDC561-AC5B-4149-8ED3-E83281A03CAC}"/>
              </a:ext>
            </a:extLst>
          </p:cNvPr>
          <p:cNvSpPr/>
          <p:nvPr/>
        </p:nvSpPr>
        <p:spPr>
          <a:xfrm>
            <a:off x="21394592" y="609998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BF10D04E-7312-4A75-A3AD-36A1B67A866C}"/>
              </a:ext>
            </a:extLst>
          </p:cNvPr>
          <p:cNvSpPr/>
          <p:nvPr/>
        </p:nvSpPr>
        <p:spPr>
          <a:xfrm>
            <a:off x="22116967" y="609997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ED1EEFC-861C-4EEE-85DC-FCFE8C2DA426}"/>
              </a:ext>
            </a:extLst>
          </p:cNvPr>
          <p:cNvSpPr/>
          <p:nvPr/>
        </p:nvSpPr>
        <p:spPr>
          <a:xfrm>
            <a:off x="17121199" y="675729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F3B0E13-EC75-4498-A4A7-1FFE70BF6F92}"/>
              </a:ext>
            </a:extLst>
          </p:cNvPr>
          <p:cNvSpPr/>
          <p:nvPr/>
        </p:nvSpPr>
        <p:spPr>
          <a:xfrm>
            <a:off x="17834319" y="675729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0CDE1EA-E133-40C6-8F61-1AD89B92CDC4}"/>
              </a:ext>
            </a:extLst>
          </p:cNvPr>
          <p:cNvSpPr/>
          <p:nvPr/>
        </p:nvSpPr>
        <p:spPr>
          <a:xfrm>
            <a:off x="18556694" y="67572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C83B080-2A65-4D03-A3F4-3903942EF353}"/>
              </a:ext>
            </a:extLst>
          </p:cNvPr>
          <p:cNvSpPr/>
          <p:nvPr/>
        </p:nvSpPr>
        <p:spPr>
          <a:xfrm>
            <a:off x="19258620" y="675729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CB4EC4F-2819-4275-9F85-BE250BD878E8}"/>
              </a:ext>
            </a:extLst>
          </p:cNvPr>
          <p:cNvSpPr/>
          <p:nvPr/>
        </p:nvSpPr>
        <p:spPr>
          <a:xfrm>
            <a:off x="19971740" y="675729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0C3DEE4-863A-43E4-A7E2-28F24D3CD2E7}"/>
              </a:ext>
            </a:extLst>
          </p:cNvPr>
          <p:cNvSpPr/>
          <p:nvPr/>
        </p:nvSpPr>
        <p:spPr>
          <a:xfrm>
            <a:off x="20694115" y="67572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47BB60B0-9D66-4BEC-B3C9-71E688179E1B}"/>
              </a:ext>
            </a:extLst>
          </p:cNvPr>
          <p:cNvSpPr/>
          <p:nvPr/>
        </p:nvSpPr>
        <p:spPr>
          <a:xfrm>
            <a:off x="21394592" y="67572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709F1A8-090B-4291-9F69-F22AF2D28C8F}"/>
              </a:ext>
            </a:extLst>
          </p:cNvPr>
          <p:cNvSpPr/>
          <p:nvPr/>
        </p:nvSpPr>
        <p:spPr>
          <a:xfrm>
            <a:off x="22116967" y="67572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C88272A-07DF-4E5B-A2E6-3BE062E43833}"/>
              </a:ext>
            </a:extLst>
          </p:cNvPr>
          <p:cNvSpPr txBox="1"/>
          <p:nvPr/>
        </p:nvSpPr>
        <p:spPr>
          <a:xfrm>
            <a:off x="10356243" y="1313953"/>
            <a:ext cx="213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가로로 누적합 진행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7D267D7-8853-4560-9AED-F8140FE34F0C}"/>
              </a:ext>
            </a:extLst>
          </p:cNvPr>
          <p:cNvSpPr txBox="1"/>
          <p:nvPr/>
        </p:nvSpPr>
        <p:spPr>
          <a:xfrm>
            <a:off x="18742025" y="1313953"/>
            <a:ext cx="213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세로로 누적합 진행</a:t>
            </a:r>
          </a:p>
        </p:txBody>
      </p:sp>
      <p:sp>
        <p:nvSpPr>
          <p:cNvPr id="134" name="화살표: 오른쪽 133">
            <a:extLst>
              <a:ext uri="{FF2B5EF4-FFF2-40B4-BE49-F238E27FC236}">
                <a16:creationId xmlns:a16="http://schemas.microsoft.com/office/drawing/2014/main" id="{7B2ED824-4D0D-4805-86ED-03BC958AFC75}"/>
              </a:ext>
            </a:extLst>
          </p:cNvPr>
          <p:cNvSpPr/>
          <p:nvPr/>
        </p:nvSpPr>
        <p:spPr>
          <a:xfrm>
            <a:off x="7559040" y="3916680"/>
            <a:ext cx="899160" cy="868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화살표: 오른쪽 134">
            <a:extLst>
              <a:ext uri="{FF2B5EF4-FFF2-40B4-BE49-F238E27FC236}">
                <a16:creationId xmlns:a16="http://schemas.microsoft.com/office/drawing/2014/main" id="{29D5D657-CC41-4DD1-8FB2-AD9A7F4CF056}"/>
              </a:ext>
            </a:extLst>
          </p:cNvPr>
          <p:cNvSpPr/>
          <p:nvPr/>
        </p:nvSpPr>
        <p:spPr>
          <a:xfrm>
            <a:off x="15415899" y="3916680"/>
            <a:ext cx="899160" cy="868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0A72D2C-2FF1-4953-B98A-CF0F5FFBF8B3}"/>
              </a:ext>
            </a:extLst>
          </p:cNvPr>
          <p:cNvSpPr/>
          <p:nvPr/>
        </p:nvSpPr>
        <p:spPr>
          <a:xfrm>
            <a:off x="1238107" y="215593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6A91FFF-BE7F-4D4C-AF37-3C9DD869D9BD}"/>
              </a:ext>
            </a:extLst>
          </p:cNvPr>
          <p:cNvSpPr/>
          <p:nvPr/>
        </p:nvSpPr>
        <p:spPr>
          <a:xfrm>
            <a:off x="1951227" y="215593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E53D9B7-C8F8-4741-8540-9DEC4E4DF443}"/>
              </a:ext>
            </a:extLst>
          </p:cNvPr>
          <p:cNvSpPr/>
          <p:nvPr/>
        </p:nvSpPr>
        <p:spPr>
          <a:xfrm>
            <a:off x="2673602" y="215593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0E6D226-FF0A-493A-87D3-C4B22AFA0410}"/>
              </a:ext>
            </a:extLst>
          </p:cNvPr>
          <p:cNvSpPr/>
          <p:nvPr/>
        </p:nvSpPr>
        <p:spPr>
          <a:xfrm>
            <a:off x="3375528" y="215593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0BBDD515-B843-4EC9-8AEB-4E4C0DBAC6A0}"/>
              </a:ext>
            </a:extLst>
          </p:cNvPr>
          <p:cNvSpPr/>
          <p:nvPr/>
        </p:nvSpPr>
        <p:spPr>
          <a:xfrm>
            <a:off x="4088648" y="215593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69994E43-9854-4203-A5DD-3F0CBDA0CE12}"/>
              </a:ext>
            </a:extLst>
          </p:cNvPr>
          <p:cNvSpPr/>
          <p:nvPr/>
        </p:nvSpPr>
        <p:spPr>
          <a:xfrm>
            <a:off x="4811023" y="215593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A817E60-F0EA-4402-B39D-AAE344D4FC60}"/>
              </a:ext>
            </a:extLst>
          </p:cNvPr>
          <p:cNvSpPr/>
          <p:nvPr/>
        </p:nvSpPr>
        <p:spPr>
          <a:xfrm>
            <a:off x="5511500" y="215593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49F9426-BC24-4A21-A369-E343AE7D0A8D}"/>
              </a:ext>
            </a:extLst>
          </p:cNvPr>
          <p:cNvSpPr/>
          <p:nvPr/>
        </p:nvSpPr>
        <p:spPr>
          <a:xfrm>
            <a:off x="6233875" y="215593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197FAC50-E5A5-491B-A9E9-67DEAE692D91}"/>
              </a:ext>
            </a:extLst>
          </p:cNvPr>
          <p:cNvSpPr/>
          <p:nvPr/>
        </p:nvSpPr>
        <p:spPr>
          <a:xfrm>
            <a:off x="1238107" y="28133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8ED4DCA-9C0A-4809-8360-827E8F82757F}"/>
              </a:ext>
            </a:extLst>
          </p:cNvPr>
          <p:cNvSpPr/>
          <p:nvPr/>
        </p:nvSpPr>
        <p:spPr>
          <a:xfrm>
            <a:off x="1951227" y="28133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6352F92A-6F7D-4961-AE01-57186BE02C3B}"/>
              </a:ext>
            </a:extLst>
          </p:cNvPr>
          <p:cNvSpPr/>
          <p:nvPr/>
        </p:nvSpPr>
        <p:spPr>
          <a:xfrm>
            <a:off x="2673602" y="28133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167195D9-A59D-4DF2-A961-B0DE500F15FC}"/>
              </a:ext>
            </a:extLst>
          </p:cNvPr>
          <p:cNvSpPr/>
          <p:nvPr/>
        </p:nvSpPr>
        <p:spPr>
          <a:xfrm>
            <a:off x="3375528" y="28133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88AB14D-F107-4285-8577-2B7B7B01E9BA}"/>
              </a:ext>
            </a:extLst>
          </p:cNvPr>
          <p:cNvSpPr/>
          <p:nvPr/>
        </p:nvSpPr>
        <p:spPr>
          <a:xfrm>
            <a:off x="4088648" y="28133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83C65BAB-B375-4F44-AB77-4895D6A3256C}"/>
              </a:ext>
            </a:extLst>
          </p:cNvPr>
          <p:cNvSpPr/>
          <p:nvPr/>
        </p:nvSpPr>
        <p:spPr>
          <a:xfrm>
            <a:off x="4811023" y="28133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58787A2-D7B8-4462-9072-6F57EF312A62}"/>
              </a:ext>
            </a:extLst>
          </p:cNvPr>
          <p:cNvSpPr/>
          <p:nvPr/>
        </p:nvSpPr>
        <p:spPr>
          <a:xfrm>
            <a:off x="5511500" y="28133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9890894C-5239-4E56-85BB-084E7DDF1402}"/>
              </a:ext>
            </a:extLst>
          </p:cNvPr>
          <p:cNvSpPr/>
          <p:nvPr/>
        </p:nvSpPr>
        <p:spPr>
          <a:xfrm>
            <a:off x="6233875" y="28133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1E7E0924-65BC-4908-8649-3FD52C7F0FCD}"/>
              </a:ext>
            </a:extLst>
          </p:cNvPr>
          <p:cNvSpPr/>
          <p:nvPr/>
        </p:nvSpPr>
        <p:spPr>
          <a:xfrm>
            <a:off x="1238107" y="347071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856657D-27A3-4B97-9B15-0A810130E20E}"/>
              </a:ext>
            </a:extLst>
          </p:cNvPr>
          <p:cNvSpPr/>
          <p:nvPr/>
        </p:nvSpPr>
        <p:spPr>
          <a:xfrm>
            <a:off x="1951227" y="347071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5B34331-2E21-454F-B40E-8D7DC373579D}"/>
              </a:ext>
            </a:extLst>
          </p:cNvPr>
          <p:cNvSpPr/>
          <p:nvPr/>
        </p:nvSpPr>
        <p:spPr>
          <a:xfrm>
            <a:off x="2673602" y="347071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C71C649-198B-45B5-BFB2-D1DA4E99201F}"/>
              </a:ext>
            </a:extLst>
          </p:cNvPr>
          <p:cNvSpPr/>
          <p:nvPr/>
        </p:nvSpPr>
        <p:spPr>
          <a:xfrm>
            <a:off x="3375528" y="3470713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FA6C363A-8B46-401B-8262-4DD129624A20}"/>
              </a:ext>
            </a:extLst>
          </p:cNvPr>
          <p:cNvSpPr/>
          <p:nvPr/>
        </p:nvSpPr>
        <p:spPr>
          <a:xfrm>
            <a:off x="4088648" y="3470713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71C516E3-3254-4284-8D41-708696DE9106}"/>
              </a:ext>
            </a:extLst>
          </p:cNvPr>
          <p:cNvSpPr/>
          <p:nvPr/>
        </p:nvSpPr>
        <p:spPr>
          <a:xfrm>
            <a:off x="4811023" y="3470712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E1AFDA07-0BAB-4465-A554-DB886C9EEA9F}"/>
              </a:ext>
            </a:extLst>
          </p:cNvPr>
          <p:cNvSpPr/>
          <p:nvPr/>
        </p:nvSpPr>
        <p:spPr>
          <a:xfrm>
            <a:off x="5511500" y="347071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B05DD41F-EAC7-4488-BC80-FDF937E1F5A4}"/>
              </a:ext>
            </a:extLst>
          </p:cNvPr>
          <p:cNvSpPr/>
          <p:nvPr/>
        </p:nvSpPr>
        <p:spPr>
          <a:xfrm>
            <a:off x="6233875" y="34707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C9D9D6BB-E22E-4B04-849C-7D5FE5E8522A}"/>
              </a:ext>
            </a:extLst>
          </p:cNvPr>
          <p:cNvSpPr/>
          <p:nvPr/>
        </p:nvSpPr>
        <p:spPr>
          <a:xfrm>
            <a:off x="1238107" y="41280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3E1EE01E-ACF3-4FA7-84A4-9D898BEEC553}"/>
              </a:ext>
            </a:extLst>
          </p:cNvPr>
          <p:cNvSpPr/>
          <p:nvPr/>
        </p:nvSpPr>
        <p:spPr>
          <a:xfrm>
            <a:off x="1951227" y="41280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80EA2F52-A4D3-4328-8360-3E0EB1E10CD3}"/>
              </a:ext>
            </a:extLst>
          </p:cNvPr>
          <p:cNvSpPr/>
          <p:nvPr/>
        </p:nvSpPr>
        <p:spPr>
          <a:xfrm>
            <a:off x="2673602" y="412802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277B4D3B-F68C-4517-904C-EED7A066A6CD}"/>
              </a:ext>
            </a:extLst>
          </p:cNvPr>
          <p:cNvSpPr/>
          <p:nvPr/>
        </p:nvSpPr>
        <p:spPr>
          <a:xfrm>
            <a:off x="3375528" y="4128028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90601536-4F57-4CB3-9402-EFEB0CF7A313}"/>
              </a:ext>
            </a:extLst>
          </p:cNvPr>
          <p:cNvSpPr/>
          <p:nvPr/>
        </p:nvSpPr>
        <p:spPr>
          <a:xfrm>
            <a:off x="4088648" y="4128028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8D5075A-244A-4891-A199-5140CF250080}"/>
              </a:ext>
            </a:extLst>
          </p:cNvPr>
          <p:cNvSpPr/>
          <p:nvPr/>
        </p:nvSpPr>
        <p:spPr>
          <a:xfrm>
            <a:off x="4811023" y="4128027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3C373DDE-249A-42C9-8893-679969B359C1}"/>
              </a:ext>
            </a:extLst>
          </p:cNvPr>
          <p:cNvSpPr/>
          <p:nvPr/>
        </p:nvSpPr>
        <p:spPr>
          <a:xfrm>
            <a:off x="5511500" y="412802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0FF8ADC-64C0-453F-B3C0-55E8A8E69D1D}"/>
              </a:ext>
            </a:extLst>
          </p:cNvPr>
          <p:cNvSpPr/>
          <p:nvPr/>
        </p:nvSpPr>
        <p:spPr>
          <a:xfrm>
            <a:off x="6233875" y="412802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9E0ACF13-F460-4944-98E8-F6F7AEB1010F}"/>
              </a:ext>
            </a:extLst>
          </p:cNvPr>
          <p:cNvSpPr/>
          <p:nvPr/>
        </p:nvSpPr>
        <p:spPr>
          <a:xfrm>
            <a:off x="1238107" y="478520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96A774DC-A0F1-4FE3-BCEB-3E6D9AC30983}"/>
              </a:ext>
            </a:extLst>
          </p:cNvPr>
          <p:cNvSpPr/>
          <p:nvPr/>
        </p:nvSpPr>
        <p:spPr>
          <a:xfrm>
            <a:off x="1951227" y="478520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F7CD336-0EA6-4FCE-8829-582D6957C8B0}"/>
              </a:ext>
            </a:extLst>
          </p:cNvPr>
          <p:cNvSpPr/>
          <p:nvPr/>
        </p:nvSpPr>
        <p:spPr>
          <a:xfrm>
            <a:off x="2673602" y="478519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07A18A29-B1C6-4178-97F5-2922F7142D99}"/>
              </a:ext>
            </a:extLst>
          </p:cNvPr>
          <p:cNvSpPr/>
          <p:nvPr/>
        </p:nvSpPr>
        <p:spPr>
          <a:xfrm>
            <a:off x="3375528" y="478520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D0393A3A-7297-47EB-9614-CC2785D8156E}"/>
              </a:ext>
            </a:extLst>
          </p:cNvPr>
          <p:cNvSpPr/>
          <p:nvPr/>
        </p:nvSpPr>
        <p:spPr>
          <a:xfrm>
            <a:off x="4088648" y="478520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76E24C5D-FE73-4B21-BE24-4311FFAEBB05}"/>
              </a:ext>
            </a:extLst>
          </p:cNvPr>
          <p:cNvSpPr/>
          <p:nvPr/>
        </p:nvSpPr>
        <p:spPr>
          <a:xfrm>
            <a:off x="4811023" y="478519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CE106BA-85C9-4091-B2A2-B15E210D77F8}"/>
              </a:ext>
            </a:extLst>
          </p:cNvPr>
          <p:cNvSpPr/>
          <p:nvPr/>
        </p:nvSpPr>
        <p:spPr>
          <a:xfrm>
            <a:off x="5511500" y="478519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B18E4126-4B85-4359-8D41-17BB50A4359D}"/>
              </a:ext>
            </a:extLst>
          </p:cNvPr>
          <p:cNvSpPr/>
          <p:nvPr/>
        </p:nvSpPr>
        <p:spPr>
          <a:xfrm>
            <a:off x="6233875" y="478519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ED176CFB-D529-4769-940A-B6CDBA1B03BA}"/>
              </a:ext>
            </a:extLst>
          </p:cNvPr>
          <p:cNvSpPr/>
          <p:nvPr/>
        </p:nvSpPr>
        <p:spPr>
          <a:xfrm>
            <a:off x="1238107" y="544266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DB529F3F-933C-4F57-89A5-93198C17ACD9}"/>
              </a:ext>
            </a:extLst>
          </p:cNvPr>
          <p:cNvSpPr/>
          <p:nvPr/>
        </p:nvSpPr>
        <p:spPr>
          <a:xfrm>
            <a:off x="1951227" y="544266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B54CCF3-0126-48B3-ABBF-593FA8055F93}"/>
              </a:ext>
            </a:extLst>
          </p:cNvPr>
          <p:cNvSpPr/>
          <p:nvPr/>
        </p:nvSpPr>
        <p:spPr>
          <a:xfrm>
            <a:off x="2673602" y="544266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F23E265D-EA93-4D84-AD62-136040268F75}"/>
              </a:ext>
            </a:extLst>
          </p:cNvPr>
          <p:cNvSpPr/>
          <p:nvPr/>
        </p:nvSpPr>
        <p:spPr>
          <a:xfrm>
            <a:off x="3375528" y="544266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A24652C3-1651-42CE-BBC0-7F9EF3399519}"/>
              </a:ext>
            </a:extLst>
          </p:cNvPr>
          <p:cNvSpPr/>
          <p:nvPr/>
        </p:nvSpPr>
        <p:spPr>
          <a:xfrm>
            <a:off x="4088648" y="544266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2DAB4433-4E3B-48AB-8880-BEE2717D634C}"/>
              </a:ext>
            </a:extLst>
          </p:cNvPr>
          <p:cNvSpPr/>
          <p:nvPr/>
        </p:nvSpPr>
        <p:spPr>
          <a:xfrm>
            <a:off x="4811023" y="544266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CC712505-A0C3-49C1-AF89-92679970E3D7}"/>
              </a:ext>
            </a:extLst>
          </p:cNvPr>
          <p:cNvSpPr/>
          <p:nvPr/>
        </p:nvSpPr>
        <p:spPr>
          <a:xfrm>
            <a:off x="5511500" y="544266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9B66405E-DF17-4C22-B288-2FB452DD5EA6}"/>
              </a:ext>
            </a:extLst>
          </p:cNvPr>
          <p:cNvSpPr/>
          <p:nvPr/>
        </p:nvSpPr>
        <p:spPr>
          <a:xfrm>
            <a:off x="6233875" y="544265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64AE0121-EC3F-4795-821E-D9E33E19C857}"/>
              </a:ext>
            </a:extLst>
          </p:cNvPr>
          <p:cNvSpPr/>
          <p:nvPr/>
        </p:nvSpPr>
        <p:spPr>
          <a:xfrm>
            <a:off x="1238107" y="609997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E7AF25E5-7C63-4126-825A-92727E46C5E2}"/>
              </a:ext>
            </a:extLst>
          </p:cNvPr>
          <p:cNvSpPr/>
          <p:nvPr/>
        </p:nvSpPr>
        <p:spPr>
          <a:xfrm>
            <a:off x="1951227" y="609997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A410A9DB-FDD1-4CE1-B0E1-83C95617D9FF}"/>
              </a:ext>
            </a:extLst>
          </p:cNvPr>
          <p:cNvSpPr/>
          <p:nvPr/>
        </p:nvSpPr>
        <p:spPr>
          <a:xfrm>
            <a:off x="2673602" y="609997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89A3EB76-7D5D-40FC-A1A3-96A8A430E96D}"/>
              </a:ext>
            </a:extLst>
          </p:cNvPr>
          <p:cNvSpPr/>
          <p:nvPr/>
        </p:nvSpPr>
        <p:spPr>
          <a:xfrm>
            <a:off x="3375528" y="609997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8BA2839-C75A-4A04-9FAE-0DE5263E27BA}"/>
              </a:ext>
            </a:extLst>
          </p:cNvPr>
          <p:cNvSpPr/>
          <p:nvPr/>
        </p:nvSpPr>
        <p:spPr>
          <a:xfrm>
            <a:off x="4088648" y="609997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F9338188-995E-4BB1-A82B-668C0897B565}"/>
              </a:ext>
            </a:extLst>
          </p:cNvPr>
          <p:cNvSpPr/>
          <p:nvPr/>
        </p:nvSpPr>
        <p:spPr>
          <a:xfrm>
            <a:off x="4811023" y="609997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34E85C5C-A040-4A63-BC87-BF26EC39AE0F}"/>
              </a:ext>
            </a:extLst>
          </p:cNvPr>
          <p:cNvSpPr/>
          <p:nvPr/>
        </p:nvSpPr>
        <p:spPr>
          <a:xfrm>
            <a:off x="5511500" y="609997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390AFBC0-1D7E-476E-93E0-9E5DAF4E6338}"/>
              </a:ext>
            </a:extLst>
          </p:cNvPr>
          <p:cNvSpPr/>
          <p:nvPr/>
        </p:nvSpPr>
        <p:spPr>
          <a:xfrm>
            <a:off x="6233875" y="609997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52240349-01A7-4D8A-8495-D34503E99798}"/>
              </a:ext>
            </a:extLst>
          </p:cNvPr>
          <p:cNvSpPr/>
          <p:nvPr/>
        </p:nvSpPr>
        <p:spPr>
          <a:xfrm>
            <a:off x="1238107" y="67572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3BC69BDD-81EC-4497-8D1C-E39317AC30D0}"/>
              </a:ext>
            </a:extLst>
          </p:cNvPr>
          <p:cNvSpPr/>
          <p:nvPr/>
        </p:nvSpPr>
        <p:spPr>
          <a:xfrm>
            <a:off x="1951227" y="67572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0B5041F2-597C-4BCD-B2EE-56BEB10438E6}"/>
              </a:ext>
            </a:extLst>
          </p:cNvPr>
          <p:cNvSpPr/>
          <p:nvPr/>
        </p:nvSpPr>
        <p:spPr>
          <a:xfrm>
            <a:off x="2673602" y="67572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BEE346C-16A0-4311-96F8-74EEC742725F}"/>
              </a:ext>
            </a:extLst>
          </p:cNvPr>
          <p:cNvSpPr/>
          <p:nvPr/>
        </p:nvSpPr>
        <p:spPr>
          <a:xfrm>
            <a:off x="3375528" y="67572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15102187-9531-4CAC-86FC-2245311A5533}"/>
              </a:ext>
            </a:extLst>
          </p:cNvPr>
          <p:cNvSpPr/>
          <p:nvPr/>
        </p:nvSpPr>
        <p:spPr>
          <a:xfrm>
            <a:off x="4088648" y="67572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791D95AA-10EB-44D7-A508-9F8929D24C96}"/>
              </a:ext>
            </a:extLst>
          </p:cNvPr>
          <p:cNvSpPr/>
          <p:nvPr/>
        </p:nvSpPr>
        <p:spPr>
          <a:xfrm>
            <a:off x="4811023" y="67572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BF31E4A7-B92D-49A7-9C3E-CB149C6A0F34}"/>
              </a:ext>
            </a:extLst>
          </p:cNvPr>
          <p:cNvSpPr/>
          <p:nvPr/>
        </p:nvSpPr>
        <p:spPr>
          <a:xfrm>
            <a:off x="5511500" y="67572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86789E51-B243-4CA4-AA04-C4FB8AB2F837}"/>
              </a:ext>
            </a:extLst>
          </p:cNvPr>
          <p:cNvSpPr/>
          <p:nvPr/>
        </p:nvSpPr>
        <p:spPr>
          <a:xfrm>
            <a:off x="6233875" y="675729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3DD3D32-92D1-4684-AE5C-B8CC86DD6662}"/>
              </a:ext>
            </a:extLst>
          </p:cNvPr>
          <p:cNvSpPr txBox="1"/>
          <p:nvPr/>
        </p:nvSpPr>
        <p:spPr>
          <a:xfrm>
            <a:off x="2947286" y="1378850"/>
            <a:ext cx="135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쿼리 기록</a:t>
            </a:r>
          </a:p>
        </p:txBody>
      </p:sp>
    </p:spTree>
    <p:extLst>
      <p:ext uri="{BB962C8B-B14F-4D97-AF65-F5344CB8AC3E}">
        <p14:creationId xmlns:p14="http://schemas.microsoft.com/office/powerpoint/2010/main" val="21777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374B538A-0480-4CFB-A499-40CEF5C37516}"/>
              </a:ext>
            </a:extLst>
          </p:cNvPr>
          <p:cNvSpPr/>
          <p:nvPr/>
        </p:nvSpPr>
        <p:spPr>
          <a:xfrm>
            <a:off x="10199307" y="1021087"/>
            <a:ext cx="989171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E29AE4-6AB9-4980-A08A-4AAEADA2CCD9}"/>
              </a:ext>
            </a:extLst>
          </p:cNvPr>
          <p:cNvSpPr txBox="1"/>
          <p:nvPr/>
        </p:nvSpPr>
        <p:spPr>
          <a:xfrm>
            <a:off x="2325219" y="825132"/>
            <a:ext cx="143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추상 구조</a:t>
            </a:r>
            <a:endParaRPr lang="en-US" altLang="ko-KR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4CCB586-AAB3-4458-AF40-6DD5847C5C2F}"/>
              </a:ext>
            </a:extLst>
          </p:cNvPr>
          <p:cNvSpPr/>
          <p:nvPr/>
        </p:nvSpPr>
        <p:spPr>
          <a:xfrm>
            <a:off x="5712314" y="2301143"/>
            <a:ext cx="98835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B846FA3-D0A2-484B-9B18-6F56ED8831EA}"/>
              </a:ext>
            </a:extLst>
          </p:cNvPr>
          <p:cNvSpPr/>
          <p:nvPr/>
        </p:nvSpPr>
        <p:spPr>
          <a:xfrm>
            <a:off x="14918687" y="2301142"/>
            <a:ext cx="98835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6~9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FD80045-5520-46FA-86DB-64F28998FCFE}"/>
              </a:ext>
            </a:extLst>
          </p:cNvPr>
          <p:cNvSpPr/>
          <p:nvPr/>
        </p:nvSpPr>
        <p:spPr>
          <a:xfrm>
            <a:off x="3643748" y="3853244"/>
            <a:ext cx="893758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37A783B-0361-438C-A703-91F5FAB24280}"/>
              </a:ext>
            </a:extLst>
          </p:cNvPr>
          <p:cNvSpPr/>
          <p:nvPr/>
        </p:nvSpPr>
        <p:spPr>
          <a:xfrm>
            <a:off x="7794132" y="3866377"/>
            <a:ext cx="996251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4~5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F190B11-7F4F-4EE7-BC8F-2CA8345967A9}"/>
              </a:ext>
            </a:extLst>
          </p:cNvPr>
          <p:cNvSpPr/>
          <p:nvPr/>
        </p:nvSpPr>
        <p:spPr>
          <a:xfrm>
            <a:off x="12533727" y="3866377"/>
            <a:ext cx="996251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6~7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31EEE65-A821-4E6C-AD0B-05A71B7946D0}"/>
              </a:ext>
            </a:extLst>
          </p:cNvPr>
          <p:cNvSpPr/>
          <p:nvPr/>
        </p:nvSpPr>
        <p:spPr>
          <a:xfrm>
            <a:off x="16908486" y="3853243"/>
            <a:ext cx="996251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8~9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E4BB699-ABAD-48FE-BD90-A444C09F8E6A}"/>
              </a:ext>
            </a:extLst>
          </p:cNvPr>
          <p:cNvSpPr/>
          <p:nvPr/>
        </p:nvSpPr>
        <p:spPr>
          <a:xfrm>
            <a:off x="2196307" y="5538992"/>
            <a:ext cx="919603" cy="74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28378C2-C904-4695-AD83-11284CC5C9F1}"/>
              </a:ext>
            </a:extLst>
          </p:cNvPr>
          <p:cNvSpPr/>
          <p:nvPr/>
        </p:nvSpPr>
        <p:spPr>
          <a:xfrm>
            <a:off x="4982642" y="5538990"/>
            <a:ext cx="91960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2~3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4F2F869-2965-4DDD-9419-C309869459BE}"/>
              </a:ext>
            </a:extLst>
          </p:cNvPr>
          <p:cNvSpPr/>
          <p:nvPr/>
        </p:nvSpPr>
        <p:spPr>
          <a:xfrm>
            <a:off x="6570765" y="5538991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52C5428-3484-4F82-AC19-61F9A844C430}"/>
              </a:ext>
            </a:extLst>
          </p:cNvPr>
          <p:cNvSpPr/>
          <p:nvPr/>
        </p:nvSpPr>
        <p:spPr>
          <a:xfrm>
            <a:off x="9357099" y="5538990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5C3475F-4E0F-4C39-9F3C-2BF761CF4703}"/>
              </a:ext>
            </a:extLst>
          </p:cNvPr>
          <p:cNvSpPr/>
          <p:nvPr/>
        </p:nvSpPr>
        <p:spPr>
          <a:xfrm>
            <a:off x="11188479" y="5538990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BAF78A5-05CB-40F6-8DAE-6661FD164FF2}"/>
              </a:ext>
            </a:extLst>
          </p:cNvPr>
          <p:cNvSpPr/>
          <p:nvPr/>
        </p:nvSpPr>
        <p:spPr>
          <a:xfrm>
            <a:off x="13974813" y="5538989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95F0CB6-B414-4F0B-A044-0108598965AA}"/>
              </a:ext>
            </a:extLst>
          </p:cNvPr>
          <p:cNvSpPr/>
          <p:nvPr/>
        </p:nvSpPr>
        <p:spPr>
          <a:xfrm>
            <a:off x="15626269" y="5538989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E320645-6F05-43CF-874F-36459F5B8942}"/>
              </a:ext>
            </a:extLst>
          </p:cNvPr>
          <p:cNvSpPr/>
          <p:nvPr/>
        </p:nvSpPr>
        <p:spPr>
          <a:xfrm>
            <a:off x="18412603" y="5538988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6D04BB4-0D9B-4E15-A62F-79FA69CE4032}"/>
              </a:ext>
            </a:extLst>
          </p:cNvPr>
          <p:cNvSpPr/>
          <p:nvPr/>
        </p:nvSpPr>
        <p:spPr>
          <a:xfrm>
            <a:off x="1581033" y="7572523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F5418C9-D5D0-4670-A907-B9B500518F2F}"/>
              </a:ext>
            </a:extLst>
          </p:cNvPr>
          <p:cNvSpPr/>
          <p:nvPr/>
        </p:nvSpPr>
        <p:spPr>
          <a:xfrm>
            <a:off x="2923281" y="7560009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ADB1625-6626-48F3-A8D8-03A2EC269A09}"/>
              </a:ext>
            </a:extLst>
          </p:cNvPr>
          <p:cNvSpPr/>
          <p:nvPr/>
        </p:nvSpPr>
        <p:spPr>
          <a:xfrm>
            <a:off x="4338484" y="7560009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A8D5DA-C63F-4DA7-B2C7-47D411D626EF}"/>
              </a:ext>
            </a:extLst>
          </p:cNvPr>
          <p:cNvSpPr txBox="1"/>
          <p:nvPr/>
        </p:nvSpPr>
        <p:spPr>
          <a:xfrm>
            <a:off x="10424160" y="545011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ADF065-0CE6-4964-BB8F-D9ECA32E3701}"/>
              </a:ext>
            </a:extLst>
          </p:cNvPr>
          <p:cNvSpPr txBox="1"/>
          <p:nvPr/>
        </p:nvSpPr>
        <p:spPr>
          <a:xfrm>
            <a:off x="5918797" y="1866496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B9D699-9765-41DC-B9D6-BC280AF054C2}"/>
              </a:ext>
            </a:extLst>
          </p:cNvPr>
          <p:cNvSpPr txBox="1"/>
          <p:nvPr/>
        </p:nvSpPr>
        <p:spPr>
          <a:xfrm>
            <a:off x="15125170" y="1866496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633F83-00DB-4872-B658-C23C08F219F3}"/>
              </a:ext>
            </a:extLst>
          </p:cNvPr>
          <p:cNvSpPr txBox="1"/>
          <p:nvPr/>
        </p:nvSpPr>
        <p:spPr>
          <a:xfrm>
            <a:off x="3850231" y="3325181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AAC463-8E46-41A6-B0FD-C4E7177A8C05}"/>
              </a:ext>
            </a:extLst>
          </p:cNvPr>
          <p:cNvSpPr txBox="1"/>
          <p:nvPr/>
        </p:nvSpPr>
        <p:spPr>
          <a:xfrm>
            <a:off x="8147146" y="3357185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3EBE38-89BE-497B-8B65-3CBB0A2DEE02}"/>
              </a:ext>
            </a:extLst>
          </p:cNvPr>
          <p:cNvSpPr txBox="1"/>
          <p:nvPr/>
        </p:nvSpPr>
        <p:spPr>
          <a:xfrm>
            <a:off x="12913579" y="3300651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300C61-16D2-4B2E-BA6F-1E411C0FE65B}"/>
              </a:ext>
            </a:extLst>
          </p:cNvPr>
          <p:cNvSpPr txBox="1"/>
          <p:nvPr/>
        </p:nvSpPr>
        <p:spPr>
          <a:xfrm>
            <a:off x="17144968" y="3399463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86F7AB-691E-4292-9F42-11264E64D209}"/>
              </a:ext>
            </a:extLst>
          </p:cNvPr>
          <p:cNvSpPr txBox="1"/>
          <p:nvPr/>
        </p:nvSpPr>
        <p:spPr>
          <a:xfrm>
            <a:off x="2380037" y="5035703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688EBD-7364-4DB7-9C41-31C9F2D68A4A}"/>
              </a:ext>
            </a:extLst>
          </p:cNvPr>
          <p:cNvSpPr txBox="1"/>
          <p:nvPr/>
        </p:nvSpPr>
        <p:spPr>
          <a:xfrm>
            <a:off x="5449558" y="5143371"/>
            <a:ext cx="52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50372D-AA2E-438C-A257-B65BA87BB902}"/>
              </a:ext>
            </a:extLst>
          </p:cNvPr>
          <p:cNvSpPr txBox="1"/>
          <p:nvPr/>
        </p:nvSpPr>
        <p:spPr>
          <a:xfrm>
            <a:off x="6577342" y="5135473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EB2BBC-052E-42D9-B150-AD6E8A6B692B}"/>
              </a:ext>
            </a:extLst>
          </p:cNvPr>
          <p:cNvSpPr txBox="1"/>
          <p:nvPr/>
        </p:nvSpPr>
        <p:spPr>
          <a:xfrm>
            <a:off x="9751410" y="5076756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12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CBC4CF-72DA-4E10-803F-B9BA28703845}"/>
              </a:ext>
            </a:extLst>
          </p:cNvPr>
          <p:cNvSpPr txBox="1"/>
          <p:nvPr/>
        </p:nvSpPr>
        <p:spPr>
          <a:xfrm>
            <a:off x="11047619" y="5135473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13</a:t>
            </a:r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BC7653-9654-483C-8A89-F21695A44942}"/>
              </a:ext>
            </a:extLst>
          </p:cNvPr>
          <p:cNvSpPr txBox="1"/>
          <p:nvPr/>
        </p:nvSpPr>
        <p:spPr>
          <a:xfrm>
            <a:off x="14339649" y="5126041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14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284F92-C81B-4D8F-8BED-C1597E054192}"/>
              </a:ext>
            </a:extLst>
          </p:cNvPr>
          <p:cNvSpPr txBox="1"/>
          <p:nvPr/>
        </p:nvSpPr>
        <p:spPr>
          <a:xfrm>
            <a:off x="15703265" y="5135473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03FAC7-7B5A-4558-BDE6-41C05EB49847}"/>
              </a:ext>
            </a:extLst>
          </p:cNvPr>
          <p:cNvSpPr txBox="1"/>
          <p:nvPr/>
        </p:nvSpPr>
        <p:spPr>
          <a:xfrm>
            <a:off x="18692564" y="5003916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16</a:t>
            </a:r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E63215-F94D-486D-82BC-C6C9446C3F0A}"/>
              </a:ext>
            </a:extLst>
          </p:cNvPr>
          <p:cNvSpPr txBox="1"/>
          <p:nvPr/>
        </p:nvSpPr>
        <p:spPr>
          <a:xfrm>
            <a:off x="1631934" y="6998686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17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84465C-AD4B-44EC-8C4F-36E38FFCE357}"/>
              </a:ext>
            </a:extLst>
          </p:cNvPr>
          <p:cNvSpPr txBox="1"/>
          <p:nvPr/>
        </p:nvSpPr>
        <p:spPr>
          <a:xfrm>
            <a:off x="3327043" y="7075503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18</a:t>
            </a:r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308F65-7E06-4FE4-BCFF-FFCAFFD9686C}"/>
              </a:ext>
            </a:extLst>
          </p:cNvPr>
          <p:cNvSpPr txBox="1"/>
          <p:nvPr/>
        </p:nvSpPr>
        <p:spPr>
          <a:xfrm>
            <a:off x="4275912" y="7154122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B68E47-BE46-46D7-A87C-311939A9B8E6}"/>
              </a:ext>
            </a:extLst>
          </p:cNvPr>
          <p:cNvSpPr txBox="1"/>
          <p:nvPr/>
        </p:nvSpPr>
        <p:spPr>
          <a:xfrm>
            <a:off x="2247476" y="8894505"/>
            <a:ext cx="209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구현 구조</a:t>
            </a:r>
            <a:r>
              <a:rPr lang="en-US" altLang="ko-KR"/>
              <a:t>: list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25BF94A-1F37-4F46-948D-1B89520D62D5}"/>
              </a:ext>
            </a:extLst>
          </p:cNvPr>
          <p:cNvSpPr/>
          <p:nvPr/>
        </p:nvSpPr>
        <p:spPr>
          <a:xfrm>
            <a:off x="1801815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4903BD4-6C7F-4016-84BE-F7AA66E74F97}"/>
              </a:ext>
            </a:extLst>
          </p:cNvPr>
          <p:cNvSpPr/>
          <p:nvPr/>
        </p:nvSpPr>
        <p:spPr>
          <a:xfrm>
            <a:off x="2514935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5A1B695-9C71-41F5-8455-F3C0E27B4A3B}"/>
              </a:ext>
            </a:extLst>
          </p:cNvPr>
          <p:cNvSpPr/>
          <p:nvPr/>
        </p:nvSpPr>
        <p:spPr>
          <a:xfrm>
            <a:off x="3237310" y="960605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2918425-A4F9-48FC-A5C6-659959568320}"/>
              </a:ext>
            </a:extLst>
          </p:cNvPr>
          <p:cNvSpPr/>
          <p:nvPr/>
        </p:nvSpPr>
        <p:spPr>
          <a:xfrm>
            <a:off x="3939236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6~9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2293D48-B6B6-4F74-8BFD-3C32DEBEB9C6}"/>
              </a:ext>
            </a:extLst>
          </p:cNvPr>
          <p:cNvSpPr/>
          <p:nvPr/>
        </p:nvSpPr>
        <p:spPr>
          <a:xfrm>
            <a:off x="4652356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2E0EC25-D1C6-4A15-A124-716A46D37659}"/>
              </a:ext>
            </a:extLst>
          </p:cNvPr>
          <p:cNvSpPr/>
          <p:nvPr/>
        </p:nvSpPr>
        <p:spPr>
          <a:xfrm>
            <a:off x="5374731" y="960605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4~5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8EE574C-6CD3-4ADF-8F53-B85968175B37}"/>
              </a:ext>
            </a:extLst>
          </p:cNvPr>
          <p:cNvSpPr/>
          <p:nvPr/>
        </p:nvSpPr>
        <p:spPr>
          <a:xfrm>
            <a:off x="6100553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B43DE34-4C21-4826-A7A3-5CDF947E8C63}"/>
              </a:ext>
            </a:extLst>
          </p:cNvPr>
          <p:cNvSpPr/>
          <p:nvPr/>
        </p:nvSpPr>
        <p:spPr>
          <a:xfrm>
            <a:off x="6813673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2~3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AF5BBE7-4DCD-4C13-A672-7B97331DD833}"/>
              </a:ext>
            </a:extLst>
          </p:cNvPr>
          <p:cNvSpPr/>
          <p:nvPr/>
        </p:nvSpPr>
        <p:spPr>
          <a:xfrm>
            <a:off x="7536048" y="960605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979CBA4-DE96-423B-AE36-7E91C214C665}"/>
              </a:ext>
            </a:extLst>
          </p:cNvPr>
          <p:cNvSpPr/>
          <p:nvPr/>
        </p:nvSpPr>
        <p:spPr>
          <a:xfrm>
            <a:off x="8237974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51081DD-CFE2-4DB2-B8F5-210549662A3D}"/>
              </a:ext>
            </a:extLst>
          </p:cNvPr>
          <p:cNvSpPr/>
          <p:nvPr/>
        </p:nvSpPr>
        <p:spPr>
          <a:xfrm>
            <a:off x="8951094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A7D4DFB-4DBC-49F3-B8D5-6F904C9A0D6B}"/>
              </a:ext>
            </a:extLst>
          </p:cNvPr>
          <p:cNvSpPr/>
          <p:nvPr/>
        </p:nvSpPr>
        <p:spPr>
          <a:xfrm>
            <a:off x="9673469" y="960605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440600E-F735-4FAC-82E6-51CEB5B3922F}"/>
              </a:ext>
            </a:extLst>
          </p:cNvPr>
          <p:cNvSpPr/>
          <p:nvPr/>
        </p:nvSpPr>
        <p:spPr>
          <a:xfrm>
            <a:off x="10372769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7FE38E2-535C-4B78-8F73-0EAA686422A3}"/>
              </a:ext>
            </a:extLst>
          </p:cNvPr>
          <p:cNvSpPr/>
          <p:nvPr/>
        </p:nvSpPr>
        <p:spPr>
          <a:xfrm>
            <a:off x="11085889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6CD3E4B-D091-46F7-BC50-4A0333ACC40E}"/>
              </a:ext>
            </a:extLst>
          </p:cNvPr>
          <p:cNvSpPr/>
          <p:nvPr/>
        </p:nvSpPr>
        <p:spPr>
          <a:xfrm>
            <a:off x="11808264" y="960591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E72529B-E037-4B8F-A9F2-4FB4564FE456}"/>
              </a:ext>
            </a:extLst>
          </p:cNvPr>
          <p:cNvSpPr/>
          <p:nvPr/>
        </p:nvSpPr>
        <p:spPr>
          <a:xfrm>
            <a:off x="12510190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049695-4DD7-4F0B-AE34-5506F28972EA}"/>
              </a:ext>
            </a:extLst>
          </p:cNvPr>
          <p:cNvSpPr/>
          <p:nvPr/>
        </p:nvSpPr>
        <p:spPr>
          <a:xfrm>
            <a:off x="13223310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EC3CD40-D425-4DA4-970D-F8C5D5882105}"/>
              </a:ext>
            </a:extLst>
          </p:cNvPr>
          <p:cNvSpPr/>
          <p:nvPr/>
        </p:nvSpPr>
        <p:spPr>
          <a:xfrm>
            <a:off x="13945685" y="960591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35B677-FB26-4EBE-8ED7-6AF9FEE88314}"/>
              </a:ext>
            </a:extLst>
          </p:cNvPr>
          <p:cNvSpPr/>
          <p:nvPr/>
        </p:nvSpPr>
        <p:spPr>
          <a:xfrm>
            <a:off x="14671507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4207497-CD31-4AAE-A746-5D13B3388D91}"/>
              </a:ext>
            </a:extLst>
          </p:cNvPr>
          <p:cNvSpPr/>
          <p:nvPr/>
        </p:nvSpPr>
        <p:spPr>
          <a:xfrm>
            <a:off x="15384627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CCFA2F9-F85E-450F-BE6C-A41C1C010473}"/>
              </a:ext>
            </a:extLst>
          </p:cNvPr>
          <p:cNvSpPr/>
          <p:nvPr/>
        </p:nvSpPr>
        <p:spPr>
          <a:xfrm>
            <a:off x="16107002" y="960591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05C4F0E-2AA5-43C0-8902-3B464ED1B4B3}"/>
              </a:ext>
            </a:extLst>
          </p:cNvPr>
          <p:cNvSpPr/>
          <p:nvPr/>
        </p:nvSpPr>
        <p:spPr>
          <a:xfrm>
            <a:off x="16808928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8A35E88-57E4-4F1A-9F71-FE3FB910E48E}"/>
              </a:ext>
            </a:extLst>
          </p:cNvPr>
          <p:cNvSpPr/>
          <p:nvPr/>
        </p:nvSpPr>
        <p:spPr>
          <a:xfrm>
            <a:off x="17522048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E4CAF50-E5A5-4C37-B789-148AFEF92BA9}"/>
              </a:ext>
            </a:extLst>
          </p:cNvPr>
          <p:cNvSpPr/>
          <p:nvPr/>
        </p:nvSpPr>
        <p:spPr>
          <a:xfrm>
            <a:off x="18244423" y="960591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E8DCE8C-FEAB-4DDE-B99F-12E5FB37F313}"/>
              </a:ext>
            </a:extLst>
          </p:cNvPr>
          <p:cNvSpPr/>
          <p:nvPr/>
        </p:nvSpPr>
        <p:spPr>
          <a:xfrm>
            <a:off x="5735717" y="7523454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F441AC-C21F-4B05-A2EF-5748407BA834}"/>
              </a:ext>
            </a:extLst>
          </p:cNvPr>
          <p:cNvSpPr txBox="1"/>
          <p:nvPr/>
        </p:nvSpPr>
        <p:spPr>
          <a:xfrm>
            <a:off x="6177480" y="7154122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21</a:t>
            </a:r>
            <a:endParaRPr lang="ko-KR" altLang="en-US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CA64540-DA97-49BB-BB44-A401C4FDE317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6206491" y="1769232"/>
            <a:ext cx="4487402" cy="531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0CC4169-8554-4E38-85D7-D9AAA22269CA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4090627" y="3049288"/>
            <a:ext cx="2115864" cy="803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25D3CB4-6A23-4673-97B3-7181F63D4DC0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 flipH="1">
            <a:off x="2656109" y="4601389"/>
            <a:ext cx="1434518" cy="937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389ACA5F-0E15-40A5-AB09-43E2C0942EE6}"/>
              </a:ext>
            </a:extLst>
          </p:cNvPr>
          <p:cNvCxnSpPr>
            <a:cxnSpLocks/>
            <a:stCxn id="12" idx="4"/>
            <a:endCxn id="20" idx="0"/>
          </p:cNvCxnSpPr>
          <p:nvPr/>
        </p:nvCxnSpPr>
        <p:spPr>
          <a:xfrm flipH="1">
            <a:off x="1945869" y="6287134"/>
            <a:ext cx="710240" cy="128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59C3FBE-45FD-4B16-A26A-9BA58E9A6AF6}"/>
              </a:ext>
            </a:extLst>
          </p:cNvPr>
          <p:cNvCxnSpPr>
            <a:stCxn id="12" idx="4"/>
            <a:endCxn id="21" idx="0"/>
          </p:cNvCxnSpPr>
          <p:nvPr/>
        </p:nvCxnSpPr>
        <p:spPr>
          <a:xfrm>
            <a:off x="2656109" y="6287134"/>
            <a:ext cx="632008" cy="127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FCB0FCF-548E-4359-9E28-76B2CC0023F9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4090627" y="4601389"/>
            <a:ext cx="1351816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BB07CAA-FD2F-4DC2-A6B5-C89E24484909}"/>
              </a:ext>
            </a:extLst>
          </p:cNvPr>
          <p:cNvCxnSpPr>
            <a:stCxn id="13" idx="4"/>
            <a:endCxn id="22" idx="0"/>
          </p:cNvCxnSpPr>
          <p:nvPr/>
        </p:nvCxnSpPr>
        <p:spPr>
          <a:xfrm flipH="1">
            <a:off x="4703320" y="6287135"/>
            <a:ext cx="739123" cy="127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650B979-D52B-4567-BAC5-DAD4577D9770}"/>
              </a:ext>
            </a:extLst>
          </p:cNvPr>
          <p:cNvCxnSpPr>
            <a:cxnSpLocks/>
            <a:stCxn id="13" idx="4"/>
            <a:endCxn id="66" idx="0"/>
          </p:cNvCxnSpPr>
          <p:nvPr/>
        </p:nvCxnSpPr>
        <p:spPr>
          <a:xfrm>
            <a:off x="5442443" y="6287135"/>
            <a:ext cx="658110" cy="123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44A347D5-079A-4AFF-90FD-9FEF247CE6F7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6935601" y="4614522"/>
            <a:ext cx="1356657" cy="92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311B9B3-87A0-4090-A4A8-4A34B6BB3552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6206491" y="3049288"/>
            <a:ext cx="2085767" cy="817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C37CB015-D024-4B1E-BB61-B2401924C009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>
          <a:xfrm>
            <a:off x="8292258" y="4614522"/>
            <a:ext cx="1429677" cy="924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67832EC-70BA-4466-9B18-35F9747717D2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V="1">
            <a:off x="13031853" y="3049287"/>
            <a:ext cx="2381011" cy="817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DEFD1C08-1CBC-4ED7-940B-B27D03DB9B01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 flipV="1">
            <a:off x="11553315" y="4614522"/>
            <a:ext cx="1478538" cy="924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CD16997-0747-4BF7-8CEB-50ECEF11B65B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10693893" y="1769232"/>
            <a:ext cx="4718971" cy="53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916EDE7-4808-4B52-8556-834071ADAA87}"/>
              </a:ext>
            </a:extLst>
          </p:cNvPr>
          <p:cNvCxnSpPr>
            <a:cxnSpLocks/>
            <a:stCxn id="10" idx="4"/>
            <a:endCxn id="17" idx="0"/>
          </p:cNvCxnSpPr>
          <p:nvPr/>
        </p:nvCxnSpPr>
        <p:spPr>
          <a:xfrm>
            <a:off x="13031853" y="4614522"/>
            <a:ext cx="1307796" cy="92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DBA8551-5FF5-474F-98A8-B44FD5E7EB48}"/>
              </a:ext>
            </a:extLst>
          </p:cNvPr>
          <p:cNvCxnSpPr>
            <a:cxnSpLocks/>
            <a:stCxn id="11" idx="0"/>
            <a:endCxn id="7" idx="4"/>
          </p:cNvCxnSpPr>
          <p:nvPr/>
        </p:nvCxnSpPr>
        <p:spPr>
          <a:xfrm flipH="1" flipV="1">
            <a:off x="15412864" y="3049287"/>
            <a:ext cx="1993748" cy="803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67DC89E-59B8-49E7-8CFF-110866CD7029}"/>
              </a:ext>
            </a:extLst>
          </p:cNvPr>
          <p:cNvCxnSpPr>
            <a:cxnSpLocks/>
            <a:stCxn id="18" idx="0"/>
            <a:endCxn id="11" idx="4"/>
          </p:cNvCxnSpPr>
          <p:nvPr/>
        </p:nvCxnSpPr>
        <p:spPr>
          <a:xfrm flipV="1">
            <a:off x="15991105" y="4601388"/>
            <a:ext cx="1415507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0BF0BD4F-F413-4816-B592-26EE04FFD1B7}"/>
              </a:ext>
            </a:extLst>
          </p:cNvPr>
          <p:cNvCxnSpPr>
            <a:cxnSpLocks/>
            <a:stCxn id="11" idx="4"/>
            <a:endCxn id="19" idx="0"/>
          </p:cNvCxnSpPr>
          <p:nvPr/>
        </p:nvCxnSpPr>
        <p:spPr>
          <a:xfrm>
            <a:off x="17406612" y="4601388"/>
            <a:ext cx="1370827" cy="93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54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E4CE29DA-9406-49E5-BD19-5301FE0267F8}"/>
              </a:ext>
            </a:extLst>
          </p:cNvPr>
          <p:cNvSpPr/>
          <p:nvPr/>
        </p:nvSpPr>
        <p:spPr>
          <a:xfrm>
            <a:off x="10199307" y="1021087"/>
            <a:ext cx="989171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55B08-E541-48D4-BA97-E90B412B9146}"/>
              </a:ext>
            </a:extLst>
          </p:cNvPr>
          <p:cNvSpPr txBox="1"/>
          <p:nvPr/>
        </p:nvSpPr>
        <p:spPr>
          <a:xfrm>
            <a:off x="2325219" y="825132"/>
            <a:ext cx="143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추상 구조</a:t>
            </a:r>
            <a:endParaRPr lang="en-US" altLang="ko-KR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4CA02BB-7C90-4E9E-AF28-A89646D8847C}"/>
              </a:ext>
            </a:extLst>
          </p:cNvPr>
          <p:cNvSpPr/>
          <p:nvPr/>
        </p:nvSpPr>
        <p:spPr>
          <a:xfrm>
            <a:off x="5712314" y="2301143"/>
            <a:ext cx="98835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F9EF0F-9E36-41B9-A9C5-0D1B188C7E9E}"/>
              </a:ext>
            </a:extLst>
          </p:cNvPr>
          <p:cNvSpPr/>
          <p:nvPr/>
        </p:nvSpPr>
        <p:spPr>
          <a:xfrm>
            <a:off x="14918687" y="2301142"/>
            <a:ext cx="98835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4632C25-8B52-43EC-A5E0-11E9B7D2C03A}"/>
              </a:ext>
            </a:extLst>
          </p:cNvPr>
          <p:cNvSpPr/>
          <p:nvPr/>
        </p:nvSpPr>
        <p:spPr>
          <a:xfrm>
            <a:off x="3643748" y="3853244"/>
            <a:ext cx="893758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0123BF8-462C-47E9-AAE7-E9D09F39BE7F}"/>
              </a:ext>
            </a:extLst>
          </p:cNvPr>
          <p:cNvSpPr/>
          <p:nvPr/>
        </p:nvSpPr>
        <p:spPr>
          <a:xfrm>
            <a:off x="7794132" y="3866377"/>
            <a:ext cx="996251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8DB8104-6C87-4757-B547-ABBAD310806D}"/>
              </a:ext>
            </a:extLst>
          </p:cNvPr>
          <p:cNvSpPr/>
          <p:nvPr/>
        </p:nvSpPr>
        <p:spPr>
          <a:xfrm>
            <a:off x="12533727" y="3866377"/>
            <a:ext cx="996251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9DF0186-0036-46C0-B500-696A1642FE02}"/>
              </a:ext>
            </a:extLst>
          </p:cNvPr>
          <p:cNvSpPr/>
          <p:nvPr/>
        </p:nvSpPr>
        <p:spPr>
          <a:xfrm>
            <a:off x="16908486" y="3853243"/>
            <a:ext cx="996251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9A6955B-211A-4D9B-A35D-02E9255B269B}"/>
              </a:ext>
            </a:extLst>
          </p:cNvPr>
          <p:cNvSpPr/>
          <p:nvPr/>
        </p:nvSpPr>
        <p:spPr>
          <a:xfrm>
            <a:off x="2196307" y="5538992"/>
            <a:ext cx="919603" cy="74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7B000A1-4573-454D-B4FC-7CEC48681AA0}"/>
              </a:ext>
            </a:extLst>
          </p:cNvPr>
          <p:cNvSpPr/>
          <p:nvPr/>
        </p:nvSpPr>
        <p:spPr>
          <a:xfrm>
            <a:off x="4982642" y="5538990"/>
            <a:ext cx="91960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388ED95-E8F3-4572-8B2A-00027C1F8C79}"/>
              </a:ext>
            </a:extLst>
          </p:cNvPr>
          <p:cNvSpPr/>
          <p:nvPr/>
        </p:nvSpPr>
        <p:spPr>
          <a:xfrm>
            <a:off x="6570765" y="5538991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44C9F1E-604F-4F4F-8323-C8705B31401C}"/>
              </a:ext>
            </a:extLst>
          </p:cNvPr>
          <p:cNvSpPr/>
          <p:nvPr/>
        </p:nvSpPr>
        <p:spPr>
          <a:xfrm>
            <a:off x="9357099" y="5538990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D435A07-F83D-448A-AEF2-F8C5D0DEF251}"/>
              </a:ext>
            </a:extLst>
          </p:cNvPr>
          <p:cNvSpPr/>
          <p:nvPr/>
        </p:nvSpPr>
        <p:spPr>
          <a:xfrm>
            <a:off x="11188479" y="5538990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DC29C54-34A0-4934-A498-E285699FCB44}"/>
              </a:ext>
            </a:extLst>
          </p:cNvPr>
          <p:cNvSpPr/>
          <p:nvPr/>
        </p:nvSpPr>
        <p:spPr>
          <a:xfrm>
            <a:off x="13974813" y="5538989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563FC39-974E-4B1C-9234-27EC42AAF5A6}"/>
              </a:ext>
            </a:extLst>
          </p:cNvPr>
          <p:cNvSpPr/>
          <p:nvPr/>
        </p:nvSpPr>
        <p:spPr>
          <a:xfrm>
            <a:off x="15626269" y="5538989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3D249D3-972B-4983-8A8F-8CC34F21F10F}"/>
              </a:ext>
            </a:extLst>
          </p:cNvPr>
          <p:cNvSpPr/>
          <p:nvPr/>
        </p:nvSpPr>
        <p:spPr>
          <a:xfrm>
            <a:off x="18412603" y="5538988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C7CC20A-A932-4DCD-8713-647F7743B8DE}"/>
              </a:ext>
            </a:extLst>
          </p:cNvPr>
          <p:cNvSpPr/>
          <p:nvPr/>
        </p:nvSpPr>
        <p:spPr>
          <a:xfrm>
            <a:off x="1581033" y="7572523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B9F8E9-051E-4C30-A412-F1707C4627CD}"/>
              </a:ext>
            </a:extLst>
          </p:cNvPr>
          <p:cNvSpPr/>
          <p:nvPr/>
        </p:nvSpPr>
        <p:spPr>
          <a:xfrm>
            <a:off x="2923281" y="7560009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EB1F67F-DA49-4FE7-9ADC-D70945D0CAE4}"/>
              </a:ext>
            </a:extLst>
          </p:cNvPr>
          <p:cNvSpPr/>
          <p:nvPr/>
        </p:nvSpPr>
        <p:spPr>
          <a:xfrm>
            <a:off x="4338484" y="7560009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EEFBAA4-FBF4-43AB-98FE-B314D6907CEC}"/>
              </a:ext>
            </a:extLst>
          </p:cNvPr>
          <p:cNvSpPr/>
          <p:nvPr/>
        </p:nvSpPr>
        <p:spPr>
          <a:xfrm>
            <a:off x="5735717" y="7523454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4082403-B9EC-4496-A588-174BCCDAD6B5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6206491" y="1769232"/>
            <a:ext cx="4487402" cy="531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26A9366-ADE6-45BE-895F-B69E89B26119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4090627" y="3049288"/>
            <a:ext cx="2115864" cy="803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8B8794F-15A3-4ACF-AFC5-9420D114DB98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 flipH="1">
            <a:off x="2656109" y="4601389"/>
            <a:ext cx="1434518" cy="937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E0BE4C5-6824-4B8F-B2BD-A172CE95DB5F}"/>
              </a:ext>
            </a:extLst>
          </p:cNvPr>
          <p:cNvCxnSpPr>
            <a:cxnSpLocks/>
            <a:stCxn id="12" idx="4"/>
            <a:endCxn id="20" idx="0"/>
          </p:cNvCxnSpPr>
          <p:nvPr/>
        </p:nvCxnSpPr>
        <p:spPr>
          <a:xfrm flipH="1">
            <a:off x="1945869" y="6287134"/>
            <a:ext cx="710240" cy="128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2DD52D6-9CA4-4CD9-8062-86D44DAB9FAF}"/>
              </a:ext>
            </a:extLst>
          </p:cNvPr>
          <p:cNvCxnSpPr>
            <a:stCxn id="12" idx="4"/>
            <a:endCxn id="21" idx="0"/>
          </p:cNvCxnSpPr>
          <p:nvPr/>
        </p:nvCxnSpPr>
        <p:spPr>
          <a:xfrm>
            <a:off x="2656109" y="6287134"/>
            <a:ext cx="632008" cy="127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07297E-D32A-4F17-8987-1E7DB3D48B34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4090627" y="4601389"/>
            <a:ext cx="1351816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F2D31B0-FFCD-44A9-BEDC-8DA179F7F31B}"/>
              </a:ext>
            </a:extLst>
          </p:cNvPr>
          <p:cNvCxnSpPr>
            <a:stCxn id="13" idx="4"/>
            <a:endCxn id="22" idx="0"/>
          </p:cNvCxnSpPr>
          <p:nvPr/>
        </p:nvCxnSpPr>
        <p:spPr>
          <a:xfrm flipH="1">
            <a:off x="4703320" y="6287135"/>
            <a:ext cx="739123" cy="127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751226C-BBD0-4A03-9FD7-03A798DDE3D8}"/>
              </a:ext>
            </a:extLst>
          </p:cNvPr>
          <p:cNvCxnSpPr>
            <a:cxnSpLocks/>
            <a:stCxn id="13" idx="4"/>
            <a:endCxn id="41" idx="0"/>
          </p:cNvCxnSpPr>
          <p:nvPr/>
        </p:nvCxnSpPr>
        <p:spPr>
          <a:xfrm>
            <a:off x="5442443" y="6287135"/>
            <a:ext cx="658110" cy="123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521545F-96FA-4157-A07F-51F07BD2BA1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6935601" y="4614522"/>
            <a:ext cx="1356657" cy="92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8327805-6118-4089-B215-C77220F89022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6206491" y="3049288"/>
            <a:ext cx="2085767" cy="817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5D44214-9B71-4DC5-9527-8BCEED19436F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>
          <a:xfrm>
            <a:off x="8292258" y="4614522"/>
            <a:ext cx="1429677" cy="924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D24C332-1468-4CDE-A54A-BBCE988A5077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V="1">
            <a:off x="13031853" y="3049287"/>
            <a:ext cx="2381011" cy="817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F587A1F-C3EB-4DCF-ACC0-C8D07F8FF76B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 flipV="1">
            <a:off x="11553315" y="4614522"/>
            <a:ext cx="1478538" cy="924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5AE4B87-9777-4133-9B46-84DD5E6A749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10693893" y="1769232"/>
            <a:ext cx="4718971" cy="53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52EF7E4-A698-440E-8B14-737039F7D5FA}"/>
              </a:ext>
            </a:extLst>
          </p:cNvPr>
          <p:cNvCxnSpPr>
            <a:cxnSpLocks/>
            <a:stCxn id="10" idx="4"/>
            <a:endCxn id="17" idx="0"/>
          </p:cNvCxnSpPr>
          <p:nvPr/>
        </p:nvCxnSpPr>
        <p:spPr>
          <a:xfrm>
            <a:off x="13031853" y="4614522"/>
            <a:ext cx="1307796" cy="92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E2282EA-E52F-44CD-9E44-0C95F67C1C3A}"/>
              </a:ext>
            </a:extLst>
          </p:cNvPr>
          <p:cNvCxnSpPr>
            <a:cxnSpLocks/>
            <a:stCxn id="11" idx="0"/>
            <a:endCxn id="7" idx="4"/>
          </p:cNvCxnSpPr>
          <p:nvPr/>
        </p:nvCxnSpPr>
        <p:spPr>
          <a:xfrm flipH="1" flipV="1">
            <a:off x="15412864" y="3049287"/>
            <a:ext cx="1993748" cy="803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20E205E-01D4-4459-A3F2-C0984559489F}"/>
              </a:ext>
            </a:extLst>
          </p:cNvPr>
          <p:cNvCxnSpPr>
            <a:cxnSpLocks/>
            <a:stCxn id="18" idx="0"/>
            <a:endCxn id="11" idx="4"/>
          </p:cNvCxnSpPr>
          <p:nvPr/>
        </p:nvCxnSpPr>
        <p:spPr>
          <a:xfrm flipV="1">
            <a:off x="15991105" y="4601388"/>
            <a:ext cx="1415507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6D146EA-1E69-4C36-AD4E-C4BCE6D95435}"/>
              </a:ext>
            </a:extLst>
          </p:cNvPr>
          <p:cNvCxnSpPr>
            <a:cxnSpLocks/>
            <a:stCxn id="11" idx="4"/>
            <a:endCxn id="19" idx="0"/>
          </p:cNvCxnSpPr>
          <p:nvPr/>
        </p:nvCxnSpPr>
        <p:spPr>
          <a:xfrm>
            <a:off x="17406612" y="4601388"/>
            <a:ext cx="1370827" cy="93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D97FF18-1866-4B85-AD81-0F5CAF430F40}"/>
              </a:ext>
            </a:extLst>
          </p:cNvPr>
          <p:cNvSpPr txBox="1"/>
          <p:nvPr/>
        </p:nvSpPr>
        <p:spPr>
          <a:xfrm>
            <a:off x="1829141" y="9606057"/>
            <a:ext cx="192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구체 구조</a:t>
            </a:r>
            <a:r>
              <a:rPr lang="en-US" altLang="ko-KR"/>
              <a:t>: Dict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A16F9A-B361-4327-BCFE-65DD3F2734C3}"/>
              </a:ext>
            </a:extLst>
          </p:cNvPr>
          <p:cNvSpPr/>
          <p:nvPr/>
        </p:nvSpPr>
        <p:spPr>
          <a:xfrm>
            <a:off x="4205704" y="9771981"/>
            <a:ext cx="739123" cy="748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3DEB791-7060-4B96-A846-8D731A62FBF8}"/>
              </a:ext>
            </a:extLst>
          </p:cNvPr>
          <p:cNvSpPr/>
          <p:nvPr/>
        </p:nvSpPr>
        <p:spPr>
          <a:xfrm>
            <a:off x="4205704" y="10781631"/>
            <a:ext cx="739123" cy="748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52C7560-2048-499D-8508-13269E828C87}"/>
              </a:ext>
            </a:extLst>
          </p:cNvPr>
          <p:cNvSpPr/>
          <p:nvPr/>
        </p:nvSpPr>
        <p:spPr>
          <a:xfrm>
            <a:off x="4205704" y="11870321"/>
            <a:ext cx="739123" cy="748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8D01B0-ECDF-41E8-978E-BC12C8855BE5}"/>
              </a:ext>
            </a:extLst>
          </p:cNvPr>
          <p:cNvCxnSpPr>
            <a:cxnSpLocks/>
          </p:cNvCxnSpPr>
          <p:nvPr/>
        </p:nvCxnSpPr>
        <p:spPr>
          <a:xfrm flipV="1">
            <a:off x="4944827" y="10126684"/>
            <a:ext cx="5878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474D6E-57A5-484F-BA65-E8E359F80227}"/>
              </a:ext>
            </a:extLst>
          </p:cNvPr>
          <p:cNvCxnSpPr>
            <a:cxnSpLocks/>
          </p:cNvCxnSpPr>
          <p:nvPr/>
        </p:nvCxnSpPr>
        <p:spPr>
          <a:xfrm>
            <a:off x="4944827" y="11136335"/>
            <a:ext cx="587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EABCA21-0288-48E1-94BE-36672457FB2C}"/>
              </a:ext>
            </a:extLst>
          </p:cNvPr>
          <p:cNvCxnSpPr>
            <a:cxnSpLocks/>
          </p:cNvCxnSpPr>
          <p:nvPr/>
        </p:nvCxnSpPr>
        <p:spPr>
          <a:xfrm>
            <a:off x="4944827" y="12225024"/>
            <a:ext cx="587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7EBC4CE-2E41-4755-AF53-9F26C600058F}"/>
              </a:ext>
            </a:extLst>
          </p:cNvPr>
          <p:cNvSpPr/>
          <p:nvPr/>
        </p:nvSpPr>
        <p:spPr>
          <a:xfrm>
            <a:off x="5532682" y="9783784"/>
            <a:ext cx="739123" cy="748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CC8E50B-04B7-4264-876A-B3FF9D32C7B7}"/>
              </a:ext>
            </a:extLst>
          </p:cNvPr>
          <p:cNvSpPr/>
          <p:nvPr/>
        </p:nvSpPr>
        <p:spPr>
          <a:xfrm>
            <a:off x="5532682" y="10793434"/>
            <a:ext cx="739123" cy="748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FAED57-107D-4F21-B916-49DB62659527}"/>
              </a:ext>
            </a:extLst>
          </p:cNvPr>
          <p:cNvSpPr/>
          <p:nvPr/>
        </p:nvSpPr>
        <p:spPr>
          <a:xfrm>
            <a:off x="5532682" y="11882124"/>
            <a:ext cx="739123" cy="748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CE04FF3-9F08-4C55-96D8-212F4AAE211C}"/>
              </a:ext>
            </a:extLst>
          </p:cNvPr>
          <p:cNvSpPr/>
          <p:nvPr/>
        </p:nvSpPr>
        <p:spPr>
          <a:xfrm>
            <a:off x="6331106" y="9795557"/>
            <a:ext cx="739123" cy="748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AB73D0F-1E99-45A9-9DC7-8737DB97E280}"/>
              </a:ext>
            </a:extLst>
          </p:cNvPr>
          <p:cNvSpPr/>
          <p:nvPr/>
        </p:nvSpPr>
        <p:spPr>
          <a:xfrm>
            <a:off x="6331106" y="10805207"/>
            <a:ext cx="739123" cy="748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8DEE577-6220-48CF-8ED3-B7DCF9E18638}"/>
              </a:ext>
            </a:extLst>
          </p:cNvPr>
          <p:cNvSpPr/>
          <p:nvPr/>
        </p:nvSpPr>
        <p:spPr>
          <a:xfrm>
            <a:off x="6331106" y="11893897"/>
            <a:ext cx="739123" cy="748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05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E306E2C-A2D4-4411-8A21-1C29C6AE536B}"/>
              </a:ext>
            </a:extLst>
          </p:cNvPr>
          <p:cNvSpPr/>
          <p:nvPr/>
        </p:nvSpPr>
        <p:spPr>
          <a:xfrm>
            <a:off x="14478555" y="1410545"/>
            <a:ext cx="989171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99B39-E35E-4EBA-A53D-6695D003D9E2}"/>
              </a:ext>
            </a:extLst>
          </p:cNvPr>
          <p:cNvSpPr txBox="1"/>
          <p:nvPr/>
        </p:nvSpPr>
        <p:spPr>
          <a:xfrm>
            <a:off x="1048869" y="653682"/>
            <a:ext cx="143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추상 구조</a:t>
            </a:r>
            <a:endParaRPr lang="en-US" altLang="ko-KR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090F425-5F6C-4C32-B246-B51ABCCB48A9}"/>
              </a:ext>
            </a:extLst>
          </p:cNvPr>
          <p:cNvSpPr/>
          <p:nvPr/>
        </p:nvSpPr>
        <p:spPr>
          <a:xfrm>
            <a:off x="5177868" y="2906835"/>
            <a:ext cx="86296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4F2FF44-E20D-469E-9474-A52F0E81DC58}"/>
              </a:ext>
            </a:extLst>
          </p:cNvPr>
          <p:cNvSpPr/>
          <p:nvPr/>
        </p:nvSpPr>
        <p:spPr>
          <a:xfrm>
            <a:off x="1775545" y="4541262"/>
            <a:ext cx="813529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4242255-8F94-497A-AAA4-90D82FB1B2FF}"/>
              </a:ext>
            </a:extLst>
          </p:cNvPr>
          <p:cNvSpPr/>
          <p:nvPr/>
        </p:nvSpPr>
        <p:spPr>
          <a:xfrm>
            <a:off x="4656367" y="4608267"/>
            <a:ext cx="73988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C970596-4695-402B-941D-73ABBB14BCF0}"/>
              </a:ext>
            </a:extLst>
          </p:cNvPr>
          <p:cNvSpPr/>
          <p:nvPr/>
        </p:nvSpPr>
        <p:spPr>
          <a:xfrm>
            <a:off x="937219" y="6188121"/>
            <a:ext cx="758621" cy="74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80A200D-77AE-482E-9968-889247E0654F}"/>
              </a:ext>
            </a:extLst>
          </p:cNvPr>
          <p:cNvSpPr/>
          <p:nvPr/>
        </p:nvSpPr>
        <p:spPr>
          <a:xfrm>
            <a:off x="1801507" y="6227008"/>
            <a:ext cx="787567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7368A76-77B9-4F2C-BA87-5A86F5F8011B}"/>
              </a:ext>
            </a:extLst>
          </p:cNvPr>
          <p:cNvSpPr/>
          <p:nvPr/>
        </p:nvSpPr>
        <p:spPr>
          <a:xfrm>
            <a:off x="3842817" y="6210072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C5CDCC-D013-4E9D-A28C-704B13DE5642}"/>
              </a:ext>
            </a:extLst>
          </p:cNvPr>
          <p:cNvSpPr/>
          <p:nvPr/>
        </p:nvSpPr>
        <p:spPr>
          <a:xfrm>
            <a:off x="4666625" y="6239565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A2A1354-11FE-4D18-9EC7-63EF6662E65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5609349" y="2158690"/>
            <a:ext cx="9363792" cy="74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9860254-771C-4F0C-B718-FAAA7F285137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2182310" y="3654980"/>
            <a:ext cx="3427039" cy="886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3F96E6E-97DA-46A8-9294-4D5C49F4AB8C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 flipH="1">
            <a:off x="1316530" y="5289407"/>
            <a:ext cx="865780" cy="898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52EE347-C1E5-453F-A23E-A6CBCADF4D84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2182310" y="5289407"/>
            <a:ext cx="12981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45F21AA-EE30-4825-8F01-47902A76C680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4207653" y="5356412"/>
            <a:ext cx="818656" cy="85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655D67D-F16F-429F-BD6C-F309EDA8F4C3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V="1">
            <a:off x="5026309" y="3654980"/>
            <a:ext cx="583040" cy="95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C0FEE45-1E8D-494E-8A3D-E2FCC2D04AFD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>
          <a:xfrm>
            <a:off x="5026309" y="5356412"/>
            <a:ext cx="5152" cy="8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462BB40-B540-419D-A66E-17DFE60DB9E0}"/>
              </a:ext>
            </a:extLst>
          </p:cNvPr>
          <p:cNvCxnSpPr>
            <a:cxnSpLocks/>
            <a:stCxn id="4" idx="4"/>
            <a:endCxn id="115" idx="0"/>
          </p:cNvCxnSpPr>
          <p:nvPr/>
        </p:nvCxnSpPr>
        <p:spPr>
          <a:xfrm flipH="1">
            <a:off x="14375573" y="2158690"/>
            <a:ext cx="597568" cy="783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06135F1-CD9E-4FAB-9A42-89AC9FFBF64A}"/>
              </a:ext>
            </a:extLst>
          </p:cNvPr>
          <p:cNvCxnSpPr>
            <a:cxnSpLocks/>
            <a:stCxn id="4" idx="4"/>
            <a:endCxn id="142" idx="0"/>
          </p:cNvCxnSpPr>
          <p:nvPr/>
        </p:nvCxnSpPr>
        <p:spPr>
          <a:xfrm>
            <a:off x="14973141" y="2158690"/>
            <a:ext cx="8182518" cy="800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61E02BE7-55F1-46DB-9FB3-4BE5DA831018}"/>
              </a:ext>
            </a:extLst>
          </p:cNvPr>
          <p:cNvSpPr/>
          <p:nvPr/>
        </p:nvSpPr>
        <p:spPr>
          <a:xfrm>
            <a:off x="2702789" y="6227008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692B9C5D-FB59-4F09-8E55-E0E126624C2D}"/>
              </a:ext>
            </a:extLst>
          </p:cNvPr>
          <p:cNvCxnSpPr>
            <a:cxnSpLocks/>
            <a:stCxn id="8" idx="4"/>
            <a:endCxn id="73" idx="0"/>
          </p:cNvCxnSpPr>
          <p:nvPr/>
        </p:nvCxnSpPr>
        <p:spPr>
          <a:xfrm>
            <a:off x="2182310" y="5289407"/>
            <a:ext cx="885315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1008ADE5-02A4-4C25-AE8A-6DBDA1F187A2}"/>
              </a:ext>
            </a:extLst>
          </p:cNvPr>
          <p:cNvSpPr/>
          <p:nvPr/>
        </p:nvSpPr>
        <p:spPr>
          <a:xfrm>
            <a:off x="5524435" y="6205184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56A8EFEC-88B4-43A1-A969-570665C6983F}"/>
              </a:ext>
            </a:extLst>
          </p:cNvPr>
          <p:cNvCxnSpPr>
            <a:stCxn id="93" idx="0"/>
            <a:endCxn id="9" idx="4"/>
          </p:cNvCxnSpPr>
          <p:nvPr/>
        </p:nvCxnSpPr>
        <p:spPr>
          <a:xfrm flipH="1" flipV="1">
            <a:off x="5026309" y="5356412"/>
            <a:ext cx="862962" cy="84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4F50EACC-287F-4045-8116-B86105716453}"/>
              </a:ext>
            </a:extLst>
          </p:cNvPr>
          <p:cNvSpPr/>
          <p:nvPr/>
        </p:nvSpPr>
        <p:spPr>
          <a:xfrm>
            <a:off x="7358765" y="4608267"/>
            <a:ext cx="73988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CB0481E1-9546-4669-8097-0B77562F036D}"/>
              </a:ext>
            </a:extLst>
          </p:cNvPr>
          <p:cNvSpPr/>
          <p:nvPr/>
        </p:nvSpPr>
        <p:spPr>
          <a:xfrm>
            <a:off x="6545215" y="6210072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A5FF6589-D742-4CE6-93D2-192CF9F63385}"/>
              </a:ext>
            </a:extLst>
          </p:cNvPr>
          <p:cNvSpPr/>
          <p:nvPr/>
        </p:nvSpPr>
        <p:spPr>
          <a:xfrm>
            <a:off x="7369023" y="6239565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7A59AA6-7D0C-4281-AC6E-0B425F82F076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 flipH="1">
            <a:off x="6910051" y="5356412"/>
            <a:ext cx="818656" cy="85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94E4222-2841-4665-B951-CF42F3E9B76A}"/>
              </a:ext>
            </a:extLst>
          </p:cNvPr>
          <p:cNvCxnSpPr>
            <a:cxnSpLocks/>
            <a:stCxn id="97" idx="4"/>
            <a:endCxn id="99" idx="0"/>
          </p:cNvCxnSpPr>
          <p:nvPr/>
        </p:nvCxnSpPr>
        <p:spPr>
          <a:xfrm>
            <a:off x="7728707" y="5356412"/>
            <a:ext cx="5152" cy="8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F13E93EB-C7E6-4100-A6C4-D83054C1E2EC}"/>
              </a:ext>
            </a:extLst>
          </p:cNvPr>
          <p:cNvSpPr/>
          <p:nvPr/>
        </p:nvSpPr>
        <p:spPr>
          <a:xfrm>
            <a:off x="8226833" y="6205184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97C2678F-7613-4347-99DD-F2B043F4920E}"/>
              </a:ext>
            </a:extLst>
          </p:cNvPr>
          <p:cNvCxnSpPr>
            <a:stCxn id="102" idx="0"/>
            <a:endCxn id="97" idx="4"/>
          </p:cNvCxnSpPr>
          <p:nvPr/>
        </p:nvCxnSpPr>
        <p:spPr>
          <a:xfrm flipH="1" flipV="1">
            <a:off x="7728707" y="5356412"/>
            <a:ext cx="862962" cy="84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33AFB3D-D0DF-4F1D-908A-BB3E33E62C6E}"/>
              </a:ext>
            </a:extLst>
          </p:cNvPr>
          <p:cNvCxnSpPr>
            <a:cxnSpLocks/>
            <a:stCxn id="97" idx="0"/>
            <a:endCxn id="6" idx="4"/>
          </p:cNvCxnSpPr>
          <p:nvPr/>
        </p:nvCxnSpPr>
        <p:spPr>
          <a:xfrm flipH="1" flipV="1">
            <a:off x="5609349" y="3654980"/>
            <a:ext cx="2119358" cy="95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B0BA683A-A2CA-45DE-AC56-37015C819B39}"/>
              </a:ext>
            </a:extLst>
          </p:cNvPr>
          <p:cNvSpPr/>
          <p:nvPr/>
        </p:nvSpPr>
        <p:spPr>
          <a:xfrm>
            <a:off x="13944092" y="2942313"/>
            <a:ext cx="86296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FC3FDB9D-4B8B-4F40-A5F5-75EAF93F071F}"/>
              </a:ext>
            </a:extLst>
          </p:cNvPr>
          <p:cNvSpPr/>
          <p:nvPr/>
        </p:nvSpPr>
        <p:spPr>
          <a:xfrm>
            <a:off x="10541769" y="4576740"/>
            <a:ext cx="813529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5BC5849F-E789-43B6-AAED-3536D49306C7}"/>
              </a:ext>
            </a:extLst>
          </p:cNvPr>
          <p:cNvSpPr/>
          <p:nvPr/>
        </p:nvSpPr>
        <p:spPr>
          <a:xfrm>
            <a:off x="13422591" y="4643745"/>
            <a:ext cx="73988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DA7E1805-FA3E-434E-9AE0-A9EB5552FF39}"/>
              </a:ext>
            </a:extLst>
          </p:cNvPr>
          <p:cNvSpPr/>
          <p:nvPr/>
        </p:nvSpPr>
        <p:spPr>
          <a:xfrm>
            <a:off x="9703443" y="6223599"/>
            <a:ext cx="758621" cy="74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7BDDDE23-F777-4BAC-956F-D5453AC81ACF}"/>
              </a:ext>
            </a:extLst>
          </p:cNvPr>
          <p:cNvSpPr/>
          <p:nvPr/>
        </p:nvSpPr>
        <p:spPr>
          <a:xfrm>
            <a:off x="10567731" y="6262486"/>
            <a:ext cx="787567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929D7A2F-CD2D-46E5-A365-DD3DC76E4EDD}"/>
              </a:ext>
            </a:extLst>
          </p:cNvPr>
          <p:cNvSpPr/>
          <p:nvPr/>
        </p:nvSpPr>
        <p:spPr>
          <a:xfrm>
            <a:off x="12609041" y="6245550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D2917589-1D92-4BDE-8AEC-59CFCECA85D9}"/>
              </a:ext>
            </a:extLst>
          </p:cNvPr>
          <p:cNvSpPr/>
          <p:nvPr/>
        </p:nvSpPr>
        <p:spPr>
          <a:xfrm>
            <a:off x="13432849" y="6275043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A64CFB2F-F0FE-4E94-95DE-39565A8C0635}"/>
              </a:ext>
            </a:extLst>
          </p:cNvPr>
          <p:cNvCxnSpPr>
            <a:cxnSpLocks/>
            <a:stCxn id="115" idx="4"/>
            <a:endCxn id="116" idx="0"/>
          </p:cNvCxnSpPr>
          <p:nvPr/>
        </p:nvCxnSpPr>
        <p:spPr>
          <a:xfrm flipH="1">
            <a:off x="10948534" y="3690458"/>
            <a:ext cx="3427039" cy="886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227BA044-72CD-4B6D-98ED-D1D614BE162B}"/>
              </a:ext>
            </a:extLst>
          </p:cNvPr>
          <p:cNvCxnSpPr>
            <a:cxnSpLocks/>
            <a:stCxn id="116" idx="4"/>
            <a:endCxn id="118" idx="0"/>
          </p:cNvCxnSpPr>
          <p:nvPr/>
        </p:nvCxnSpPr>
        <p:spPr>
          <a:xfrm flipH="1">
            <a:off x="10082754" y="5324885"/>
            <a:ext cx="865780" cy="898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69C81B5-B777-4A33-916D-D06DA476C9C3}"/>
              </a:ext>
            </a:extLst>
          </p:cNvPr>
          <p:cNvCxnSpPr>
            <a:cxnSpLocks/>
            <a:stCxn id="116" idx="4"/>
            <a:endCxn id="119" idx="0"/>
          </p:cNvCxnSpPr>
          <p:nvPr/>
        </p:nvCxnSpPr>
        <p:spPr>
          <a:xfrm>
            <a:off x="10948534" y="5324885"/>
            <a:ext cx="12981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59D6273E-8F64-411A-BA13-246F3AF376EA}"/>
              </a:ext>
            </a:extLst>
          </p:cNvPr>
          <p:cNvCxnSpPr>
            <a:cxnSpLocks/>
            <a:stCxn id="117" idx="4"/>
            <a:endCxn id="120" idx="0"/>
          </p:cNvCxnSpPr>
          <p:nvPr/>
        </p:nvCxnSpPr>
        <p:spPr>
          <a:xfrm flipH="1">
            <a:off x="12973877" y="5391890"/>
            <a:ext cx="818656" cy="85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C3DFA88A-CC6E-43EE-9476-766ED04A886F}"/>
              </a:ext>
            </a:extLst>
          </p:cNvPr>
          <p:cNvCxnSpPr>
            <a:cxnSpLocks/>
            <a:stCxn id="117" idx="0"/>
            <a:endCxn id="115" idx="4"/>
          </p:cNvCxnSpPr>
          <p:nvPr/>
        </p:nvCxnSpPr>
        <p:spPr>
          <a:xfrm flipV="1">
            <a:off x="13792533" y="3690458"/>
            <a:ext cx="583040" cy="95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7A7BE41A-63AD-4E7D-B608-29B6404B52C4}"/>
              </a:ext>
            </a:extLst>
          </p:cNvPr>
          <p:cNvCxnSpPr>
            <a:cxnSpLocks/>
            <a:stCxn id="117" idx="4"/>
            <a:endCxn id="121" idx="0"/>
          </p:cNvCxnSpPr>
          <p:nvPr/>
        </p:nvCxnSpPr>
        <p:spPr>
          <a:xfrm>
            <a:off x="13792533" y="5391890"/>
            <a:ext cx="5152" cy="8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>
            <a:extLst>
              <a:ext uri="{FF2B5EF4-FFF2-40B4-BE49-F238E27FC236}">
                <a16:creationId xmlns:a16="http://schemas.microsoft.com/office/drawing/2014/main" id="{0D099ABE-6C11-46F1-90A2-16DE2C750EF1}"/>
              </a:ext>
            </a:extLst>
          </p:cNvPr>
          <p:cNvSpPr/>
          <p:nvPr/>
        </p:nvSpPr>
        <p:spPr>
          <a:xfrm>
            <a:off x="11469013" y="6262486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C43C321B-A907-41E8-8E08-33F9FB7626F1}"/>
              </a:ext>
            </a:extLst>
          </p:cNvPr>
          <p:cNvCxnSpPr>
            <a:cxnSpLocks/>
            <a:stCxn id="116" idx="4"/>
            <a:endCxn id="128" idx="0"/>
          </p:cNvCxnSpPr>
          <p:nvPr/>
        </p:nvCxnSpPr>
        <p:spPr>
          <a:xfrm>
            <a:off x="10948534" y="5324885"/>
            <a:ext cx="885315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71DB8A62-9867-4D14-BCCC-841CCD87A70E}"/>
              </a:ext>
            </a:extLst>
          </p:cNvPr>
          <p:cNvSpPr/>
          <p:nvPr/>
        </p:nvSpPr>
        <p:spPr>
          <a:xfrm>
            <a:off x="14290659" y="6240662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A4380213-6970-45B2-9A85-58DAAE179ADD}"/>
              </a:ext>
            </a:extLst>
          </p:cNvPr>
          <p:cNvCxnSpPr>
            <a:stCxn id="130" idx="0"/>
            <a:endCxn id="117" idx="4"/>
          </p:cNvCxnSpPr>
          <p:nvPr/>
        </p:nvCxnSpPr>
        <p:spPr>
          <a:xfrm flipH="1" flipV="1">
            <a:off x="13792533" y="5391890"/>
            <a:ext cx="862962" cy="84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타원 131">
            <a:extLst>
              <a:ext uri="{FF2B5EF4-FFF2-40B4-BE49-F238E27FC236}">
                <a16:creationId xmlns:a16="http://schemas.microsoft.com/office/drawing/2014/main" id="{BDE7A667-6EB1-45DF-9EFA-0D7E20E6B20F}"/>
              </a:ext>
            </a:extLst>
          </p:cNvPr>
          <p:cNvSpPr/>
          <p:nvPr/>
        </p:nvSpPr>
        <p:spPr>
          <a:xfrm>
            <a:off x="16124989" y="4643745"/>
            <a:ext cx="73988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8F34CD6-F4C4-4439-8949-46DE28E582BA}"/>
              </a:ext>
            </a:extLst>
          </p:cNvPr>
          <p:cNvSpPr/>
          <p:nvPr/>
        </p:nvSpPr>
        <p:spPr>
          <a:xfrm>
            <a:off x="15311439" y="6245550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E547D539-7F13-4968-8082-251360F212C4}"/>
              </a:ext>
            </a:extLst>
          </p:cNvPr>
          <p:cNvSpPr/>
          <p:nvPr/>
        </p:nvSpPr>
        <p:spPr>
          <a:xfrm>
            <a:off x="16135247" y="6275043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1E592425-92FA-4D51-8300-26CF086D1DA5}"/>
              </a:ext>
            </a:extLst>
          </p:cNvPr>
          <p:cNvCxnSpPr>
            <a:cxnSpLocks/>
            <a:stCxn id="132" idx="4"/>
            <a:endCxn id="133" idx="0"/>
          </p:cNvCxnSpPr>
          <p:nvPr/>
        </p:nvCxnSpPr>
        <p:spPr>
          <a:xfrm flipH="1">
            <a:off x="15676275" y="5391890"/>
            <a:ext cx="818656" cy="85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44C772C5-3749-4B15-9D2E-00FD0C997355}"/>
              </a:ext>
            </a:extLst>
          </p:cNvPr>
          <p:cNvCxnSpPr>
            <a:cxnSpLocks/>
            <a:stCxn id="132" idx="4"/>
            <a:endCxn id="134" idx="0"/>
          </p:cNvCxnSpPr>
          <p:nvPr/>
        </p:nvCxnSpPr>
        <p:spPr>
          <a:xfrm>
            <a:off x="16494931" y="5391890"/>
            <a:ext cx="5152" cy="8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>
            <a:extLst>
              <a:ext uri="{FF2B5EF4-FFF2-40B4-BE49-F238E27FC236}">
                <a16:creationId xmlns:a16="http://schemas.microsoft.com/office/drawing/2014/main" id="{20D10F53-9DD1-4E33-A581-60AE47EC1B0B}"/>
              </a:ext>
            </a:extLst>
          </p:cNvPr>
          <p:cNvSpPr/>
          <p:nvPr/>
        </p:nvSpPr>
        <p:spPr>
          <a:xfrm>
            <a:off x="16993057" y="6240662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669DDE3C-60D5-4EA7-90FB-F47AB7654B12}"/>
              </a:ext>
            </a:extLst>
          </p:cNvPr>
          <p:cNvCxnSpPr>
            <a:stCxn id="137" idx="0"/>
            <a:endCxn id="132" idx="4"/>
          </p:cNvCxnSpPr>
          <p:nvPr/>
        </p:nvCxnSpPr>
        <p:spPr>
          <a:xfrm flipH="1" flipV="1">
            <a:off x="16494931" y="5391890"/>
            <a:ext cx="862962" cy="84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FD875E31-7E1C-4C01-81E9-066F871A31C2}"/>
              </a:ext>
            </a:extLst>
          </p:cNvPr>
          <p:cNvCxnSpPr>
            <a:cxnSpLocks/>
            <a:stCxn id="132" idx="0"/>
            <a:endCxn id="115" idx="4"/>
          </p:cNvCxnSpPr>
          <p:nvPr/>
        </p:nvCxnSpPr>
        <p:spPr>
          <a:xfrm flipH="1" flipV="1">
            <a:off x="14375573" y="3690458"/>
            <a:ext cx="2119358" cy="95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타원 141">
            <a:extLst>
              <a:ext uri="{FF2B5EF4-FFF2-40B4-BE49-F238E27FC236}">
                <a16:creationId xmlns:a16="http://schemas.microsoft.com/office/drawing/2014/main" id="{5A668B68-5080-44FA-BEED-21E98AFC2FEA}"/>
              </a:ext>
            </a:extLst>
          </p:cNvPr>
          <p:cNvSpPr/>
          <p:nvPr/>
        </p:nvSpPr>
        <p:spPr>
          <a:xfrm>
            <a:off x="22724178" y="2958743"/>
            <a:ext cx="86296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2A808CF-96E3-47E4-ABFA-EBAAA623E5D5}"/>
              </a:ext>
            </a:extLst>
          </p:cNvPr>
          <p:cNvSpPr/>
          <p:nvPr/>
        </p:nvSpPr>
        <p:spPr>
          <a:xfrm>
            <a:off x="19321855" y="4593170"/>
            <a:ext cx="813529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FE3F9388-A4C7-47BC-9601-F5C29357594F}"/>
              </a:ext>
            </a:extLst>
          </p:cNvPr>
          <p:cNvSpPr/>
          <p:nvPr/>
        </p:nvSpPr>
        <p:spPr>
          <a:xfrm>
            <a:off x="22202677" y="4660175"/>
            <a:ext cx="73988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4540763B-0878-4E5F-9E9B-855C4CB330CA}"/>
              </a:ext>
            </a:extLst>
          </p:cNvPr>
          <p:cNvSpPr/>
          <p:nvPr/>
        </p:nvSpPr>
        <p:spPr>
          <a:xfrm>
            <a:off x="18483529" y="6240029"/>
            <a:ext cx="758621" cy="74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DCE17AB8-E608-4220-9053-DB241600E185}"/>
              </a:ext>
            </a:extLst>
          </p:cNvPr>
          <p:cNvSpPr/>
          <p:nvPr/>
        </p:nvSpPr>
        <p:spPr>
          <a:xfrm>
            <a:off x="19347817" y="6278916"/>
            <a:ext cx="787567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EBFA5130-D408-44F7-BF9C-8187598B7CBC}"/>
              </a:ext>
            </a:extLst>
          </p:cNvPr>
          <p:cNvSpPr/>
          <p:nvPr/>
        </p:nvSpPr>
        <p:spPr>
          <a:xfrm>
            <a:off x="21389127" y="6261980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2D135D5A-5D2D-4BB9-A935-5F1E3F854B49}"/>
              </a:ext>
            </a:extLst>
          </p:cNvPr>
          <p:cNvSpPr/>
          <p:nvPr/>
        </p:nvSpPr>
        <p:spPr>
          <a:xfrm>
            <a:off x="22212935" y="6291473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16E333DF-CA1C-4E9C-9DF6-B5C3A9883804}"/>
              </a:ext>
            </a:extLst>
          </p:cNvPr>
          <p:cNvCxnSpPr>
            <a:cxnSpLocks/>
            <a:stCxn id="142" idx="4"/>
            <a:endCxn id="143" idx="0"/>
          </p:cNvCxnSpPr>
          <p:nvPr/>
        </p:nvCxnSpPr>
        <p:spPr>
          <a:xfrm flipH="1">
            <a:off x="19728620" y="3706888"/>
            <a:ext cx="3427039" cy="886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4564E84E-E230-4DD1-94C6-279673A675C7}"/>
              </a:ext>
            </a:extLst>
          </p:cNvPr>
          <p:cNvCxnSpPr>
            <a:cxnSpLocks/>
            <a:stCxn id="143" idx="4"/>
            <a:endCxn id="145" idx="0"/>
          </p:cNvCxnSpPr>
          <p:nvPr/>
        </p:nvCxnSpPr>
        <p:spPr>
          <a:xfrm flipH="1">
            <a:off x="18862840" y="5341315"/>
            <a:ext cx="865780" cy="898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9D15B9A3-87C8-4C11-A60A-7906647B5664}"/>
              </a:ext>
            </a:extLst>
          </p:cNvPr>
          <p:cNvCxnSpPr>
            <a:cxnSpLocks/>
            <a:stCxn id="143" idx="4"/>
            <a:endCxn id="146" idx="0"/>
          </p:cNvCxnSpPr>
          <p:nvPr/>
        </p:nvCxnSpPr>
        <p:spPr>
          <a:xfrm>
            <a:off x="19728620" y="5341315"/>
            <a:ext cx="12981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2A1671B1-DD0E-4173-86B4-351621C11787}"/>
              </a:ext>
            </a:extLst>
          </p:cNvPr>
          <p:cNvCxnSpPr>
            <a:cxnSpLocks/>
            <a:stCxn id="144" idx="4"/>
            <a:endCxn id="147" idx="0"/>
          </p:cNvCxnSpPr>
          <p:nvPr/>
        </p:nvCxnSpPr>
        <p:spPr>
          <a:xfrm flipH="1">
            <a:off x="21753963" y="5408320"/>
            <a:ext cx="818656" cy="85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AA3F697E-9DB2-412B-83B1-0E61978B318F}"/>
              </a:ext>
            </a:extLst>
          </p:cNvPr>
          <p:cNvCxnSpPr>
            <a:cxnSpLocks/>
            <a:stCxn id="144" idx="0"/>
            <a:endCxn id="142" idx="4"/>
          </p:cNvCxnSpPr>
          <p:nvPr/>
        </p:nvCxnSpPr>
        <p:spPr>
          <a:xfrm flipV="1">
            <a:off x="22572619" y="3706888"/>
            <a:ext cx="583040" cy="95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07682854-C463-42EA-8747-42B25274375F}"/>
              </a:ext>
            </a:extLst>
          </p:cNvPr>
          <p:cNvCxnSpPr>
            <a:cxnSpLocks/>
            <a:stCxn id="144" idx="4"/>
            <a:endCxn id="148" idx="0"/>
          </p:cNvCxnSpPr>
          <p:nvPr/>
        </p:nvCxnSpPr>
        <p:spPr>
          <a:xfrm>
            <a:off x="22572619" y="5408320"/>
            <a:ext cx="5152" cy="8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타원 154">
            <a:extLst>
              <a:ext uri="{FF2B5EF4-FFF2-40B4-BE49-F238E27FC236}">
                <a16:creationId xmlns:a16="http://schemas.microsoft.com/office/drawing/2014/main" id="{7294E941-E04D-4B0C-A3FB-8B052D00E504}"/>
              </a:ext>
            </a:extLst>
          </p:cNvPr>
          <p:cNvSpPr/>
          <p:nvPr/>
        </p:nvSpPr>
        <p:spPr>
          <a:xfrm>
            <a:off x="20249099" y="6278916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5A5A50E8-2A73-4A20-94B8-E0826C55DDBB}"/>
              </a:ext>
            </a:extLst>
          </p:cNvPr>
          <p:cNvCxnSpPr>
            <a:cxnSpLocks/>
            <a:stCxn id="143" idx="4"/>
            <a:endCxn id="155" idx="0"/>
          </p:cNvCxnSpPr>
          <p:nvPr/>
        </p:nvCxnSpPr>
        <p:spPr>
          <a:xfrm>
            <a:off x="19728620" y="5341315"/>
            <a:ext cx="885315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타원 156">
            <a:extLst>
              <a:ext uri="{FF2B5EF4-FFF2-40B4-BE49-F238E27FC236}">
                <a16:creationId xmlns:a16="http://schemas.microsoft.com/office/drawing/2014/main" id="{D8CE9CE2-FB61-4C73-BC3F-54E97C111C94}"/>
              </a:ext>
            </a:extLst>
          </p:cNvPr>
          <p:cNvSpPr/>
          <p:nvPr/>
        </p:nvSpPr>
        <p:spPr>
          <a:xfrm>
            <a:off x="23070745" y="6257092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F7F4FC31-4163-46E9-B985-D7E7DD5460E9}"/>
              </a:ext>
            </a:extLst>
          </p:cNvPr>
          <p:cNvCxnSpPr>
            <a:stCxn id="157" idx="0"/>
            <a:endCxn id="144" idx="4"/>
          </p:cNvCxnSpPr>
          <p:nvPr/>
        </p:nvCxnSpPr>
        <p:spPr>
          <a:xfrm flipH="1" flipV="1">
            <a:off x="22572619" y="5408320"/>
            <a:ext cx="862962" cy="84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타원 158">
            <a:extLst>
              <a:ext uri="{FF2B5EF4-FFF2-40B4-BE49-F238E27FC236}">
                <a16:creationId xmlns:a16="http://schemas.microsoft.com/office/drawing/2014/main" id="{6B98502F-7B8A-4225-8DE3-CAB12E23BA11}"/>
              </a:ext>
            </a:extLst>
          </p:cNvPr>
          <p:cNvSpPr/>
          <p:nvPr/>
        </p:nvSpPr>
        <p:spPr>
          <a:xfrm>
            <a:off x="24905075" y="4660175"/>
            <a:ext cx="73988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A31B8CEF-2E7C-4073-B14B-9B6F681D4552}"/>
              </a:ext>
            </a:extLst>
          </p:cNvPr>
          <p:cNvSpPr/>
          <p:nvPr/>
        </p:nvSpPr>
        <p:spPr>
          <a:xfrm>
            <a:off x="24091525" y="6261980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C518A278-3E05-4A11-A81A-7C0A2C13ECE2}"/>
              </a:ext>
            </a:extLst>
          </p:cNvPr>
          <p:cNvSpPr/>
          <p:nvPr/>
        </p:nvSpPr>
        <p:spPr>
          <a:xfrm>
            <a:off x="24915333" y="6291473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4D615D63-37F1-4957-AE7C-23C007F1F407}"/>
              </a:ext>
            </a:extLst>
          </p:cNvPr>
          <p:cNvCxnSpPr>
            <a:cxnSpLocks/>
            <a:stCxn id="159" idx="4"/>
            <a:endCxn id="160" idx="0"/>
          </p:cNvCxnSpPr>
          <p:nvPr/>
        </p:nvCxnSpPr>
        <p:spPr>
          <a:xfrm flipH="1">
            <a:off x="24456361" y="5408320"/>
            <a:ext cx="818656" cy="85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E4C2C538-BA2B-4ADA-9507-7A3378A3C539}"/>
              </a:ext>
            </a:extLst>
          </p:cNvPr>
          <p:cNvCxnSpPr>
            <a:cxnSpLocks/>
            <a:stCxn id="159" idx="4"/>
            <a:endCxn id="161" idx="0"/>
          </p:cNvCxnSpPr>
          <p:nvPr/>
        </p:nvCxnSpPr>
        <p:spPr>
          <a:xfrm>
            <a:off x="25275017" y="5408320"/>
            <a:ext cx="5152" cy="8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>
            <a:extLst>
              <a:ext uri="{FF2B5EF4-FFF2-40B4-BE49-F238E27FC236}">
                <a16:creationId xmlns:a16="http://schemas.microsoft.com/office/drawing/2014/main" id="{D6A52346-49F5-434A-BBEA-F4697C102D66}"/>
              </a:ext>
            </a:extLst>
          </p:cNvPr>
          <p:cNvSpPr/>
          <p:nvPr/>
        </p:nvSpPr>
        <p:spPr>
          <a:xfrm>
            <a:off x="25773143" y="6257092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4CAD6EED-9343-4801-9C3A-CADB95C97D58}"/>
              </a:ext>
            </a:extLst>
          </p:cNvPr>
          <p:cNvCxnSpPr>
            <a:stCxn id="164" idx="0"/>
            <a:endCxn id="159" idx="4"/>
          </p:cNvCxnSpPr>
          <p:nvPr/>
        </p:nvCxnSpPr>
        <p:spPr>
          <a:xfrm flipH="1" flipV="1">
            <a:off x="25275017" y="5408320"/>
            <a:ext cx="862962" cy="84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F760327-1175-4959-92D5-D72391BF8348}"/>
              </a:ext>
            </a:extLst>
          </p:cNvPr>
          <p:cNvCxnSpPr>
            <a:cxnSpLocks/>
            <a:stCxn id="159" idx="0"/>
            <a:endCxn id="142" idx="4"/>
          </p:cNvCxnSpPr>
          <p:nvPr/>
        </p:nvCxnSpPr>
        <p:spPr>
          <a:xfrm flipH="1" flipV="1">
            <a:off x="23155659" y="3706888"/>
            <a:ext cx="2119358" cy="95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46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76C4C3-771D-4464-B698-5B5E1DF64DA1}"/>
              </a:ext>
            </a:extLst>
          </p:cNvPr>
          <p:cNvSpPr/>
          <p:nvPr/>
        </p:nvSpPr>
        <p:spPr>
          <a:xfrm>
            <a:off x="20498474" y="3110099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A195D9-F180-4257-AF60-2C7D9853980F}"/>
              </a:ext>
            </a:extLst>
          </p:cNvPr>
          <p:cNvSpPr/>
          <p:nvPr/>
        </p:nvSpPr>
        <p:spPr>
          <a:xfrm>
            <a:off x="20498474" y="3767560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AED99B-AAB2-4B03-9EC1-8EA42DBB530D}"/>
              </a:ext>
            </a:extLst>
          </p:cNvPr>
          <p:cNvSpPr/>
          <p:nvPr/>
        </p:nvSpPr>
        <p:spPr>
          <a:xfrm>
            <a:off x="21211594" y="3767560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62442D6-2D64-4391-B2A3-9BBB1881EFA2}"/>
              </a:ext>
            </a:extLst>
          </p:cNvPr>
          <p:cNvSpPr/>
          <p:nvPr/>
        </p:nvSpPr>
        <p:spPr>
          <a:xfrm>
            <a:off x="20498474" y="4424878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EF1F283-7697-4C3C-9DCE-EBA817CDBDBC}"/>
              </a:ext>
            </a:extLst>
          </p:cNvPr>
          <p:cNvSpPr/>
          <p:nvPr/>
        </p:nvSpPr>
        <p:spPr>
          <a:xfrm>
            <a:off x="21211594" y="4424878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1C5E01-3C7C-495A-831B-7697D16FF9C8}"/>
              </a:ext>
            </a:extLst>
          </p:cNvPr>
          <p:cNvSpPr/>
          <p:nvPr/>
        </p:nvSpPr>
        <p:spPr>
          <a:xfrm>
            <a:off x="21933969" y="4424877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30186E3-E4F4-4BC7-AAA9-F9CAAF35D558}"/>
              </a:ext>
            </a:extLst>
          </p:cNvPr>
          <p:cNvSpPr txBox="1"/>
          <p:nvPr/>
        </p:nvSpPr>
        <p:spPr>
          <a:xfrm>
            <a:off x="19938670" y="325401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CB48DC9-ABBE-4D41-9318-13D11177146B}"/>
              </a:ext>
            </a:extLst>
          </p:cNvPr>
          <p:cNvSpPr txBox="1"/>
          <p:nvPr/>
        </p:nvSpPr>
        <p:spPr>
          <a:xfrm>
            <a:off x="19928554" y="391147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0A439B5-6CD1-486A-94D8-90246F20213F}"/>
              </a:ext>
            </a:extLst>
          </p:cNvPr>
          <p:cNvSpPr txBox="1"/>
          <p:nvPr/>
        </p:nvSpPr>
        <p:spPr>
          <a:xfrm>
            <a:off x="19938670" y="45689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EEB9F5A-6B5D-4219-8E8D-DE99E223FC9E}"/>
              </a:ext>
            </a:extLst>
          </p:cNvPr>
          <p:cNvSpPr txBox="1"/>
          <p:nvPr/>
        </p:nvSpPr>
        <p:spPr>
          <a:xfrm>
            <a:off x="20664534" y="263193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29F12FC-D77A-444D-A652-4F13CB02A663}"/>
              </a:ext>
            </a:extLst>
          </p:cNvPr>
          <p:cNvSpPr txBox="1"/>
          <p:nvPr/>
        </p:nvSpPr>
        <p:spPr>
          <a:xfrm>
            <a:off x="21377654" y="263378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B9DDEE7-2A05-4AFC-A88C-ACFCC192AC06}"/>
              </a:ext>
            </a:extLst>
          </p:cNvPr>
          <p:cNvSpPr txBox="1"/>
          <p:nvPr/>
        </p:nvSpPr>
        <p:spPr>
          <a:xfrm>
            <a:off x="22088835" y="263193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4D50640-D7B4-4A32-8E18-95732EA929FF}"/>
              </a:ext>
            </a:extLst>
          </p:cNvPr>
          <p:cNvSpPr txBox="1"/>
          <p:nvPr/>
        </p:nvSpPr>
        <p:spPr>
          <a:xfrm>
            <a:off x="20924364" y="1547003"/>
            <a:ext cx="126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 % 3 == 0</a:t>
            </a:r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21D99A3-A631-469C-86E3-B42EE473760F}"/>
              </a:ext>
            </a:extLst>
          </p:cNvPr>
          <p:cNvSpPr txBox="1"/>
          <p:nvPr/>
        </p:nvSpPr>
        <p:spPr>
          <a:xfrm>
            <a:off x="2505651" y="1547003"/>
            <a:ext cx="126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 % 3 == 1</a:t>
            </a:r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9FC6647-551E-428E-9CCE-1A3F548968E8}"/>
              </a:ext>
            </a:extLst>
          </p:cNvPr>
          <p:cNvSpPr txBox="1"/>
          <p:nvPr/>
        </p:nvSpPr>
        <p:spPr>
          <a:xfrm>
            <a:off x="10921863" y="1547003"/>
            <a:ext cx="126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 % 3 == 2</a:t>
            </a:r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2240EE6-CB53-49A2-B844-0192BC3706B1}"/>
              </a:ext>
            </a:extLst>
          </p:cNvPr>
          <p:cNvSpPr/>
          <p:nvPr/>
        </p:nvSpPr>
        <p:spPr>
          <a:xfrm>
            <a:off x="10925425" y="6443629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A5815AA-40B6-49BC-8C19-91B6247FD26F}"/>
              </a:ext>
            </a:extLst>
          </p:cNvPr>
          <p:cNvSpPr/>
          <p:nvPr/>
        </p:nvSpPr>
        <p:spPr>
          <a:xfrm>
            <a:off x="10925425" y="7101090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DB6A42D-5BDB-45DE-AD95-07E01ED27CAC}"/>
              </a:ext>
            </a:extLst>
          </p:cNvPr>
          <p:cNvSpPr/>
          <p:nvPr/>
        </p:nvSpPr>
        <p:spPr>
          <a:xfrm>
            <a:off x="11638545" y="7101090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E95AB8A1-D3FF-4E3C-B13F-BCB390BBEADD}"/>
              </a:ext>
            </a:extLst>
          </p:cNvPr>
          <p:cNvSpPr/>
          <p:nvPr/>
        </p:nvSpPr>
        <p:spPr>
          <a:xfrm>
            <a:off x="10925425" y="7758408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1F1EDE3-8D17-432A-A015-CF6BB982E412}"/>
              </a:ext>
            </a:extLst>
          </p:cNvPr>
          <p:cNvSpPr/>
          <p:nvPr/>
        </p:nvSpPr>
        <p:spPr>
          <a:xfrm>
            <a:off x="11638545" y="7758408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CD3BE03-0344-46FB-AE70-250795E12221}"/>
              </a:ext>
            </a:extLst>
          </p:cNvPr>
          <p:cNvSpPr/>
          <p:nvPr/>
        </p:nvSpPr>
        <p:spPr>
          <a:xfrm>
            <a:off x="12360920" y="7758407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C14094A-8EDE-45CB-9232-34B2C209ACB1}"/>
              </a:ext>
            </a:extLst>
          </p:cNvPr>
          <p:cNvSpPr/>
          <p:nvPr/>
        </p:nvSpPr>
        <p:spPr>
          <a:xfrm>
            <a:off x="10925425" y="8415723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889AA21-C666-47F8-9F44-8BAB586FCA9D}"/>
              </a:ext>
            </a:extLst>
          </p:cNvPr>
          <p:cNvSpPr/>
          <p:nvPr/>
        </p:nvSpPr>
        <p:spPr>
          <a:xfrm>
            <a:off x="11638545" y="8415723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9DB89331-B120-4100-A72A-A4E5B7180A98}"/>
              </a:ext>
            </a:extLst>
          </p:cNvPr>
          <p:cNvSpPr/>
          <p:nvPr/>
        </p:nvSpPr>
        <p:spPr>
          <a:xfrm>
            <a:off x="12360920" y="8415722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1EDD1F1-B4EE-4873-8601-417CD5F8DF70}"/>
              </a:ext>
            </a:extLst>
          </p:cNvPr>
          <p:cNvSpPr/>
          <p:nvPr/>
        </p:nvSpPr>
        <p:spPr>
          <a:xfrm>
            <a:off x="13062846" y="8415723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EB24A03-05A4-408D-929A-211FAF63ECB1}"/>
              </a:ext>
            </a:extLst>
          </p:cNvPr>
          <p:cNvSpPr/>
          <p:nvPr/>
        </p:nvSpPr>
        <p:spPr>
          <a:xfrm>
            <a:off x="10925425" y="9072895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5FCE3D87-4871-471A-B7C8-CAC140ED4694}"/>
              </a:ext>
            </a:extLst>
          </p:cNvPr>
          <p:cNvSpPr/>
          <p:nvPr/>
        </p:nvSpPr>
        <p:spPr>
          <a:xfrm>
            <a:off x="11638545" y="9072895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0A04601-B08E-4EC4-BECE-3486FD5B068E}"/>
              </a:ext>
            </a:extLst>
          </p:cNvPr>
          <p:cNvSpPr/>
          <p:nvPr/>
        </p:nvSpPr>
        <p:spPr>
          <a:xfrm>
            <a:off x="12360920" y="9072894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7849608-0C12-4020-838D-8303A6089221}"/>
              </a:ext>
            </a:extLst>
          </p:cNvPr>
          <p:cNvSpPr/>
          <p:nvPr/>
        </p:nvSpPr>
        <p:spPr>
          <a:xfrm>
            <a:off x="13062846" y="9072895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4B28F41-050E-4F8B-A7E8-627A71F752EC}"/>
              </a:ext>
            </a:extLst>
          </p:cNvPr>
          <p:cNvSpPr/>
          <p:nvPr/>
        </p:nvSpPr>
        <p:spPr>
          <a:xfrm>
            <a:off x="13775966" y="9072895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541747F-08DD-49EA-94D2-AC3A5364241B}"/>
              </a:ext>
            </a:extLst>
          </p:cNvPr>
          <p:cNvSpPr txBox="1"/>
          <p:nvPr/>
        </p:nvSpPr>
        <p:spPr>
          <a:xfrm>
            <a:off x="10388819" y="656676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6BBEA84-A991-453F-9F02-A16D4AB3ACA7}"/>
              </a:ext>
            </a:extLst>
          </p:cNvPr>
          <p:cNvSpPr txBox="1"/>
          <p:nvPr/>
        </p:nvSpPr>
        <p:spPr>
          <a:xfrm>
            <a:off x="10378703" y="722422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3FFEE2A-6814-4818-BA7F-26904EDA4351}"/>
              </a:ext>
            </a:extLst>
          </p:cNvPr>
          <p:cNvSpPr txBox="1"/>
          <p:nvPr/>
        </p:nvSpPr>
        <p:spPr>
          <a:xfrm>
            <a:off x="10388819" y="788168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D012AA5-459A-4862-8447-AF5B5CD0FC3A}"/>
              </a:ext>
            </a:extLst>
          </p:cNvPr>
          <p:cNvSpPr txBox="1"/>
          <p:nvPr/>
        </p:nvSpPr>
        <p:spPr>
          <a:xfrm>
            <a:off x="10388819" y="853885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9037208-85D7-4ACF-97D2-E134A1138BD7}"/>
              </a:ext>
            </a:extLst>
          </p:cNvPr>
          <p:cNvSpPr txBox="1"/>
          <p:nvPr/>
        </p:nvSpPr>
        <p:spPr>
          <a:xfrm>
            <a:off x="10372496" y="925104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867F95E-C5DD-40F5-8998-C602CBD76434}"/>
              </a:ext>
            </a:extLst>
          </p:cNvPr>
          <p:cNvSpPr txBox="1"/>
          <p:nvPr/>
        </p:nvSpPr>
        <p:spPr>
          <a:xfrm>
            <a:off x="11177360" y="578631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3C7A520-57A5-4259-8914-8313C67819E2}"/>
              </a:ext>
            </a:extLst>
          </p:cNvPr>
          <p:cNvSpPr txBox="1"/>
          <p:nvPr/>
        </p:nvSpPr>
        <p:spPr>
          <a:xfrm>
            <a:off x="11890480" y="578816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AD27A21-680A-40A1-A098-0AB021482CEF}"/>
              </a:ext>
            </a:extLst>
          </p:cNvPr>
          <p:cNvSpPr txBox="1"/>
          <p:nvPr/>
        </p:nvSpPr>
        <p:spPr>
          <a:xfrm>
            <a:off x="13314781" y="578631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76BDE8C-4B28-4A56-AB3D-5801B87B5796}"/>
              </a:ext>
            </a:extLst>
          </p:cNvPr>
          <p:cNvSpPr txBox="1"/>
          <p:nvPr/>
        </p:nvSpPr>
        <p:spPr>
          <a:xfrm>
            <a:off x="12601661" y="578631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C0CF3E4-D540-4959-8D61-09765EFFD8B9}"/>
              </a:ext>
            </a:extLst>
          </p:cNvPr>
          <p:cNvSpPr txBox="1"/>
          <p:nvPr/>
        </p:nvSpPr>
        <p:spPr>
          <a:xfrm>
            <a:off x="14025962" y="578631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4F30F7F0-EE1B-44F3-A265-8686EAD59585}"/>
              </a:ext>
            </a:extLst>
          </p:cNvPr>
          <p:cNvSpPr/>
          <p:nvPr/>
        </p:nvSpPr>
        <p:spPr>
          <a:xfrm>
            <a:off x="2175470" y="6449141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39CE008-7880-4FEC-B1CA-486D6312FA26}"/>
              </a:ext>
            </a:extLst>
          </p:cNvPr>
          <p:cNvSpPr/>
          <p:nvPr/>
        </p:nvSpPr>
        <p:spPr>
          <a:xfrm>
            <a:off x="2175470" y="7106602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1833F7F8-8FA8-4E5C-A974-F1B62D8DD7BB}"/>
              </a:ext>
            </a:extLst>
          </p:cNvPr>
          <p:cNvSpPr/>
          <p:nvPr/>
        </p:nvSpPr>
        <p:spPr>
          <a:xfrm>
            <a:off x="2888590" y="7106602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69996AEC-0A91-46C1-83CD-CE5A162B3C50}"/>
              </a:ext>
            </a:extLst>
          </p:cNvPr>
          <p:cNvSpPr/>
          <p:nvPr/>
        </p:nvSpPr>
        <p:spPr>
          <a:xfrm>
            <a:off x="2175470" y="7763920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1634A4D1-18CB-464F-8FD2-6C07EB3F09CC}"/>
              </a:ext>
            </a:extLst>
          </p:cNvPr>
          <p:cNvSpPr/>
          <p:nvPr/>
        </p:nvSpPr>
        <p:spPr>
          <a:xfrm>
            <a:off x="2888590" y="7763920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8CF19454-92AC-4AAC-9289-8D0CE5EB45FB}"/>
              </a:ext>
            </a:extLst>
          </p:cNvPr>
          <p:cNvSpPr/>
          <p:nvPr/>
        </p:nvSpPr>
        <p:spPr>
          <a:xfrm>
            <a:off x="3610965" y="7763919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8EF28C97-C510-44EC-86B9-8A7F6F68740D}"/>
              </a:ext>
            </a:extLst>
          </p:cNvPr>
          <p:cNvSpPr/>
          <p:nvPr/>
        </p:nvSpPr>
        <p:spPr>
          <a:xfrm>
            <a:off x="2175470" y="8421235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136FEDA-9F33-472F-9878-5A90781C08F8}"/>
              </a:ext>
            </a:extLst>
          </p:cNvPr>
          <p:cNvSpPr/>
          <p:nvPr/>
        </p:nvSpPr>
        <p:spPr>
          <a:xfrm>
            <a:off x="2888590" y="8421235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DE5D0616-B243-4790-A5D0-5BB43053C5FB}"/>
              </a:ext>
            </a:extLst>
          </p:cNvPr>
          <p:cNvSpPr/>
          <p:nvPr/>
        </p:nvSpPr>
        <p:spPr>
          <a:xfrm>
            <a:off x="3610965" y="8421234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33D2F2B3-A619-4B92-A245-B8E89B93CDD1}"/>
              </a:ext>
            </a:extLst>
          </p:cNvPr>
          <p:cNvSpPr/>
          <p:nvPr/>
        </p:nvSpPr>
        <p:spPr>
          <a:xfrm>
            <a:off x="4312891" y="8421235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D017B5E-02E7-4773-8762-F02D0D0E8861}"/>
              </a:ext>
            </a:extLst>
          </p:cNvPr>
          <p:cNvSpPr txBox="1"/>
          <p:nvPr/>
        </p:nvSpPr>
        <p:spPr>
          <a:xfrm>
            <a:off x="1615666" y="659306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A51B093-EC59-448C-8C0E-6006CD71E2CF}"/>
              </a:ext>
            </a:extLst>
          </p:cNvPr>
          <p:cNvSpPr txBox="1"/>
          <p:nvPr/>
        </p:nvSpPr>
        <p:spPr>
          <a:xfrm>
            <a:off x="1605550" y="725052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E4977D0-E30C-4F49-80FF-6F1A84431F30}"/>
              </a:ext>
            </a:extLst>
          </p:cNvPr>
          <p:cNvSpPr txBox="1"/>
          <p:nvPr/>
        </p:nvSpPr>
        <p:spPr>
          <a:xfrm>
            <a:off x="1615666" y="790798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86C63AA-75F3-4D05-8B2F-E97D69F93659}"/>
              </a:ext>
            </a:extLst>
          </p:cNvPr>
          <p:cNvSpPr txBox="1"/>
          <p:nvPr/>
        </p:nvSpPr>
        <p:spPr>
          <a:xfrm>
            <a:off x="1615666" y="856515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5DCBB5D-3D1A-421D-ABD2-13B05D089CDE}"/>
              </a:ext>
            </a:extLst>
          </p:cNvPr>
          <p:cNvSpPr txBox="1"/>
          <p:nvPr/>
        </p:nvSpPr>
        <p:spPr>
          <a:xfrm>
            <a:off x="2341530" y="597097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884E1ED-0EA8-45CE-BA51-398CA0CC6989}"/>
              </a:ext>
            </a:extLst>
          </p:cNvPr>
          <p:cNvSpPr txBox="1"/>
          <p:nvPr/>
        </p:nvSpPr>
        <p:spPr>
          <a:xfrm>
            <a:off x="3054650" y="597282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20C470C-CCF6-4C72-A2F6-697CEBE4ADDC}"/>
              </a:ext>
            </a:extLst>
          </p:cNvPr>
          <p:cNvSpPr txBox="1"/>
          <p:nvPr/>
        </p:nvSpPr>
        <p:spPr>
          <a:xfrm>
            <a:off x="4478951" y="597097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724FE2D-CDB3-4676-AE80-DBCE58FA78F2}"/>
              </a:ext>
            </a:extLst>
          </p:cNvPr>
          <p:cNvSpPr txBox="1"/>
          <p:nvPr/>
        </p:nvSpPr>
        <p:spPr>
          <a:xfrm>
            <a:off x="3765831" y="597097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A582A1C1-D3AC-4E55-8041-734D3FBD63CC}"/>
              </a:ext>
            </a:extLst>
          </p:cNvPr>
          <p:cNvSpPr/>
          <p:nvPr/>
        </p:nvSpPr>
        <p:spPr>
          <a:xfrm>
            <a:off x="10905232" y="2781368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D73DA90-4D20-4F88-B1B5-0C964CCCE271}"/>
              </a:ext>
            </a:extLst>
          </p:cNvPr>
          <p:cNvSpPr/>
          <p:nvPr/>
        </p:nvSpPr>
        <p:spPr>
          <a:xfrm>
            <a:off x="10905232" y="3438683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1683A1F9-12D4-4424-BCD7-8316D5823E92}"/>
              </a:ext>
            </a:extLst>
          </p:cNvPr>
          <p:cNvSpPr/>
          <p:nvPr/>
        </p:nvSpPr>
        <p:spPr>
          <a:xfrm>
            <a:off x="11627607" y="3438682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8973DFD-3AA0-407D-A08B-BCD4F1FCD1E4}"/>
              </a:ext>
            </a:extLst>
          </p:cNvPr>
          <p:cNvSpPr txBox="1"/>
          <p:nvPr/>
        </p:nvSpPr>
        <p:spPr>
          <a:xfrm>
            <a:off x="11080203" y="227213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7AEDFC9-4924-4419-9B6F-564AB4289B9C}"/>
              </a:ext>
            </a:extLst>
          </p:cNvPr>
          <p:cNvSpPr txBox="1"/>
          <p:nvPr/>
        </p:nvSpPr>
        <p:spPr>
          <a:xfrm>
            <a:off x="11793323" y="227398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C61B21D-EE1E-4AEF-9AFC-D6C4D56D93CE}"/>
              </a:ext>
            </a:extLst>
          </p:cNvPr>
          <p:cNvSpPr txBox="1"/>
          <p:nvPr/>
        </p:nvSpPr>
        <p:spPr>
          <a:xfrm>
            <a:off x="10382612" y="285461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FDBEE91-F0C9-458D-BAAC-16CBA5B94063}"/>
              </a:ext>
            </a:extLst>
          </p:cNvPr>
          <p:cNvSpPr txBox="1"/>
          <p:nvPr/>
        </p:nvSpPr>
        <p:spPr>
          <a:xfrm>
            <a:off x="10372496" y="351207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AB1544DA-BD7B-4831-8E75-6817FA790E71}"/>
              </a:ext>
            </a:extLst>
          </p:cNvPr>
          <p:cNvSpPr/>
          <p:nvPr/>
        </p:nvSpPr>
        <p:spPr>
          <a:xfrm>
            <a:off x="2195167" y="2854611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C4C956E-03BD-4593-BF09-E4C4043C8C06}"/>
              </a:ext>
            </a:extLst>
          </p:cNvPr>
          <p:cNvSpPr txBox="1"/>
          <p:nvPr/>
        </p:nvSpPr>
        <p:spPr>
          <a:xfrm>
            <a:off x="2370138" y="234537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7ABFCC3-4D3F-4360-8891-B617931B034A}"/>
              </a:ext>
            </a:extLst>
          </p:cNvPr>
          <p:cNvSpPr txBox="1"/>
          <p:nvPr/>
        </p:nvSpPr>
        <p:spPr>
          <a:xfrm>
            <a:off x="1672547" y="292785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5EDAFF91-B682-4159-A1DD-5525BAB4BE65}"/>
              </a:ext>
            </a:extLst>
          </p:cNvPr>
          <p:cNvSpPr/>
          <p:nvPr/>
        </p:nvSpPr>
        <p:spPr>
          <a:xfrm>
            <a:off x="20374675" y="6419878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47D0C7E6-C11B-4582-AF9A-984446A36BF1}"/>
              </a:ext>
            </a:extLst>
          </p:cNvPr>
          <p:cNvSpPr/>
          <p:nvPr/>
        </p:nvSpPr>
        <p:spPr>
          <a:xfrm>
            <a:off x="20374675" y="7077339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47A48E70-25ED-4AF1-AD22-13BC11DD4977}"/>
              </a:ext>
            </a:extLst>
          </p:cNvPr>
          <p:cNvSpPr/>
          <p:nvPr/>
        </p:nvSpPr>
        <p:spPr>
          <a:xfrm>
            <a:off x="21087795" y="7077339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30C8A1DE-42A9-4579-8112-913A7E8D985C}"/>
              </a:ext>
            </a:extLst>
          </p:cNvPr>
          <p:cNvSpPr/>
          <p:nvPr/>
        </p:nvSpPr>
        <p:spPr>
          <a:xfrm>
            <a:off x="20374675" y="7734657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3AEABE5A-FC40-4336-B39E-AD2CDFDE535E}"/>
              </a:ext>
            </a:extLst>
          </p:cNvPr>
          <p:cNvSpPr/>
          <p:nvPr/>
        </p:nvSpPr>
        <p:spPr>
          <a:xfrm>
            <a:off x="21087795" y="7734657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A69A9935-C5A0-4572-8D21-E543197D220C}"/>
              </a:ext>
            </a:extLst>
          </p:cNvPr>
          <p:cNvSpPr/>
          <p:nvPr/>
        </p:nvSpPr>
        <p:spPr>
          <a:xfrm>
            <a:off x="21810170" y="7734656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B76CEF56-7BE9-4A8E-8AAA-AE6B219FA065}"/>
              </a:ext>
            </a:extLst>
          </p:cNvPr>
          <p:cNvSpPr/>
          <p:nvPr/>
        </p:nvSpPr>
        <p:spPr>
          <a:xfrm>
            <a:off x="20374675" y="8391972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7E63710F-4DA6-481E-A408-AB2360D0D99A}"/>
              </a:ext>
            </a:extLst>
          </p:cNvPr>
          <p:cNvSpPr/>
          <p:nvPr/>
        </p:nvSpPr>
        <p:spPr>
          <a:xfrm>
            <a:off x="21087795" y="8391972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FBE2E3B2-DBED-463F-A2FF-9F6B080A9E36}"/>
              </a:ext>
            </a:extLst>
          </p:cNvPr>
          <p:cNvSpPr/>
          <p:nvPr/>
        </p:nvSpPr>
        <p:spPr>
          <a:xfrm>
            <a:off x="21810170" y="8391971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AD364425-CCD8-41F7-9BF1-93B15F55529E}"/>
              </a:ext>
            </a:extLst>
          </p:cNvPr>
          <p:cNvSpPr/>
          <p:nvPr/>
        </p:nvSpPr>
        <p:spPr>
          <a:xfrm>
            <a:off x="22512096" y="8391972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2221BE84-1E0B-46B1-A45A-4180D90CD6B4}"/>
              </a:ext>
            </a:extLst>
          </p:cNvPr>
          <p:cNvSpPr/>
          <p:nvPr/>
        </p:nvSpPr>
        <p:spPr>
          <a:xfrm>
            <a:off x="20374675" y="9049144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7E5844FE-542F-473A-8DFC-D347E7787773}"/>
              </a:ext>
            </a:extLst>
          </p:cNvPr>
          <p:cNvSpPr/>
          <p:nvPr/>
        </p:nvSpPr>
        <p:spPr>
          <a:xfrm>
            <a:off x="21087795" y="9049144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A9789E33-E550-42F0-B929-E02A5DC496C0}"/>
              </a:ext>
            </a:extLst>
          </p:cNvPr>
          <p:cNvSpPr/>
          <p:nvPr/>
        </p:nvSpPr>
        <p:spPr>
          <a:xfrm>
            <a:off x="21810170" y="9049143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23C35599-705C-4EC5-B826-2783DCE5A322}"/>
              </a:ext>
            </a:extLst>
          </p:cNvPr>
          <p:cNvSpPr/>
          <p:nvPr/>
        </p:nvSpPr>
        <p:spPr>
          <a:xfrm>
            <a:off x="22512096" y="9049144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840CFFE8-46DC-4C1C-BA8B-44D37A917377}"/>
              </a:ext>
            </a:extLst>
          </p:cNvPr>
          <p:cNvSpPr/>
          <p:nvPr/>
        </p:nvSpPr>
        <p:spPr>
          <a:xfrm>
            <a:off x="23225216" y="9049144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96225B8-B79C-4C1D-8545-3278E02694AE}"/>
              </a:ext>
            </a:extLst>
          </p:cNvPr>
          <p:cNvSpPr txBox="1"/>
          <p:nvPr/>
        </p:nvSpPr>
        <p:spPr>
          <a:xfrm>
            <a:off x="19838069" y="654301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B81D5CE-240E-4C1D-8727-E1FBC5167A76}"/>
              </a:ext>
            </a:extLst>
          </p:cNvPr>
          <p:cNvSpPr txBox="1"/>
          <p:nvPr/>
        </p:nvSpPr>
        <p:spPr>
          <a:xfrm>
            <a:off x="19827953" y="720047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4445BAA-DBF1-4121-890C-B55CF228E2F3}"/>
              </a:ext>
            </a:extLst>
          </p:cNvPr>
          <p:cNvSpPr txBox="1"/>
          <p:nvPr/>
        </p:nvSpPr>
        <p:spPr>
          <a:xfrm>
            <a:off x="19838069" y="785793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F8ACF712-D824-4591-87B2-E8FF63745168}"/>
              </a:ext>
            </a:extLst>
          </p:cNvPr>
          <p:cNvSpPr txBox="1"/>
          <p:nvPr/>
        </p:nvSpPr>
        <p:spPr>
          <a:xfrm>
            <a:off x="19838069" y="851510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87D6F983-8484-434E-A478-C44CD746C800}"/>
              </a:ext>
            </a:extLst>
          </p:cNvPr>
          <p:cNvSpPr txBox="1"/>
          <p:nvPr/>
        </p:nvSpPr>
        <p:spPr>
          <a:xfrm>
            <a:off x="19821746" y="922729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729F64E-E445-4996-8C68-000A34982508}"/>
              </a:ext>
            </a:extLst>
          </p:cNvPr>
          <p:cNvSpPr txBox="1"/>
          <p:nvPr/>
        </p:nvSpPr>
        <p:spPr>
          <a:xfrm>
            <a:off x="20626610" y="576256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E4992FCA-762B-4E97-8548-D513B9F4ADBF}"/>
              </a:ext>
            </a:extLst>
          </p:cNvPr>
          <p:cNvSpPr txBox="1"/>
          <p:nvPr/>
        </p:nvSpPr>
        <p:spPr>
          <a:xfrm>
            <a:off x="21339730" y="576441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31A28C2D-FCBD-4922-9CCD-EE2AA7201C56}"/>
              </a:ext>
            </a:extLst>
          </p:cNvPr>
          <p:cNvSpPr txBox="1"/>
          <p:nvPr/>
        </p:nvSpPr>
        <p:spPr>
          <a:xfrm>
            <a:off x="22764031" y="576256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45B79393-2E12-4EAB-A092-A72E5259E593}"/>
              </a:ext>
            </a:extLst>
          </p:cNvPr>
          <p:cNvSpPr txBox="1"/>
          <p:nvPr/>
        </p:nvSpPr>
        <p:spPr>
          <a:xfrm>
            <a:off x="22050911" y="576256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E2F8F230-9054-49CD-AEA0-5D27BF79A51C}"/>
              </a:ext>
            </a:extLst>
          </p:cNvPr>
          <p:cNvSpPr txBox="1"/>
          <p:nvPr/>
        </p:nvSpPr>
        <p:spPr>
          <a:xfrm>
            <a:off x="23475212" y="576256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F2378141-6CDA-4908-9612-5E07DDBDF702}"/>
              </a:ext>
            </a:extLst>
          </p:cNvPr>
          <p:cNvSpPr/>
          <p:nvPr/>
        </p:nvSpPr>
        <p:spPr>
          <a:xfrm>
            <a:off x="21087795" y="9706169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DD83C720-49DB-4D33-834C-0D6288777A7C}"/>
              </a:ext>
            </a:extLst>
          </p:cNvPr>
          <p:cNvSpPr/>
          <p:nvPr/>
        </p:nvSpPr>
        <p:spPr>
          <a:xfrm>
            <a:off x="21800915" y="9706169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CE0A4FCF-6D12-4FB7-AF5E-FA81817001F2}"/>
              </a:ext>
            </a:extLst>
          </p:cNvPr>
          <p:cNvSpPr/>
          <p:nvPr/>
        </p:nvSpPr>
        <p:spPr>
          <a:xfrm>
            <a:off x="22504458" y="9698343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0812900-F0A2-40FE-9A66-3216FDAC8C70}"/>
              </a:ext>
            </a:extLst>
          </p:cNvPr>
          <p:cNvSpPr/>
          <p:nvPr/>
        </p:nvSpPr>
        <p:spPr>
          <a:xfrm>
            <a:off x="23206384" y="9698344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9282F26E-8DB7-4F1C-96E1-E04EF86F4F13}"/>
              </a:ext>
            </a:extLst>
          </p:cNvPr>
          <p:cNvSpPr/>
          <p:nvPr/>
        </p:nvSpPr>
        <p:spPr>
          <a:xfrm>
            <a:off x="23919504" y="9698344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C3F54CD-3C47-4753-9AD1-0AFE74435AA4}"/>
              </a:ext>
            </a:extLst>
          </p:cNvPr>
          <p:cNvSpPr/>
          <p:nvPr/>
        </p:nvSpPr>
        <p:spPr>
          <a:xfrm>
            <a:off x="20374675" y="9705880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70BAFA7F-6BA5-4010-B286-C4F285F42D64}"/>
              </a:ext>
            </a:extLst>
          </p:cNvPr>
          <p:cNvSpPr txBox="1"/>
          <p:nvPr/>
        </p:nvSpPr>
        <p:spPr>
          <a:xfrm>
            <a:off x="19803904" y="983633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3C44D5C8-6AA7-4A3D-8A1B-63FB13A68FA8}"/>
              </a:ext>
            </a:extLst>
          </p:cNvPr>
          <p:cNvSpPr txBox="1"/>
          <p:nvPr/>
        </p:nvSpPr>
        <p:spPr>
          <a:xfrm>
            <a:off x="24186393" y="574946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742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65A4EA3-EAC4-4426-AFE0-2E0470EA519A}"/>
              </a:ext>
            </a:extLst>
          </p:cNvPr>
          <p:cNvSpPr/>
          <p:nvPr/>
        </p:nvSpPr>
        <p:spPr>
          <a:xfrm>
            <a:off x="14555787" y="1886795"/>
            <a:ext cx="989171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0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9F9E3-66B8-47D5-BA66-2EEC9A37C268}"/>
              </a:ext>
            </a:extLst>
          </p:cNvPr>
          <p:cNvSpPr txBox="1"/>
          <p:nvPr/>
        </p:nvSpPr>
        <p:spPr>
          <a:xfrm>
            <a:off x="1126101" y="1129932"/>
            <a:ext cx="143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DFS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29689E2-0E3C-44A1-9043-EA49B34C31BA}"/>
              </a:ext>
            </a:extLst>
          </p:cNvPr>
          <p:cNvSpPr/>
          <p:nvPr/>
        </p:nvSpPr>
        <p:spPr>
          <a:xfrm>
            <a:off x="5255100" y="3383085"/>
            <a:ext cx="86296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62E6C05-DDF8-4E33-B910-883C38A0202D}"/>
              </a:ext>
            </a:extLst>
          </p:cNvPr>
          <p:cNvSpPr/>
          <p:nvPr/>
        </p:nvSpPr>
        <p:spPr>
          <a:xfrm>
            <a:off x="1852777" y="5017512"/>
            <a:ext cx="813529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8F24C55-64F5-47DA-BC6B-07C78FCCE904}"/>
              </a:ext>
            </a:extLst>
          </p:cNvPr>
          <p:cNvSpPr/>
          <p:nvPr/>
        </p:nvSpPr>
        <p:spPr>
          <a:xfrm>
            <a:off x="4733599" y="5084517"/>
            <a:ext cx="73988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18773C3-9F9F-4611-B9E9-2A975FCA4569}"/>
              </a:ext>
            </a:extLst>
          </p:cNvPr>
          <p:cNvSpPr/>
          <p:nvPr/>
        </p:nvSpPr>
        <p:spPr>
          <a:xfrm>
            <a:off x="1014451" y="6664371"/>
            <a:ext cx="758621" cy="74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4589DB2-215C-4515-AAD7-42BCA2EA75F5}"/>
              </a:ext>
            </a:extLst>
          </p:cNvPr>
          <p:cNvSpPr/>
          <p:nvPr/>
        </p:nvSpPr>
        <p:spPr>
          <a:xfrm>
            <a:off x="1878739" y="6703258"/>
            <a:ext cx="787567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288BF58-E0F5-47B3-A324-4DBDAA8E661D}"/>
              </a:ext>
            </a:extLst>
          </p:cNvPr>
          <p:cNvSpPr/>
          <p:nvPr/>
        </p:nvSpPr>
        <p:spPr>
          <a:xfrm>
            <a:off x="3920049" y="6686322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7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91DAAE8-6126-4042-B795-B6A4FC9FC6F3}"/>
              </a:ext>
            </a:extLst>
          </p:cNvPr>
          <p:cNvSpPr/>
          <p:nvPr/>
        </p:nvSpPr>
        <p:spPr>
          <a:xfrm>
            <a:off x="4743857" y="6715815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8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B996C1F-87EA-4430-B863-7ED257D01BA5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5686581" y="2634940"/>
            <a:ext cx="9363792" cy="74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E3D0CB5-F01B-4D02-9422-225E2517DD07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2259542" y="4131230"/>
            <a:ext cx="3427039" cy="886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3AE2E5D-E072-486E-BE15-7C18D33850A5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1393762" y="5765657"/>
            <a:ext cx="865780" cy="898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1C7B95A-1031-4DEC-B259-8F6D6AE943D6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2259542" y="5765657"/>
            <a:ext cx="12981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5746215-C38A-42FE-9F13-B54CEDE12070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 flipH="1">
            <a:off x="4284885" y="5832662"/>
            <a:ext cx="818656" cy="85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6BB6C75-0263-4094-B3A9-8313354C919B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5103541" y="4131230"/>
            <a:ext cx="583040" cy="95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6B9DA0-1CAD-4EA9-8F27-1A7494AB1FF4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5103541" y="5832662"/>
            <a:ext cx="5152" cy="8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A69C780-5EB3-4D5D-9EAA-A6C871944C72}"/>
              </a:ext>
            </a:extLst>
          </p:cNvPr>
          <p:cNvCxnSpPr>
            <a:cxnSpLocks/>
            <a:stCxn id="4" idx="4"/>
            <a:endCxn id="34" idx="0"/>
          </p:cNvCxnSpPr>
          <p:nvPr/>
        </p:nvCxnSpPr>
        <p:spPr>
          <a:xfrm flipH="1">
            <a:off x="14452805" y="2634940"/>
            <a:ext cx="597568" cy="783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BE25944-1F09-44DD-A265-E93E457C1AD3}"/>
              </a:ext>
            </a:extLst>
          </p:cNvPr>
          <p:cNvCxnSpPr>
            <a:cxnSpLocks/>
            <a:stCxn id="4" idx="4"/>
            <a:endCxn id="59" idx="0"/>
          </p:cNvCxnSpPr>
          <p:nvPr/>
        </p:nvCxnSpPr>
        <p:spPr>
          <a:xfrm>
            <a:off x="15050373" y="2634940"/>
            <a:ext cx="8182518" cy="800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7BF13E3F-08C9-4377-8734-3BB685985FB8}"/>
              </a:ext>
            </a:extLst>
          </p:cNvPr>
          <p:cNvSpPr/>
          <p:nvPr/>
        </p:nvSpPr>
        <p:spPr>
          <a:xfrm>
            <a:off x="2780021" y="6703258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C78CEAD-5CF9-4153-A535-56A282133F3C}"/>
              </a:ext>
            </a:extLst>
          </p:cNvPr>
          <p:cNvCxnSpPr>
            <a:cxnSpLocks/>
            <a:stCxn id="7" idx="4"/>
            <a:endCxn id="22" idx="0"/>
          </p:cNvCxnSpPr>
          <p:nvPr/>
        </p:nvCxnSpPr>
        <p:spPr>
          <a:xfrm>
            <a:off x="2259542" y="5765657"/>
            <a:ext cx="885315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95D26D6F-8AC8-4013-AB34-164BC49558A0}"/>
              </a:ext>
            </a:extLst>
          </p:cNvPr>
          <p:cNvSpPr/>
          <p:nvPr/>
        </p:nvSpPr>
        <p:spPr>
          <a:xfrm>
            <a:off x="5601667" y="6681434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8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ECC9671-357B-4140-AE70-CC24BA061326}"/>
              </a:ext>
            </a:extLst>
          </p:cNvPr>
          <p:cNvCxnSpPr>
            <a:stCxn id="24" idx="0"/>
            <a:endCxn id="8" idx="4"/>
          </p:cNvCxnSpPr>
          <p:nvPr/>
        </p:nvCxnSpPr>
        <p:spPr>
          <a:xfrm flipH="1" flipV="1">
            <a:off x="5103541" y="5832662"/>
            <a:ext cx="862962" cy="84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31DC9BB6-EE71-4442-9040-C01D726D2B53}"/>
              </a:ext>
            </a:extLst>
          </p:cNvPr>
          <p:cNvSpPr/>
          <p:nvPr/>
        </p:nvSpPr>
        <p:spPr>
          <a:xfrm>
            <a:off x="7435997" y="5084517"/>
            <a:ext cx="73988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10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98353EF-5C75-4191-A09D-A96F44DEFE3D}"/>
              </a:ext>
            </a:extLst>
          </p:cNvPr>
          <p:cNvSpPr/>
          <p:nvPr/>
        </p:nvSpPr>
        <p:spPr>
          <a:xfrm>
            <a:off x="6622447" y="6686322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368CC31-5C7B-4AE7-8001-BD10EFCE473F}"/>
              </a:ext>
            </a:extLst>
          </p:cNvPr>
          <p:cNvSpPr/>
          <p:nvPr/>
        </p:nvSpPr>
        <p:spPr>
          <a:xfrm>
            <a:off x="7446255" y="6715815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12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93F21C1-6A30-4C4D-BCAB-C07E6B87DEEA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 flipH="1">
            <a:off x="6987283" y="5832662"/>
            <a:ext cx="818656" cy="85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95999BE-69B5-4099-8DB3-F005D546189A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>
          <a:xfrm>
            <a:off x="7805939" y="5832662"/>
            <a:ext cx="5152" cy="8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1A1B4587-4538-4061-82E3-02ED1CA4A1DE}"/>
              </a:ext>
            </a:extLst>
          </p:cNvPr>
          <p:cNvSpPr/>
          <p:nvPr/>
        </p:nvSpPr>
        <p:spPr>
          <a:xfrm>
            <a:off x="8304065" y="6681434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13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BCEDFBB-A3E7-4E37-A991-96B0BBD07EB8}"/>
              </a:ext>
            </a:extLst>
          </p:cNvPr>
          <p:cNvCxnSpPr>
            <a:stCxn id="31" idx="0"/>
            <a:endCxn id="26" idx="4"/>
          </p:cNvCxnSpPr>
          <p:nvPr/>
        </p:nvCxnSpPr>
        <p:spPr>
          <a:xfrm flipH="1" flipV="1">
            <a:off x="7805939" y="5832662"/>
            <a:ext cx="862962" cy="84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2E98BA8-A4C9-4CA3-9C68-CD266BAC32E4}"/>
              </a:ext>
            </a:extLst>
          </p:cNvPr>
          <p:cNvCxnSpPr>
            <a:cxnSpLocks/>
            <a:stCxn id="26" idx="0"/>
            <a:endCxn id="6" idx="4"/>
          </p:cNvCxnSpPr>
          <p:nvPr/>
        </p:nvCxnSpPr>
        <p:spPr>
          <a:xfrm flipH="1" flipV="1">
            <a:off x="5686581" y="4131230"/>
            <a:ext cx="2119358" cy="95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D78D5A37-6D86-4CD8-AC3C-0FE59799BF94}"/>
              </a:ext>
            </a:extLst>
          </p:cNvPr>
          <p:cNvSpPr/>
          <p:nvPr/>
        </p:nvSpPr>
        <p:spPr>
          <a:xfrm>
            <a:off x="14021324" y="3418563"/>
            <a:ext cx="86296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5954247-AAF5-4650-B867-772F417E7EB1}"/>
              </a:ext>
            </a:extLst>
          </p:cNvPr>
          <p:cNvSpPr/>
          <p:nvPr/>
        </p:nvSpPr>
        <p:spPr>
          <a:xfrm>
            <a:off x="10619001" y="5052990"/>
            <a:ext cx="813529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C892C6C-97D8-43C7-9D94-332B0E57AFB5}"/>
              </a:ext>
            </a:extLst>
          </p:cNvPr>
          <p:cNvSpPr/>
          <p:nvPr/>
        </p:nvSpPr>
        <p:spPr>
          <a:xfrm>
            <a:off x="13499823" y="5119995"/>
            <a:ext cx="73988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19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15797BB-E711-4253-9B24-D69F7FE5FAF1}"/>
              </a:ext>
            </a:extLst>
          </p:cNvPr>
          <p:cNvSpPr/>
          <p:nvPr/>
        </p:nvSpPr>
        <p:spPr>
          <a:xfrm>
            <a:off x="9780675" y="6699849"/>
            <a:ext cx="758621" cy="74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F79B6D9-F0DB-4BEC-88F2-4EB31ACA4FC9}"/>
              </a:ext>
            </a:extLst>
          </p:cNvPr>
          <p:cNvSpPr/>
          <p:nvPr/>
        </p:nvSpPr>
        <p:spPr>
          <a:xfrm>
            <a:off x="10644963" y="6738736"/>
            <a:ext cx="787567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17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AED1E42-E15A-40AB-B59F-60742494F82F}"/>
              </a:ext>
            </a:extLst>
          </p:cNvPr>
          <p:cNvSpPr/>
          <p:nvPr/>
        </p:nvSpPr>
        <p:spPr>
          <a:xfrm>
            <a:off x="12686273" y="6721800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20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1DFFB5A-F680-4F88-B33D-05DADAC8ABB5}"/>
              </a:ext>
            </a:extLst>
          </p:cNvPr>
          <p:cNvSpPr/>
          <p:nvPr/>
        </p:nvSpPr>
        <p:spPr>
          <a:xfrm>
            <a:off x="13510081" y="6751293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21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684DCE2-7555-4228-B2F5-DC0E162CD65F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 flipH="1">
            <a:off x="11025766" y="4166708"/>
            <a:ext cx="3427039" cy="886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04799E3-73EC-46A3-98BB-072E2C71F2B1}"/>
              </a:ext>
            </a:extLst>
          </p:cNvPr>
          <p:cNvCxnSpPr>
            <a:cxnSpLocks/>
            <a:stCxn id="35" idx="4"/>
            <a:endCxn id="37" idx="0"/>
          </p:cNvCxnSpPr>
          <p:nvPr/>
        </p:nvCxnSpPr>
        <p:spPr>
          <a:xfrm flipH="1">
            <a:off x="10159986" y="5801135"/>
            <a:ext cx="865780" cy="898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FAEB72B-074E-416C-9F6C-C7145DB43205}"/>
              </a:ext>
            </a:extLst>
          </p:cNvPr>
          <p:cNvCxnSpPr>
            <a:cxnSpLocks/>
            <a:stCxn id="35" idx="4"/>
            <a:endCxn id="38" idx="0"/>
          </p:cNvCxnSpPr>
          <p:nvPr/>
        </p:nvCxnSpPr>
        <p:spPr>
          <a:xfrm>
            <a:off x="11025766" y="5801135"/>
            <a:ext cx="12981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8827E9A-C993-47F3-9384-600FEACB3704}"/>
              </a:ext>
            </a:extLst>
          </p:cNvPr>
          <p:cNvCxnSpPr>
            <a:cxnSpLocks/>
            <a:stCxn id="36" idx="4"/>
            <a:endCxn id="39" idx="0"/>
          </p:cNvCxnSpPr>
          <p:nvPr/>
        </p:nvCxnSpPr>
        <p:spPr>
          <a:xfrm flipH="1">
            <a:off x="13051109" y="5868140"/>
            <a:ext cx="818656" cy="85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CAD8652-D94F-4B41-9FA9-EFF944DE3DCE}"/>
              </a:ext>
            </a:extLst>
          </p:cNvPr>
          <p:cNvCxnSpPr>
            <a:cxnSpLocks/>
            <a:stCxn id="36" idx="0"/>
            <a:endCxn id="34" idx="4"/>
          </p:cNvCxnSpPr>
          <p:nvPr/>
        </p:nvCxnSpPr>
        <p:spPr>
          <a:xfrm flipV="1">
            <a:off x="13869765" y="4166708"/>
            <a:ext cx="583040" cy="95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22834F4-5E13-4C6A-AA6D-570B283074F0}"/>
              </a:ext>
            </a:extLst>
          </p:cNvPr>
          <p:cNvCxnSpPr>
            <a:cxnSpLocks/>
            <a:stCxn id="36" idx="4"/>
            <a:endCxn id="40" idx="0"/>
          </p:cNvCxnSpPr>
          <p:nvPr/>
        </p:nvCxnSpPr>
        <p:spPr>
          <a:xfrm>
            <a:off x="13869765" y="5868140"/>
            <a:ext cx="5152" cy="8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DF5287CD-0E4A-4263-BF14-BB3BBBB6037C}"/>
              </a:ext>
            </a:extLst>
          </p:cNvPr>
          <p:cNvSpPr/>
          <p:nvPr/>
        </p:nvSpPr>
        <p:spPr>
          <a:xfrm>
            <a:off x="11546245" y="6738736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18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9BC4CE0-3EEA-4A57-AC75-A652AEA023AE}"/>
              </a:ext>
            </a:extLst>
          </p:cNvPr>
          <p:cNvCxnSpPr>
            <a:cxnSpLocks/>
            <a:stCxn id="35" idx="4"/>
            <a:endCxn id="47" idx="0"/>
          </p:cNvCxnSpPr>
          <p:nvPr/>
        </p:nvCxnSpPr>
        <p:spPr>
          <a:xfrm>
            <a:off x="11025766" y="5801135"/>
            <a:ext cx="885315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964CA68F-DA22-424A-84C8-1CFC48A301FF}"/>
              </a:ext>
            </a:extLst>
          </p:cNvPr>
          <p:cNvSpPr/>
          <p:nvPr/>
        </p:nvSpPr>
        <p:spPr>
          <a:xfrm>
            <a:off x="14367891" y="6716912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22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45F457D-01C2-4F23-B541-E8C781F9A7DC}"/>
              </a:ext>
            </a:extLst>
          </p:cNvPr>
          <p:cNvCxnSpPr>
            <a:stCxn id="49" idx="0"/>
            <a:endCxn id="36" idx="4"/>
          </p:cNvCxnSpPr>
          <p:nvPr/>
        </p:nvCxnSpPr>
        <p:spPr>
          <a:xfrm flipH="1" flipV="1">
            <a:off x="13869765" y="5868140"/>
            <a:ext cx="862962" cy="84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E4A4069B-9AF3-4582-B2FA-AC227DF95DE9}"/>
              </a:ext>
            </a:extLst>
          </p:cNvPr>
          <p:cNvSpPr/>
          <p:nvPr/>
        </p:nvSpPr>
        <p:spPr>
          <a:xfrm>
            <a:off x="16202221" y="5119995"/>
            <a:ext cx="73988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D172F4E-EDF3-45B9-A0D6-9580B1A2F5A0}"/>
              </a:ext>
            </a:extLst>
          </p:cNvPr>
          <p:cNvSpPr/>
          <p:nvPr/>
        </p:nvSpPr>
        <p:spPr>
          <a:xfrm>
            <a:off x="15388671" y="6721800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B9BEECC-4648-4C88-9D14-19338FBDECD1}"/>
              </a:ext>
            </a:extLst>
          </p:cNvPr>
          <p:cNvSpPr/>
          <p:nvPr/>
        </p:nvSpPr>
        <p:spPr>
          <a:xfrm>
            <a:off x="16212479" y="6751293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25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1769655-0E16-4D71-BCE5-D89D1DF3F623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 flipH="1">
            <a:off x="15753507" y="5868140"/>
            <a:ext cx="818656" cy="85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52BC6AA-670B-4A77-B35C-4DB52E38449D}"/>
              </a:ext>
            </a:extLst>
          </p:cNvPr>
          <p:cNvCxnSpPr>
            <a:cxnSpLocks/>
            <a:stCxn id="51" idx="4"/>
            <a:endCxn id="53" idx="0"/>
          </p:cNvCxnSpPr>
          <p:nvPr/>
        </p:nvCxnSpPr>
        <p:spPr>
          <a:xfrm>
            <a:off x="16572163" y="5868140"/>
            <a:ext cx="5152" cy="8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93EB82C9-A25A-4ED7-BCAE-6E7F04B3417C}"/>
              </a:ext>
            </a:extLst>
          </p:cNvPr>
          <p:cNvSpPr/>
          <p:nvPr/>
        </p:nvSpPr>
        <p:spPr>
          <a:xfrm>
            <a:off x="17070289" y="6716912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26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15B5184-CC40-40D2-A87E-0904639C565D}"/>
              </a:ext>
            </a:extLst>
          </p:cNvPr>
          <p:cNvCxnSpPr>
            <a:stCxn id="56" idx="0"/>
            <a:endCxn id="51" idx="4"/>
          </p:cNvCxnSpPr>
          <p:nvPr/>
        </p:nvCxnSpPr>
        <p:spPr>
          <a:xfrm flipH="1" flipV="1">
            <a:off x="16572163" y="5868140"/>
            <a:ext cx="862962" cy="84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934D596-5D84-4B6E-9B5E-893F78B3498B}"/>
              </a:ext>
            </a:extLst>
          </p:cNvPr>
          <p:cNvCxnSpPr>
            <a:cxnSpLocks/>
            <a:stCxn id="51" idx="0"/>
            <a:endCxn id="34" idx="4"/>
          </p:cNvCxnSpPr>
          <p:nvPr/>
        </p:nvCxnSpPr>
        <p:spPr>
          <a:xfrm flipH="1" flipV="1">
            <a:off x="14452805" y="4166708"/>
            <a:ext cx="2119358" cy="95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46945EE2-7F70-46AA-8B5C-867508C494B5}"/>
              </a:ext>
            </a:extLst>
          </p:cNvPr>
          <p:cNvSpPr/>
          <p:nvPr/>
        </p:nvSpPr>
        <p:spPr>
          <a:xfrm>
            <a:off x="22801410" y="3434993"/>
            <a:ext cx="86296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27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399B90E-6863-46D4-B255-42BF4A622C85}"/>
              </a:ext>
            </a:extLst>
          </p:cNvPr>
          <p:cNvSpPr/>
          <p:nvPr/>
        </p:nvSpPr>
        <p:spPr>
          <a:xfrm>
            <a:off x="19399087" y="5069420"/>
            <a:ext cx="813529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28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0D67643C-BBC7-4949-8F30-ACD0331D7C19}"/>
              </a:ext>
            </a:extLst>
          </p:cNvPr>
          <p:cNvSpPr/>
          <p:nvPr/>
        </p:nvSpPr>
        <p:spPr>
          <a:xfrm>
            <a:off x="22279909" y="5136425"/>
            <a:ext cx="73988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32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F0805B9-45B8-480D-BC28-F3D4C68BCFE1}"/>
              </a:ext>
            </a:extLst>
          </p:cNvPr>
          <p:cNvSpPr/>
          <p:nvPr/>
        </p:nvSpPr>
        <p:spPr>
          <a:xfrm>
            <a:off x="18560761" y="6716279"/>
            <a:ext cx="758621" cy="74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29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1F48A8A-22AF-4343-83DE-31506DAB8856}"/>
              </a:ext>
            </a:extLst>
          </p:cNvPr>
          <p:cNvSpPr/>
          <p:nvPr/>
        </p:nvSpPr>
        <p:spPr>
          <a:xfrm>
            <a:off x="19425049" y="6755166"/>
            <a:ext cx="787567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30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84E64E62-570C-4711-85B3-E7394AE345DB}"/>
              </a:ext>
            </a:extLst>
          </p:cNvPr>
          <p:cNvSpPr/>
          <p:nvPr/>
        </p:nvSpPr>
        <p:spPr>
          <a:xfrm>
            <a:off x="21466359" y="6738230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33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2CDE8EC-6098-4CDC-B084-983E94E4DE7F}"/>
              </a:ext>
            </a:extLst>
          </p:cNvPr>
          <p:cNvSpPr/>
          <p:nvPr/>
        </p:nvSpPr>
        <p:spPr>
          <a:xfrm>
            <a:off x="22290167" y="6767723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34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CE6DE74-9D89-4D0E-AE28-931D8C79CAA3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>
          <a:xfrm flipH="1">
            <a:off x="19805852" y="4183138"/>
            <a:ext cx="3427039" cy="886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BCA4959-9940-4A7A-A349-4CB012D1AD23}"/>
              </a:ext>
            </a:extLst>
          </p:cNvPr>
          <p:cNvCxnSpPr>
            <a:cxnSpLocks/>
            <a:stCxn id="60" idx="4"/>
            <a:endCxn id="62" idx="0"/>
          </p:cNvCxnSpPr>
          <p:nvPr/>
        </p:nvCxnSpPr>
        <p:spPr>
          <a:xfrm flipH="1">
            <a:off x="18940072" y="5817565"/>
            <a:ext cx="865780" cy="898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FE0DEC8-2D22-41FC-BB43-A36B060A0621}"/>
              </a:ext>
            </a:extLst>
          </p:cNvPr>
          <p:cNvCxnSpPr>
            <a:cxnSpLocks/>
            <a:stCxn id="60" idx="4"/>
            <a:endCxn id="63" idx="0"/>
          </p:cNvCxnSpPr>
          <p:nvPr/>
        </p:nvCxnSpPr>
        <p:spPr>
          <a:xfrm>
            <a:off x="19805852" y="5817565"/>
            <a:ext cx="12981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8DB7685E-42DC-4944-BA1E-3F72B722688C}"/>
              </a:ext>
            </a:extLst>
          </p:cNvPr>
          <p:cNvCxnSpPr>
            <a:cxnSpLocks/>
            <a:stCxn id="61" idx="4"/>
            <a:endCxn id="64" idx="0"/>
          </p:cNvCxnSpPr>
          <p:nvPr/>
        </p:nvCxnSpPr>
        <p:spPr>
          <a:xfrm flipH="1">
            <a:off x="21831195" y="5884570"/>
            <a:ext cx="818656" cy="85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56EDBD3-C8D5-4931-9145-08607F7D2544}"/>
              </a:ext>
            </a:extLst>
          </p:cNvPr>
          <p:cNvCxnSpPr>
            <a:cxnSpLocks/>
            <a:stCxn id="61" idx="0"/>
            <a:endCxn id="59" idx="4"/>
          </p:cNvCxnSpPr>
          <p:nvPr/>
        </p:nvCxnSpPr>
        <p:spPr>
          <a:xfrm flipV="1">
            <a:off x="22649851" y="4183138"/>
            <a:ext cx="583040" cy="95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B3C9D3E-AA3E-4F7F-A3FF-05423458CC74}"/>
              </a:ext>
            </a:extLst>
          </p:cNvPr>
          <p:cNvCxnSpPr>
            <a:cxnSpLocks/>
            <a:stCxn id="61" idx="4"/>
            <a:endCxn id="65" idx="0"/>
          </p:cNvCxnSpPr>
          <p:nvPr/>
        </p:nvCxnSpPr>
        <p:spPr>
          <a:xfrm>
            <a:off x="22649851" y="5884570"/>
            <a:ext cx="5152" cy="8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6EFD1692-FE98-4966-BE87-4934BACBA942}"/>
              </a:ext>
            </a:extLst>
          </p:cNvPr>
          <p:cNvSpPr/>
          <p:nvPr/>
        </p:nvSpPr>
        <p:spPr>
          <a:xfrm>
            <a:off x="20326331" y="6755166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31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CEC45EB-4739-4387-AB4D-8980164DE152}"/>
              </a:ext>
            </a:extLst>
          </p:cNvPr>
          <p:cNvCxnSpPr>
            <a:cxnSpLocks/>
            <a:stCxn id="60" idx="4"/>
            <a:endCxn id="72" idx="0"/>
          </p:cNvCxnSpPr>
          <p:nvPr/>
        </p:nvCxnSpPr>
        <p:spPr>
          <a:xfrm>
            <a:off x="19805852" y="5817565"/>
            <a:ext cx="885315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D34EB073-10BF-472D-A580-E3466C30572A}"/>
              </a:ext>
            </a:extLst>
          </p:cNvPr>
          <p:cNvSpPr/>
          <p:nvPr/>
        </p:nvSpPr>
        <p:spPr>
          <a:xfrm>
            <a:off x="23147977" y="6733342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35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A74C287-5C88-4D07-990E-9B782910DEBE}"/>
              </a:ext>
            </a:extLst>
          </p:cNvPr>
          <p:cNvCxnSpPr>
            <a:stCxn id="74" idx="0"/>
            <a:endCxn id="61" idx="4"/>
          </p:cNvCxnSpPr>
          <p:nvPr/>
        </p:nvCxnSpPr>
        <p:spPr>
          <a:xfrm flipH="1" flipV="1">
            <a:off x="22649851" y="5884570"/>
            <a:ext cx="862962" cy="84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248CB5E0-A3F5-417F-AE25-A13DB195F4BD}"/>
              </a:ext>
            </a:extLst>
          </p:cNvPr>
          <p:cNvSpPr/>
          <p:nvPr/>
        </p:nvSpPr>
        <p:spPr>
          <a:xfrm>
            <a:off x="24982307" y="5136425"/>
            <a:ext cx="73988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36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DBB0A4FA-7B39-4C2B-BB32-CFA739AE3C7B}"/>
              </a:ext>
            </a:extLst>
          </p:cNvPr>
          <p:cNvSpPr/>
          <p:nvPr/>
        </p:nvSpPr>
        <p:spPr>
          <a:xfrm>
            <a:off x="24168757" y="6738230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37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A526219-7DD5-40FE-8A8F-0D4EB4F806C5}"/>
              </a:ext>
            </a:extLst>
          </p:cNvPr>
          <p:cNvSpPr/>
          <p:nvPr/>
        </p:nvSpPr>
        <p:spPr>
          <a:xfrm>
            <a:off x="24992565" y="6767723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38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90EAB3B-7444-4281-B73E-FA9B4920F9FE}"/>
              </a:ext>
            </a:extLst>
          </p:cNvPr>
          <p:cNvCxnSpPr>
            <a:cxnSpLocks/>
            <a:stCxn id="76" idx="4"/>
            <a:endCxn id="77" idx="0"/>
          </p:cNvCxnSpPr>
          <p:nvPr/>
        </p:nvCxnSpPr>
        <p:spPr>
          <a:xfrm flipH="1">
            <a:off x="24533593" y="5884570"/>
            <a:ext cx="818656" cy="85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6AB51E2-BDCA-4E36-9648-A6BBC54240D0}"/>
              </a:ext>
            </a:extLst>
          </p:cNvPr>
          <p:cNvCxnSpPr>
            <a:cxnSpLocks/>
            <a:stCxn id="76" idx="4"/>
            <a:endCxn id="78" idx="0"/>
          </p:cNvCxnSpPr>
          <p:nvPr/>
        </p:nvCxnSpPr>
        <p:spPr>
          <a:xfrm>
            <a:off x="25352249" y="5884570"/>
            <a:ext cx="5152" cy="8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EFEC4704-A7F3-4198-BE90-9ED4BBB8B2D0}"/>
              </a:ext>
            </a:extLst>
          </p:cNvPr>
          <p:cNvSpPr/>
          <p:nvPr/>
        </p:nvSpPr>
        <p:spPr>
          <a:xfrm>
            <a:off x="25850375" y="6733342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39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8884579-FF98-499B-9A9E-BE7122D17752}"/>
              </a:ext>
            </a:extLst>
          </p:cNvPr>
          <p:cNvCxnSpPr>
            <a:stCxn id="81" idx="0"/>
            <a:endCxn id="76" idx="4"/>
          </p:cNvCxnSpPr>
          <p:nvPr/>
        </p:nvCxnSpPr>
        <p:spPr>
          <a:xfrm flipH="1" flipV="1">
            <a:off x="25352249" y="5884570"/>
            <a:ext cx="862962" cy="84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7A1A273-6E0D-410A-839C-80EC04B91F0B}"/>
              </a:ext>
            </a:extLst>
          </p:cNvPr>
          <p:cNvCxnSpPr>
            <a:cxnSpLocks/>
            <a:stCxn id="76" idx="0"/>
            <a:endCxn id="59" idx="4"/>
          </p:cNvCxnSpPr>
          <p:nvPr/>
        </p:nvCxnSpPr>
        <p:spPr>
          <a:xfrm flipH="1" flipV="1">
            <a:off x="23232891" y="4183138"/>
            <a:ext cx="2119358" cy="95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899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314</Words>
  <Application>Microsoft Office PowerPoint</Application>
  <PresentationFormat>사용자 지정</PresentationFormat>
  <Paragraphs>237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HuiSeung</dc:creator>
  <cp:lastModifiedBy>Jo HuiSeung</cp:lastModifiedBy>
  <cp:revision>8</cp:revision>
  <dcterms:created xsi:type="dcterms:W3CDTF">2022-02-08T17:33:11Z</dcterms:created>
  <dcterms:modified xsi:type="dcterms:W3CDTF">2022-02-23T01:57:26Z</dcterms:modified>
</cp:coreProperties>
</file>