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40728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1770320"/>
            <a:ext cx="18054638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5681548"/>
            <a:ext cx="18054638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7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575917"/>
            <a:ext cx="5190708" cy="91670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575917"/>
            <a:ext cx="15271214" cy="91670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9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2696796"/>
            <a:ext cx="20762833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7239029"/>
            <a:ext cx="20762833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2879585"/>
            <a:ext cx="10230961" cy="686343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7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575918"/>
            <a:ext cx="20762833" cy="209083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2651723"/>
            <a:ext cx="1018394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3951292"/>
            <a:ext cx="10183943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2651723"/>
            <a:ext cx="10234097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3951292"/>
            <a:ext cx="10234097" cy="58117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9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1557481"/>
            <a:ext cx="12186880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721148"/>
            <a:ext cx="7764120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1557481"/>
            <a:ext cx="12186880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3245168"/>
            <a:ext cx="7764120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5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575918"/>
            <a:ext cx="20762833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2879585"/>
            <a:ext cx="20762833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EA69-B55C-49B0-99E1-FB393F11A06B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0025966"/>
            <a:ext cx="8124587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0025966"/>
            <a:ext cx="5416391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A661E-2B76-4765-8D46-2DBEB2B186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1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1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1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1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35EDDB5-3606-4A8B-A88D-BB4CD09DED75}"/>
              </a:ext>
            </a:extLst>
          </p:cNvPr>
          <p:cNvSpPr/>
          <p:nvPr/>
        </p:nvSpPr>
        <p:spPr>
          <a:xfrm>
            <a:off x="6835513" y="3702901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CD1C6EA-462B-484B-9F0C-5FFDD52BBE8B}"/>
              </a:ext>
            </a:extLst>
          </p:cNvPr>
          <p:cNvSpPr/>
          <p:nvPr/>
        </p:nvSpPr>
        <p:spPr>
          <a:xfrm>
            <a:off x="10946534" y="3338513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82DEC-7FFF-42CE-89EE-5A107FC6FBFD}"/>
              </a:ext>
            </a:extLst>
          </p:cNvPr>
          <p:cNvSpPr/>
          <p:nvPr/>
        </p:nvSpPr>
        <p:spPr>
          <a:xfrm>
            <a:off x="13107844" y="3338512"/>
            <a:ext cx="1191580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Tasklet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205365-0197-492C-91E1-F42E2FA1B5CF}"/>
              </a:ext>
            </a:extLst>
          </p:cNvPr>
          <p:cNvSpPr/>
          <p:nvPr/>
        </p:nvSpPr>
        <p:spPr>
          <a:xfrm>
            <a:off x="15269152" y="28103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ItemReader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CF045-E733-4E84-A6A3-466FDE7F93A4}"/>
              </a:ext>
            </a:extLst>
          </p:cNvPr>
          <p:cNvSpPr/>
          <p:nvPr/>
        </p:nvSpPr>
        <p:spPr>
          <a:xfrm>
            <a:off x="15269152" y="359135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ItemProcessor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9C6B0AC-C3FD-4210-B2BB-A8D22A3CFE47}"/>
              </a:ext>
            </a:extLst>
          </p:cNvPr>
          <p:cNvSpPr/>
          <p:nvPr/>
        </p:nvSpPr>
        <p:spPr>
          <a:xfrm>
            <a:off x="15269152" y="4372407"/>
            <a:ext cx="1799648" cy="4157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ItemWrite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D0091F5-6DAA-4887-9384-793256A6CC06}"/>
              </a:ext>
            </a:extLst>
          </p:cNvPr>
          <p:cNvSpPr/>
          <p:nvPr/>
        </p:nvSpPr>
        <p:spPr>
          <a:xfrm>
            <a:off x="3101400" y="6284276"/>
            <a:ext cx="1750001" cy="7146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JobRepository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65AF2A5-C1FD-4A6D-91AB-A2285EB21FC4}"/>
              </a:ext>
            </a:extLst>
          </p:cNvPr>
          <p:cNvSpPr/>
          <p:nvPr/>
        </p:nvSpPr>
        <p:spPr>
          <a:xfrm>
            <a:off x="7431304" y="7716881"/>
            <a:ext cx="1474871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JobLauncher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A4E51E2-15E8-4A11-B4D0-049E67D2D6AA}"/>
              </a:ext>
            </a:extLst>
          </p:cNvPr>
          <p:cNvSpPr/>
          <p:nvPr/>
        </p:nvSpPr>
        <p:spPr>
          <a:xfrm>
            <a:off x="3337732" y="2623850"/>
            <a:ext cx="211556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JobBuilderFactory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D657DB6-F2FC-461B-A040-6C9DC2541416}"/>
              </a:ext>
            </a:extLst>
          </p:cNvPr>
          <p:cNvSpPr/>
          <p:nvPr/>
        </p:nvSpPr>
        <p:spPr>
          <a:xfrm>
            <a:off x="3461554" y="3702901"/>
            <a:ext cx="1950368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JobBuilder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F4A0B8-8FFE-4367-A513-EF0DA2734AF1}"/>
              </a:ext>
            </a:extLst>
          </p:cNvPr>
          <p:cNvSpPr/>
          <p:nvPr/>
        </p:nvSpPr>
        <p:spPr>
          <a:xfrm>
            <a:off x="16168977" y="6848206"/>
            <a:ext cx="1799647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StepExecution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0EDD044-F7BB-4741-B86E-A17477933B0D}"/>
              </a:ext>
            </a:extLst>
          </p:cNvPr>
          <p:cNvSpPr/>
          <p:nvPr/>
        </p:nvSpPr>
        <p:spPr>
          <a:xfrm>
            <a:off x="6837950" y="568500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JobInstance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3C230FB-B865-4290-AC95-1DDEE49880BB}"/>
              </a:ext>
            </a:extLst>
          </p:cNvPr>
          <p:cNvSpPr/>
          <p:nvPr/>
        </p:nvSpPr>
        <p:spPr>
          <a:xfrm>
            <a:off x="7902324" y="4602970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JobParameters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E87CEE8-664F-4D43-94FE-28F81828DC3A}"/>
              </a:ext>
            </a:extLst>
          </p:cNvPr>
          <p:cNvSpPr/>
          <p:nvPr/>
        </p:nvSpPr>
        <p:spPr>
          <a:xfrm>
            <a:off x="8027094" y="6598864"/>
            <a:ext cx="1705185" cy="714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JobExecution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4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14</Words>
  <Application>Microsoft Office PowerPoint</Application>
  <PresentationFormat>사용자 지정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HuiSeung</dc:creator>
  <cp:lastModifiedBy>Jo HuiSeung</cp:lastModifiedBy>
  <cp:revision>8</cp:revision>
  <dcterms:created xsi:type="dcterms:W3CDTF">2021-12-18T18:57:23Z</dcterms:created>
  <dcterms:modified xsi:type="dcterms:W3CDTF">2022-02-08T17:35:26Z</dcterms:modified>
</cp:coreProperties>
</file>