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24072850" cy="10817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9106" y="1770320"/>
            <a:ext cx="18054638" cy="3765997"/>
          </a:xfrm>
        </p:spPr>
        <p:txBody>
          <a:bodyPr anchor="b"/>
          <a:lstStyle>
            <a:lvl1pPr algn="ctr">
              <a:defRPr sz="946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9106" y="5681548"/>
            <a:ext cx="18054638" cy="2611658"/>
          </a:xfrm>
        </p:spPr>
        <p:txBody>
          <a:bodyPr/>
          <a:lstStyle>
            <a:lvl1pPr marL="0" indent="0" algn="ctr">
              <a:buNone/>
              <a:defRPr sz="3786"/>
            </a:lvl1pPr>
            <a:lvl2pPr marL="721142" indent="0" algn="ctr">
              <a:buNone/>
              <a:defRPr sz="3155"/>
            </a:lvl2pPr>
            <a:lvl3pPr marL="1442283" indent="0" algn="ctr">
              <a:buNone/>
              <a:defRPr sz="2839"/>
            </a:lvl3pPr>
            <a:lvl4pPr marL="2163425" indent="0" algn="ctr">
              <a:buNone/>
              <a:defRPr sz="2524"/>
            </a:lvl4pPr>
            <a:lvl5pPr marL="2884566" indent="0" algn="ctr">
              <a:buNone/>
              <a:defRPr sz="2524"/>
            </a:lvl5pPr>
            <a:lvl6pPr marL="3605708" indent="0" algn="ctr">
              <a:buNone/>
              <a:defRPr sz="2524"/>
            </a:lvl6pPr>
            <a:lvl7pPr marL="4326849" indent="0" algn="ctr">
              <a:buNone/>
              <a:defRPr sz="2524"/>
            </a:lvl7pPr>
            <a:lvl8pPr marL="5047991" indent="0" algn="ctr">
              <a:buNone/>
              <a:defRPr sz="2524"/>
            </a:lvl8pPr>
            <a:lvl9pPr marL="5769132" indent="0" algn="ctr">
              <a:buNone/>
              <a:defRPr sz="252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81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7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227133" y="575917"/>
            <a:ext cx="5190708" cy="91670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5009" y="575917"/>
            <a:ext cx="15271214" cy="91670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88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99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2471" y="2696796"/>
            <a:ext cx="20762833" cy="4499664"/>
          </a:xfrm>
        </p:spPr>
        <p:txBody>
          <a:bodyPr anchor="b"/>
          <a:lstStyle>
            <a:lvl1pPr>
              <a:defRPr sz="946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2471" y="7239029"/>
            <a:ext cx="20762833" cy="2366267"/>
          </a:xfrm>
        </p:spPr>
        <p:txBody>
          <a:bodyPr/>
          <a:lstStyle>
            <a:lvl1pPr marL="0" indent="0">
              <a:buNone/>
              <a:defRPr sz="3786">
                <a:solidFill>
                  <a:schemeClr val="tx1">
                    <a:tint val="75000"/>
                  </a:schemeClr>
                </a:solidFill>
              </a:defRPr>
            </a:lvl1pPr>
            <a:lvl2pPr marL="721142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2pPr>
            <a:lvl3pPr marL="1442283" indent="0">
              <a:buNone/>
              <a:defRPr sz="2839">
                <a:solidFill>
                  <a:schemeClr val="tx1">
                    <a:tint val="75000"/>
                  </a:schemeClr>
                </a:solidFill>
              </a:defRPr>
            </a:lvl3pPr>
            <a:lvl4pPr marL="2163425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4pPr>
            <a:lvl5pPr marL="2884566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5pPr>
            <a:lvl6pPr marL="3605708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6pPr>
            <a:lvl7pPr marL="4326849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7pPr>
            <a:lvl8pPr marL="5047991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8pPr>
            <a:lvl9pPr marL="5769132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5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5009" y="2879585"/>
            <a:ext cx="10230961" cy="686343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6880" y="2879585"/>
            <a:ext cx="10230961" cy="686343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67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144" y="575918"/>
            <a:ext cx="20762833" cy="209083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8145" y="2651723"/>
            <a:ext cx="10183943" cy="1299569"/>
          </a:xfrm>
        </p:spPr>
        <p:txBody>
          <a:bodyPr anchor="b"/>
          <a:lstStyle>
            <a:lvl1pPr marL="0" indent="0">
              <a:buNone/>
              <a:defRPr sz="3786" b="1"/>
            </a:lvl1pPr>
            <a:lvl2pPr marL="721142" indent="0">
              <a:buNone/>
              <a:defRPr sz="3155" b="1"/>
            </a:lvl2pPr>
            <a:lvl3pPr marL="1442283" indent="0">
              <a:buNone/>
              <a:defRPr sz="2839" b="1"/>
            </a:lvl3pPr>
            <a:lvl4pPr marL="2163425" indent="0">
              <a:buNone/>
              <a:defRPr sz="2524" b="1"/>
            </a:lvl4pPr>
            <a:lvl5pPr marL="2884566" indent="0">
              <a:buNone/>
              <a:defRPr sz="2524" b="1"/>
            </a:lvl5pPr>
            <a:lvl6pPr marL="3605708" indent="0">
              <a:buNone/>
              <a:defRPr sz="2524" b="1"/>
            </a:lvl6pPr>
            <a:lvl7pPr marL="4326849" indent="0">
              <a:buNone/>
              <a:defRPr sz="2524" b="1"/>
            </a:lvl7pPr>
            <a:lvl8pPr marL="5047991" indent="0">
              <a:buNone/>
              <a:defRPr sz="2524" b="1"/>
            </a:lvl8pPr>
            <a:lvl9pPr marL="5769132" indent="0">
              <a:buNone/>
              <a:defRPr sz="252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8145" y="3951292"/>
            <a:ext cx="10183943" cy="58117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186880" y="2651723"/>
            <a:ext cx="10234097" cy="1299569"/>
          </a:xfrm>
        </p:spPr>
        <p:txBody>
          <a:bodyPr anchor="b"/>
          <a:lstStyle>
            <a:lvl1pPr marL="0" indent="0">
              <a:buNone/>
              <a:defRPr sz="3786" b="1"/>
            </a:lvl1pPr>
            <a:lvl2pPr marL="721142" indent="0">
              <a:buNone/>
              <a:defRPr sz="3155" b="1"/>
            </a:lvl2pPr>
            <a:lvl3pPr marL="1442283" indent="0">
              <a:buNone/>
              <a:defRPr sz="2839" b="1"/>
            </a:lvl3pPr>
            <a:lvl4pPr marL="2163425" indent="0">
              <a:buNone/>
              <a:defRPr sz="2524" b="1"/>
            </a:lvl4pPr>
            <a:lvl5pPr marL="2884566" indent="0">
              <a:buNone/>
              <a:defRPr sz="2524" b="1"/>
            </a:lvl5pPr>
            <a:lvl6pPr marL="3605708" indent="0">
              <a:buNone/>
              <a:defRPr sz="2524" b="1"/>
            </a:lvl6pPr>
            <a:lvl7pPr marL="4326849" indent="0">
              <a:buNone/>
              <a:defRPr sz="2524" b="1"/>
            </a:lvl7pPr>
            <a:lvl8pPr marL="5047991" indent="0">
              <a:buNone/>
              <a:defRPr sz="2524" b="1"/>
            </a:lvl8pPr>
            <a:lvl9pPr marL="5769132" indent="0">
              <a:buNone/>
              <a:defRPr sz="252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186880" y="3951292"/>
            <a:ext cx="10234097" cy="58117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03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29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92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145" y="721148"/>
            <a:ext cx="7764120" cy="2524019"/>
          </a:xfrm>
        </p:spPr>
        <p:txBody>
          <a:bodyPr anchor="b"/>
          <a:lstStyle>
            <a:lvl1pPr>
              <a:defRPr sz="504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4097" y="1557481"/>
            <a:ext cx="12186880" cy="7687241"/>
          </a:xfrm>
        </p:spPr>
        <p:txBody>
          <a:bodyPr/>
          <a:lstStyle>
            <a:lvl1pPr>
              <a:defRPr sz="5047"/>
            </a:lvl1pPr>
            <a:lvl2pPr>
              <a:defRPr sz="4416"/>
            </a:lvl2pPr>
            <a:lvl3pPr>
              <a:defRPr sz="3786"/>
            </a:lvl3pPr>
            <a:lvl4pPr>
              <a:defRPr sz="3155"/>
            </a:lvl4pPr>
            <a:lvl5pPr>
              <a:defRPr sz="3155"/>
            </a:lvl5pPr>
            <a:lvl6pPr>
              <a:defRPr sz="3155"/>
            </a:lvl6pPr>
            <a:lvl7pPr>
              <a:defRPr sz="3155"/>
            </a:lvl7pPr>
            <a:lvl8pPr>
              <a:defRPr sz="3155"/>
            </a:lvl8pPr>
            <a:lvl9pPr>
              <a:defRPr sz="315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145" y="3245168"/>
            <a:ext cx="7764120" cy="6012074"/>
          </a:xfrm>
        </p:spPr>
        <p:txBody>
          <a:bodyPr/>
          <a:lstStyle>
            <a:lvl1pPr marL="0" indent="0">
              <a:buNone/>
              <a:defRPr sz="2524"/>
            </a:lvl1pPr>
            <a:lvl2pPr marL="721142" indent="0">
              <a:buNone/>
              <a:defRPr sz="2208"/>
            </a:lvl2pPr>
            <a:lvl3pPr marL="1442283" indent="0">
              <a:buNone/>
              <a:defRPr sz="1893"/>
            </a:lvl3pPr>
            <a:lvl4pPr marL="2163425" indent="0">
              <a:buNone/>
              <a:defRPr sz="1577"/>
            </a:lvl4pPr>
            <a:lvl5pPr marL="2884566" indent="0">
              <a:buNone/>
              <a:defRPr sz="1577"/>
            </a:lvl5pPr>
            <a:lvl6pPr marL="3605708" indent="0">
              <a:buNone/>
              <a:defRPr sz="1577"/>
            </a:lvl6pPr>
            <a:lvl7pPr marL="4326849" indent="0">
              <a:buNone/>
              <a:defRPr sz="1577"/>
            </a:lvl7pPr>
            <a:lvl8pPr marL="5047991" indent="0">
              <a:buNone/>
              <a:defRPr sz="1577"/>
            </a:lvl8pPr>
            <a:lvl9pPr marL="5769132" indent="0">
              <a:buNone/>
              <a:defRPr sz="157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19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145" y="721148"/>
            <a:ext cx="7764120" cy="2524019"/>
          </a:xfrm>
        </p:spPr>
        <p:txBody>
          <a:bodyPr anchor="b"/>
          <a:lstStyle>
            <a:lvl1pPr>
              <a:defRPr sz="504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34097" y="1557481"/>
            <a:ext cx="12186880" cy="7687241"/>
          </a:xfrm>
        </p:spPr>
        <p:txBody>
          <a:bodyPr anchor="t"/>
          <a:lstStyle>
            <a:lvl1pPr marL="0" indent="0">
              <a:buNone/>
              <a:defRPr sz="5047"/>
            </a:lvl1pPr>
            <a:lvl2pPr marL="721142" indent="0">
              <a:buNone/>
              <a:defRPr sz="4416"/>
            </a:lvl2pPr>
            <a:lvl3pPr marL="1442283" indent="0">
              <a:buNone/>
              <a:defRPr sz="3786"/>
            </a:lvl3pPr>
            <a:lvl4pPr marL="2163425" indent="0">
              <a:buNone/>
              <a:defRPr sz="3155"/>
            </a:lvl4pPr>
            <a:lvl5pPr marL="2884566" indent="0">
              <a:buNone/>
              <a:defRPr sz="3155"/>
            </a:lvl5pPr>
            <a:lvl6pPr marL="3605708" indent="0">
              <a:buNone/>
              <a:defRPr sz="3155"/>
            </a:lvl6pPr>
            <a:lvl7pPr marL="4326849" indent="0">
              <a:buNone/>
              <a:defRPr sz="3155"/>
            </a:lvl7pPr>
            <a:lvl8pPr marL="5047991" indent="0">
              <a:buNone/>
              <a:defRPr sz="3155"/>
            </a:lvl8pPr>
            <a:lvl9pPr marL="5769132" indent="0">
              <a:buNone/>
              <a:defRPr sz="315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145" y="3245168"/>
            <a:ext cx="7764120" cy="6012074"/>
          </a:xfrm>
        </p:spPr>
        <p:txBody>
          <a:bodyPr/>
          <a:lstStyle>
            <a:lvl1pPr marL="0" indent="0">
              <a:buNone/>
              <a:defRPr sz="2524"/>
            </a:lvl1pPr>
            <a:lvl2pPr marL="721142" indent="0">
              <a:buNone/>
              <a:defRPr sz="2208"/>
            </a:lvl2pPr>
            <a:lvl3pPr marL="1442283" indent="0">
              <a:buNone/>
              <a:defRPr sz="1893"/>
            </a:lvl3pPr>
            <a:lvl4pPr marL="2163425" indent="0">
              <a:buNone/>
              <a:defRPr sz="1577"/>
            </a:lvl4pPr>
            <a:lvl5pPr marL="2884566" indent="0">
              <a:buNone/>
              <a:defRPr sz="1577"/>
            </a:lvl5pPr>
            <a:lvl6pPr marL="3605708" indent="0">
              <a:buNone/>
              <a:defRPr sz="1577"/>
            </a:lvl6pPr>
            <a:lvl7pPr marL="4326849" indent="0">
              <a:buNone/>
              <a:defRPr sz="1577"/>
            </a:lvl7pPr>
            <a:lvl8pPr marL="5047991" indent="0">
              <a:buNone/>
              <a:defRPr sz="1577"/>
            </a:lvl8pPr>
            <a:lvl9pPr marL="5769132" indent="0">
              <a:buNone/>
              <a:defRPr sz="157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35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5009" y="575918"/>
            <a:ext cx="20762833" cy="209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5009" y="2879585"/>
            <a:ext cx="20762833" cy="686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55009" y="10025966"/>
            <a:ext cx="5416391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8EA69-B55C-49B0-99E1-FB393F11A06B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74132" y="10025966"/>
            <a:ext cx="8124587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01450" y="10025966"/>
            <a:ext cx="5416391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16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42283" rtl="0" eaLnBrk="1" latinLnBrk="1" hangingPunct="1">
        <a:lnSpc>
          <a:spcPct val="90000"/>
        </a:lnSpc>
        <a:spcBef>
          <a:spcPct val="0"/>
        </a:spcBef>
        <a:buNone/>
        <a:defRPr sz="69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571" indent="-360571" algn="l" defTabSz="1442283" rtl="0" eaLnBrk="1" latinLnBrk="1" hangingPunct="1">
        <a:lnSpc>
          <a:spcPct val="90000"/>
        </a:lnSpc>
        <a:spcBef>
          <a:spcPts val="1577"/>
        </a:spcBef>
        <a:buFont typeface="Arial" panose="020B0604020202020204" pitchFamily="34" charset="0"/>
        <a:buChar char="•"/>
        <a:defRPr sz="4416" kern="1200">
          <a:solidFill>
            <a:schemeClr val="tx1"/>
          </a:solidFill>
          <a:latin typeface="+mn-lt"/>
          <a:ea typeface="+mn-ea"/>
          <a:cs typeface="+mn-cs"/>
        </a:defRPr>
      </a:lvl1pPr>
      <a:lvl2pPr marL="1081712" indent="-360571" algn="l" defTabSz="1442283" rtl="0" eaLnBrk="1" latinLnBrk="1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3786" kern="1200">
          <a:solidFill>
            <a:schemeClr val="tx1"/>
          </a:solidFill>
          <a:latin typeface="+mn-lt"/>
          <a:ea typeface="+mn-ea"/>
          <a:cs typeface="+mn-cs"/>
        </a:defRPr>
      </a:lvl2pPr>
      <a:lvl3pPr marL="1802854" indent="-360571" algn="l" defTabSz="1442283" rtl="0" eaLnBrk="1" latinLnBrk="1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3155" kern="1200">
          <a:solidFill>
            <a:schemeClr val="tx1"/>
          </a:solidFill>
          <a:latin typeface="+mn-lt"/>
          <a:ea typeface="+mn-ea"/>
          <a:cs typeface="+mn-cs"/>
        </a:defRPr>
      </a:lvl3pPr>
      <a:lvl4pPr marL="2523995" indent="-360571" algn="l" defTabSz="1442283" rtl="0" eaLnBrk="1" latinLnBrk="1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4pPr>
      <a:lvl5pPr marL="3245137" indent="-360571" algn="l" defTabSz="1442283" rtl="0" eaLnBrk="1" latinLnBrk="1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5pPr>
      <a:lvl6pPr marL="3966279" indent="-360571" algn="l" defTabSz="1442283" rtl="0" eaLnBrk="1" latinLnBrk="1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6pPr>
      <a:lvl7pPr marL="4687420" indent="-360571" algn="l" defTabSz="1442283" rtl="0" eaLnBrk="1" latinLnBrk="1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7pPr>
      <a:lvl8pPr marL="5408562" indent="-360571" algn="l" defTabSz="1442283" rtl="0" eaLnBrk="1" latinLnBrk="1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8pPr>
      <a:lvl9pPr marL="6129703" indent="-360571" algn="l" defTabSz="1442283" rtl="0" eaLnBrk="1" latinLnBrk="1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2283" rtl="0" eaLnBrk="1" latinLnBrk="1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1pPr>
      <a:lvl2pPr marL="721142" algn="l" defTabSz="1442283" rtl="0" eaLnBrk="1" latinLnBrk="1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2pPr>
      <a:lvl3pPr marL="1442283" algn="l" defTabSz="1442283" rtl="0" eaLnBrk="1" latinLnBrk="1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3pPr>
      <a:lvl4pPr marL="2163425" algn="l" defTabSz="1442283" rtl="0" eaLnBrk="1" latinLnBrk="1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4pPr>
      <a:lvl5pPr marL="2884566" algn="l" defTabSz="1442283" rtl="0" eaLnBrk="1" latinLnBrk="1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5pPr>
      <a:lvl6pPr marL="3605708" algn="l" defTabSz="1442283" rtl="0" eaLnBrk="1" latinLnBrk="1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6pPr>
      <a:lvl7pPr marL="4326849" algn="l" defTabSz="1442283" rtl="0" eaLnBrk="1" latinLnBrk="1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7pPr>
      <a:lvl8pPr marL="5047991" algn="l" defTabSz="1442283" rtl="0" eaLnBrk="1" latinLnBrk="1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8pPr>
      <a:lvl9pPr marL="5769132" algn="l" defTabSz="1442283" rtl="0" eaLnBrk="1" latinLnBrk="1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35EDDB5-3606-4A8B-A88D-BB4CD09DED75}"/>
              </a:ext>
            </a:extLst>
          </p:cNvPr>
          <p:cNvSpPr/>
          <p:nvPr/>
        </p:nvSpPr>
        <p:spPr>
          <a:xfrm>
            <a:off x="6835513" y="3702901"/>
            <a:ext cx="1191580" cy="7146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Job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CD1C6EA-462B-484B-9F0C-5FFDD52BBE8B}"/>
              </a:ext>
            </a:extLst>
          </p:cNvPr>
          <p:cNvSpPr/>
          <p:nvPr/>
        </p:nvSpPr>
        <p:spPr>
          <a:xfrm>
            <a:off x="10946534" y="3338513"/>
            <a:ext cx="1191580" cy="7146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Step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2A82DEC-7FFF-42CE-89EE-5A107FC6FBFD}"/>
              </a:ext>
            </a:extLst>
          </p:cNvPr>
          <p:cNvSpPr/>
          <p:nvPr/>
        </p:nvSpPr>
        <p:spPr>
          <a:xfrm>
            <a:off x="13107844" y="3338512"/>
            <a:ext cx="1191580" cy="7146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Tasklet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B205365-0197-492C-91E1-F42E2FA1B5CF}"/>
              </a:ext>
            </a:extLst>
          </p:cNvPr>
          <p:cNvSpPr/>
          <p:nvPr/>
        </p:nvSpPr>
        <p:spPr>
          <a:xfrm>
            <a:off x="15269152" y="2810307"/>
            <a:ext cx="1799648" cy="4157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ItemReader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FECF045-E733-4E84-A6A3-466FDE7F93A4}"/>
              </a:ext>
            </a:extLst>
          </p:cNvPr>
          <p:cNvSpPr/>
          <p:nvPr/>
        </p:nvSpPr>
        <p:spPr>
          <a:xfrm>
            <a:off x="15269152" y="3591357"/>
            <a:ext cx="1799648" cy="4157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ItemProcessor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9C6B0AC-C3FD-4210-B2BB-A8D22A3CFE47}"/>
              </a:ext>
            </a:extLst>
          </p:cNvPr>
          <p:cNvSpPr/>
          <p:nvPr/>
        </p:nvSpPr>
        <p:spPr>
          <a:xfrm>
            <a:off x="15269152" y="4372407"/>
            <a:ext cx="1799648" cy="4157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ItemWrite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D0091F5-6DAA-4887-9384-793256A6CC06}"/>
              </a:ext>
            </a:extLst>
          </p:cNvPr>
          <p:cNvSpPr/>
          <p:nvPr/>
        </p:nvSpPr>
        <p:spPr>
          <a:xfrm>
            <a:off x="3101400" y="6284276"/>
            <a:ext cx="1750001" cy="714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JobRepository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65AF2A5-C1FD-4A6D-91AB-A2285EB21FC4}"/>
              </a:ext>
            </a:extLst>
          </p:cNvPr>
          <p:cNvSpPr/>
          <p:nvPr/>
        </p:nvSpPr>
        <p:spPr>
          <a:xfrm>
            <a:off x="7431304" y="7716881"/>
            <a:ext cx="1474871" cy="7146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JobLauncher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A4E51E2-15E8-4A11-B4D0-049E67D2D6AA}"/>
              </a:ext>
            </a:extLst>
          </p:cNvPr>
          <p:cNvSpPr/>
          <p:nvPr/>
        </p:nvSpPr>
        <p:spPr>
          <a:xfrm>
            <a:off x="3337732" y="2623850"/>
            <a:ext cx="2115565" cy="7146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JobBuilderFactory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D657DB6-F2FC-461B-A040-6C9DC2541416}"/>
              </a:ext>
            </a:extLst>
          </p:cNvPr>
          <p:cNvSpPr/>
          <p:nvPr/>
        </p:nvSpPr>
        <p:spPr>
          <a:xfrm>
            <a:off x="3461554" y="3702901"/>
            <a:ext cx="1950368" cy="7146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JobBuilder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9F4A0B8-8FFE-4367-A513-EF0DA2734AF1}"/>
              </a:ext>
            </a:extLst>
          </p:cNvPr>
          <p:cNvSpPr/>
          <p:nvPr/>
        </p:nvSpPr>
        <p:spPr>
          <a:xfrm>
            <a:off x="16168977" y="6848206"/>
            <a:ext cx="1799647" cy="7146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StepExecution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0EDD044-F7BB-4741-B86E-A17477933B0D}"/>
              </a:ext>
            </a:extLst>
          </p:cNvPr>
          <p:cNvSpPr/>
          <p:nvPr/>
        </p:nvSpPr>
        <p:spPr>
          <a:xfrm>
            <a:off x="6837950" y="5685000"/>
            <a:ext cx="1705185" cy="7146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JobInstance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3C230FB-B865-4290-AC95-1DDEE49880BB}"/>
              </a:ext>
            </a:extLst>
          </p:cNvPr>
          <p:cNvSpPr/>
          <p:nvPr/>
        </p:nvSpPr>
        <p:spPr>
          <a:xfrm>
            <a:off x="7902324" y="4602970"/>
            <a:ext cx="1705185" cy="7146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JobParameters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E87CEE8-664F-4D43-94FE-28F81828DC3A}"/>
              </a:ext>
            </a:extLst>
          </p:cNvPr>
          <p:cNvSpPr/>
          <p:nvPr/>
        </p:nvSpPr>
        <p:spPr>
          <a:xfrm>
            <a:off x="8027094" y="6598864"/>
            <a:ext cx="1705185" cy="7146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JobExecution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84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타원 85">
            <a:extLst>
              <a:ext uri="{FF2B5EF4-FFF2-40B4-BE49-F238E27FC236}">
                <a16:creationId xmlns:a16="http://schemas.microsoft.com/office/drawing/2014/main" id="{D40AB9CC-49E7-470D-8C04-C89B9A8D4288}"/>
              </a:ext>
            </a:extLst>
          </p:cNvPr>
          <p:cNvSpPr/>
          <p:nvPr/>
        </p:nvSpPr>
        <p:spPr>
          <a:xfrm>
            <a:off x="10199307" y="1021087"/>
            <a:ext cx="989171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0~9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68B0F9B-F5AE-4651-9F88-BCD96C41645F}"/>
              </a:ext>
            </a:extLst>
          </p:cNvPr>
          <p:cNvSpPr txBox="1"/>
          <p:nvPr/>
        </p:nvSpPr>
        <p:spPr>
          <a:xfrm>
            <a:off x="2325219" y="825132"/>
            <a:ext cx="143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추상 구조</a:t>
            </a:r>
            <a:endParaRPr lang="en-US" altLang="ko-KR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20E54056-DD97-4BEE-9661-474B8F3C6601}"/>
              </a:ext>
            </a:extLst>
          </p:cNvPr>
          <p:cNvSpPr/>
          <p:nvPr/>
        </p:nvSpPr>
        <p:spPr>
          <a:xfrm>
            <a:off x="5712314" y="2301143"/>
            <a:ext cx="988354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0~5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880D9039-DDB1-4ABB-8A35-6762C1349E98}"/>
              </a:ext>
            </a:extLst>
          </p:cNvPr>
          <p:cNvSpPr/>
          <p:nvPr/>
        </p:nvSpPr>
        <p:spPr>
          <a:xfrm>
            <a:off x="14918687" y="2301142"/>
            <a:ext cx="988354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6~9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C9477BBF-90F1-4614-B9EE-DEFC97A38B3B}"/>
              </a:ext>
            </a:extLst>
          </p:cNvPr>
          <p:cNvSpPr/>
          <p:nvPr/>
        </p:nvSpPr>
        <p:spPr>
          <a:xfrm>
            <a:off x="3643748" y="3853244"/>
            <a:ext cx="893758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0~3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B182874D-70F5-4336-B77A-21988AFA1B21}"/>
              </a:ext>
            </a:extLst>
          </p:cNvPr>
          <p:cNvSpPr/>
          <p:nvPr/>
        </p:nvSpPr>
        <p:spPr>
          <a:xfrm>
            <a:off x="7794132" y="3866377"/>
            <a:ext cx="996251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4~5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3ECEBF91-B4A7-44FA-900E-31BF94BE5742}"/>
              </a:ext>
            </a:extLst>
          </p:cNvPr>
          <p:cNvSpPr/>
          <p:nvPr/>
        </p:nvSpPr>
        <p:spPr>
          <a:xfrm>
            <a:off x="12533727" y="3866377"/>
            <a:ext cx="996251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6~7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70968CB1-6D1C-4110-9491-5D5D845C5D89}"/>
              </a:ext>
            </a:extLst>
          </p:cNvPr>
          <p:cNvSpPr/>
          <p:nvPr/>
        </p:nvSpPr>
        <p:spPr>
          <a:xfrm>
            <a:off x="16908486" y="3853243"/>
            <a:ext cx="996251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8~9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D075D509-DDE2-4866-95F9-E0EBB338FDE3}"/>
              </a:ext>
            </a:extLst>
          </p:cNvPr>
          <p:cNvSpPr/>
          <p:nvPr/>
        </p:nvSpPr>
        <p:spPr>
          <a:xfrm>
            <a:off x="2196307" y="5538992"/>
            <a:ext cx="919603" cy="748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0~1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BEF678B8-5793-449F-BAB8-C1375DE41A39}"/>
              </a:ext>
            </a:extLst>
          </p:cNvPr>
          <p:cNvSpPr/>
          <p:nvPr/>
        </p:nvSpPr>
        <p:spPr>
          <a:xfrm>
            <a:off x="4982642" y="5538990"/>
            <a:ext cx="91960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2~3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D909B4C0-3DD0-4A1D-8C99-D0A563670695}"/>
              </a:ext>
            </a:extLst>
          </p:cNvPr>
          <p:cNvSpPr/>
          <p:nvPr/>
        </p:nvSpPr>
        <p:spPr>
          <a:xfrm>
            <a:off x="6570765" y="5538991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8CF9EC4E-16F2-44FA-B0FC-CC9D09E930F4}"/>
              </a:ext>
            </a:extLst>
          </p:cNvPr>
          <p:cNvSpPr/>
          <p:nvPr/>
        </p:nvSpPr>
        <p:spPr>
          <a:xfrm>
            <a:off x="9357099" y="5538990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9B76EDF3-BF0C-40FC-AF5F-986F589A8224}"/>
              </a:ext>
            </a:extLst>
          </p:cNvPr>
          <p:cNvSpPr/>
          <p:nvPr/>
        </p:nvSpPr>
        <p:spPr>
          <a:xfrm>
            <a:off x="11188479" y="5538990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7DF55AE2-FA8C-43ED-9E78-92E0106D0CC6}"/>
              </a:ext>
            </a:extLst>
          </p:cNvPr>
          <p:cNvSpPr/>
          <p:nvPr/>
        </p:nvSpPr>
        <p:spPr>
          <a:xfrm>
            <a:off x="13974813" y="5538989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EF069B8C-7C91-4267-B460-ACF5F9201D08}"/>
              </a:ext>
            </a:extLst>
          </p:cNvPr>
          <p:cNvSpPr/>
          <p:nvPr/>
        </p:nvSpPr>
        <p:spPr>
          <a:xfrm>
            <a:off x="15626269" y="5538989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22E777DC-7F76-4039-8477-D91D1C6B6258}"/>
              </a:ext>
            </a:extLst>
          </p:cNvPr>
          <p:cNvSpPr/>
          <p:nvPr/>
        </p:nvSpPr>
        <p:spPr>
          <a:xfrm>
            <a:off x="18412603" y="5538988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AE99C7A4-0139-4A65-A9C0-3861CBC60D8B}"/>
              </a:ext>
            </a:extLst>
          </p:cNvPr>
          <p:cNvSpPr/>
          <p:nvPr/>
        </p:nvSpPr>
        <p:spPr>
          <a:xfrm>
            <a:off x="1581033" y="7572523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82E033C3-3AC2-4E02-AD1C-D3FDEA410968}"/>
              </a:ext>
            </a:extLst>
          </p:cNvPr>
          <p:cNvSpPr/>
          <p:nvPr/>
        </p:nvSpPr>
        <p:spPr>
          <a:xfrm>
            <a:off x="2923281" y="7560009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F3E7E006-C9CD-4AB7-A413-E7860D1B8910}"/>
              </a:ext>
            </a:extLst>
          </p:cNvPr>
          <p:cNvSpPr/>
          <p:nvPr/>
        </p:nvSpPr>
        <p:spPr>
          <a:xfrm>
            <a:off x="4338484" y="7560009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D252D0E-613A-4B29-BE86-E165B6960E8A}"/>
              </a:ext>
            </a:extLst>
          </p:cNvPr>
          <p:cNvSpPr txBox="1"/>
          <p:nvPr/>
        </p:nvSpPr>
        <p:spPr>
          <a:xfrm>
            <a:off x="10424160" y="545011"/>
            <a:ext cx="31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9946FB7-D342-4495-A79C-E618AD25EDC4}"/>
              </a:ext>
            </a:extLst>
          </p:cNvPr>
          <p:cNvSpPr txBox="1"/>
          <p:nvPr/>
        </p:nvSpPr>
        <p:spPr>
          <a:xfrm>
            <a:off x="5918797" y="1866496"/>
            <a:ext cx="31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26C1C62-77F9-47AA-99A9-D7382ACE407B}"/>
              </a:ext>
            </a:extLst>
          </p:cNvPr>
          <p:cNvSpPr txBox="1"/>
          <p:nvPr/>
        </p:nvSpPr>
        <p:spPr>
          <a:xfrm>
            <a:off x="15125170" y="1866496"/>
            <a:ext cx="31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0FE52E9-B276-4E65-9844-13D49D394FF6}"/>
              </a:ext>
            </a:extLst>
          </p:cNvPr>
          <p:cNvSpPr txBox="1"/>
          <p:nvPr/>
        </p:nvSpPr>
        <p:spPr>
          <a:xfrm>
            <a:off x="3850231" y="3325181"/>
            <a:ext cx="31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9C16B2D-4866-4FF7-A3FD-73C11BB493FC}"/>
              </a:ext>
            </a:extLst>
          </p:cNvPr>
          <p:cNvSpPr txBox="1"/>
          <p:nvPr/>
        </p:nvSpPr>
        <p:spPr>
          <a:xfrm>
            <a:off x="8147146" y="3357185"/>
            <a:ext cx="31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DA9429F-42B8-4130-BAFE-864CCB1A1C66}"/>
              </a:ext>
            </a:extLst>
          </p:cNvPr>
          <p:cNvSpPr txBox="1"/>
          <p:nvPr/>
        </p:nvSpPr>
        <p:spPr>
          <a:xfrm>
            <a:off x="12913579" y="3300651"/>
            <a:ext cx="31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5621589-BABC-43A0-86C2-FA74CDFCCAD8}"/>
              </a:ext>
            </a:extLst>
          </p:cNvPr>
          <p:cNvSpPr txBox="1"/>
          <p:nvPr/>
        </p:nvSpPr>
        <p:spPr>
          <a:xfrm>
            <a:off x="17144968" y="3399463"/>
            <a:ext cx="31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83A690D-A9FA-4C32-9E7E-F9A752CBD942}"/>
              </a:ext>
            </a:extLst>
          </p:cNvPr>
          <p:cNvSpPr txBox="1"/>
          <p:nvPr/>
        </p:nvSpPr>
        <p:spPr>
          <a:xfrm>
            <a:off x="2380037" y="5035703"/>
            <a:ext cx="31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208F171-B160-46EC-8269-3EA7D56B6B37}"/>
              </a:ext>
            </a:extLst>
          </p:cNvPr>
          <p:cNvSpPr txBox="1"/>
          <p:nvPr/>
        </p:nvSpPr>
        <p:spPr>
          <a:xfrm>
            <a:off x="5449558" y="5143371"/>
            <a:ext cx="52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5CC2744-8F5B-4959-8A86-7ECB21524CB1}"/>
              </a:ext>
            </a:extLst>
          </p:cNvPr>
          <p:cNvSpPr txBox="1"/>
          <p:nvPr/>
        </p:nvSpPr>
        <p:spPr>
          <a:xfrm>
            <a:off x="6577342" y="5135473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11</a:t>
            </a:r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8F649B4-358B-4A88-9CB6-EA46C65AE547}"/>
              </a:ext>
            </a:extLst>
          </p:cNvPr>
          <p:cNvSpPr txBox="1"/>
          <p:nvPr/>
        </p:nvSpPr>
        <p:spPr>
          <a:xfrm>
            <a:off x="9751410" y="5076756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12</a:t>
            </a:r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B793F81-6D2F-4B1B-A0B7-276D1A8387D1}"/>
              </a:ext>
            </a:extLst>
          </p:cNvPr>
          <p:cNvSpPr txBox="1"/>
          <p:nvPr/>
        </p:nvSpPr>
        <p:spPr>
          <a:xfrm>
            <a:off x="11047619" y="5135473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13</a:t>
            </a:r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DD8DD58-A99A-4FE5-A3B6-93D697833E7C}"/>
              </a:ext>
            </a:extLst>
          </p:cNvPr>
          <p:cNvSpPr txBox="1"/>
          <p:nvPr/>
        </p:nvSpPr>
        <p:spPr>
          <a:xfrm>
            <a:off x="14339649" y="5126041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14</a:t>
            </a:r>
            <a:endParaRPr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EFB93AD-AE92-4D95-A50E-C0D7632716C6}"/>
              </a:ext>
            </a:extLst>
          </p:cNvPr>
          <p:cNvSpPr txBox="1"/>
          <p:nvPr/>
        </p:nvSpPr>
        <p:spPr>
          <a:xfrm>
            <a:off x="15703265" y="5135473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AF712A0-F8EB-4CFB-9FC1-25AF9395EB79}"/>
              </a:ext>
            </a:extLst>
          </p:cNvPr>
          <p:cNvSpPr txBox="1"/>
          <p:nvPr/>
        </p:nvSpPr>
        <p:spPr>
          <a:xfrm>
            <a:off x="18692564" y="5003916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16</a:t>
            </a:r>
            <a:endParaRPr lang="ko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99DE622-953A-40FB-BB0B-C97395E4E500}"/>
              </a:ext>
            </a:extLst>
          </p:cNvPr>
          <p:cNvSpPr txBox="1"/>
          <p:nvPr/>
        </p:nvSpPr>
        <p:spPr>
          <a:xfrm>
            <a:off x="1631934" y="6998686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17</a:t>
            </a:r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B2E8710-09AB-40E8-B957-98E2366E41D8}"/>
              </a:ext>
            </a:extLst>
          </p:cNvPr>
          <p:cNvSpPr txBox="1"/>
          <p:nvPr/>
        </p:nvSpPr>
        <p:spPr>
          <a:xfrm>
            <a:off x="3327043" y="7075503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18</a:t>
            </a:r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B25F95A-851A-4591-BE54-9CCC2189E0B8}"/>
              </a:ext>
            </a:extLst>
          </p:cNvPr>
          <p:cNvSpPr txBox="1"/>
          <p:nvPr/>
        </p:nvSpPr>
        <p:spPr>
          <a:xfrm>
            <a:off x="4275912" y="7154122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97FAE0E-7BAC-4C78-B4B1-E0154BF1A787}"/>
              </a:ext>
            </a:extLst>
          </p:cNvPr>
          <p:cNvSpPr txBox="1"/>
          <p:nvPr/>
        </p:nvSpPr>
        <p:spPr>
          <a:xfrm>
            <a:off x="2247476" y="8894505"/>
            <a:ext cx="209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구현 구조</a:t>
            </a:r>
            <a:r>
              <a:rPr lang="en-US" altLang="ko-KR"/>
              <a:t>: list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DDDD86DA-A40F-42FB-8BA2-24853C6C6658}"/>
              </a:ext>
            </a:extLst>
          </p:cNvPr>
          <p:cNvSpPr/>
          <p:nvPr/>
        </p:nvSpPr>
        <p:spPr>
          <a:xfrm>
            <a:off x="1801815" y="96060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56DEC5B-C5E5-4EE4-A30C-134648F1386E}"/>
              </a:ext>
            </a:extLst>
          </p:cNvPr>
          <p:cNvSpPr/>
          <p:nvPr/>
        </p:nvSpPr>
        <p:spPr>
          <a:xfrm>
            <a:off x="2514935" y="96060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0~9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0435A0D-5D27-4047-BB6E-ED3E7023956D}"/>
              </a:ext>
            </a:extLst>
          </p:cNvPr>
          <p:cNvSpPr/>
          <p:nvPr/>
        </p:nvSpPr>
        <p:spPr>
          <a:xfrm>
            <a:off x="3237310" y="960605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0~5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B15701D6-6B37-4245-9426-6537536D30BD}"/>
              </a:ext>
            </a:extLst>
          </p:cNvPr>
          <p:cNvSpPr/>
          <p:nvPr/>
        </p:nvSpPr>
        <p:spPr>
          <a:xfrm>
            <a:off x="3939236" y="96060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6~9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ADEE5CC-0E1B-42B9-8725-DC0640F87847}"/>
              </a:ext>
            </a:extLst>
          </p:cNvPr>
          <p:cNvSpPr/>
          <p:nvPr/>
        </p:nvSpPr>
        <p:spPr>
          <a:xfrm>
            <a:off x="4652356" y="96060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0~3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36C936AD-4495-4BDC-8A6B-22CBEC7C9440}"/>
              </a:ext>
            </a:extLst>
          </p:cNvPr>
          <p:cNvSpPr/>
          <p:nvPr/>
        </p:nvSpPr>
        <p:spPr>
          <a:xfrm>
            <a:off x="5374731" y="960605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4~5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3596A77-4418-49F5-93C2-9F670092DF4E}"/>
              </a:ext>
            </a:extLst>
          </p:cNvPr>
          <p:cNvSpPr/>
          <p:nvPr/>
        </p:nvSpPr>
        <p:spPr>
          <a:xfrm>
            <a:off x="6100553" y="96060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0~1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9B8B098-29BC-40B3-9999-6A8D43CB5F6C}"/>
              </a:ext>
            </a:extLst>
          </p:cNvPr>
          <p:cNvSpPr/>
          <p:nvPr/>
        </p:nvSpPr>
        <p:spPr>
          <a:xfrm>
            <a:off x="6813673" y="96060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2~3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0BDAE40-0BC8-4501-97F0-C5235F369C8F}"/>
              </a:ext>
            </a:extLst>
          </p:cNvPr>
          <p:cNvSpPr/>
          <p:nvPr/>
        </p:nvSpPr>
        <p:spPr>
          <a:xfrm>
            <a:off x="7536048" y="960605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2CE6EC46-AA87-4D41-A80A-78E0C68F8B39}"/>
              </a:ext>
            </a:extLst>
          </p:cNvPr>
          <p:cNvSpPr/>
          <p:nvPr/>
        </p:nvSpPr>
        <p:spPr>
          <a:xfrm>
            <a:off x="8237974" y="96060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16DC5111-4801-40E1-898C-07697C807FE9}"/>
              </a:ext>
            </a:extLst>
          </p:cNvPr>
          <p:cNvSpPr/>
          <p:nvPr/>
        </p:nvSpPr>
        <p:spPr>
          <a:xfrm>
            <a:off x="8951094" y="96060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B6B08FA1-DDB4-462B-9546-C2EC19FBD0D4}"/>
              </a:ext>
            </a:extLst>
          </p:cNvPr>
          <p:cNvSpPr/>
          <p:nvPr/>
        </p:nvSpPr>
        <p:spPr>
          <a:xfrm>
            <a:off x="9673469" y="960605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054A20F3-6CCA-42E4-8CE0-0B8C3EEABF87}"/>
              </a:ext>
            </a:extLst>
          </p:cNvPr>
          <p:cNvSpPr/>
          <p:nvPr/>
        </p:nvSpPr>
        <p:spPr>
          <a:xfrm>
            <a:off x="10372769" y="960591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4650F7CF-D171-4963-96C9-78ADB23F07D1}"/>
              </a:ext>
            </a:extLst>
          </p:cNvPr>
          <p:cNvSpPr/>
          <p:nvPr/>
        </p:nvSpPr>
        <p:spPr>
          <a:xfrm>
            <a:off x="11085889" y="960591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BCC8D493-71F8-415C-9622-B310C31F48EE}"/>
              </a:ext>
            </a:extLst>
          </p:cNvPr>
          <p:cNvSpPr/>
          <p:nvPr/>
        </p:nvSpPr>
        <p:spPr>
          <a:xfrm>
            <a:off x="11808264" y="960591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E342E61-1C84-46BC-B2B0-73D0B73351AB}"/>
              </a:ext>
            </a:extLst>
          </p:cNvPr>
          <p:cNvSpPr/>
          <p:nvPr/>
        </p:nvSpPr>
        <p:spPr>
          <a:xfrm>
            <a:off x="12510190" y="960591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BE4ED845-E1C8-405B-9E59-62E59D033C4B}"/>
              </a:ext>
            </a:extLst>
          </p:cNvPr>
          <p:cNvSpPr/>
          <p:nvPr/>
        </p:nvSpPr>
        <p:spPr>
          <a:xfrm>
            <a:off x="13223310" y="960591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A264DEE-5278-4F2D-9106-F1A8E568C435}"/>
              </a:ext>
            </a:extLst>
          </p:cNvPr>
          <p:cNvSpPr/>
          <p:nvPr/>
        </p:nvSpPr>
        <p:spPr>
          <a:xfrm>
            <a:off x="13945685" y="960591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B070F159-D2C8-4688-9662-301791D0BD48}"/>
              </a:ext>
            </a:extLst>
          </p:cNvPr>
          <p:cNvSpPr/>
          <p:nvPr/>
        </p:nvSpPr>
        <p:spPr>
          <a:xfrm>
            <a:off x="14671507" y="960591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8BCD0797-E89E-4F47-A2E5-0ACB1D4980A7}"/>
              </a:ext>
            </a:extLst>
          </p:cNvPr>
          <p:cNvSpPr/>
          <p:nvPr/>
        </p:nvSpPr>
        <p:spPr>
          <a:xfrm>
            <a:off x="15384627" y="960591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34B17C55-CB65-492C-B0CA-0136BEF17BA2}"/>
              </a:ext>
            </a:extLst>
          </p:cNvPr>
          <p:cNvSpPr/>
          <p:nvPr/>
        </p:nvSpPr>
        <p:spPr>
          <a:xfrm>
            <a:off x="16107002" y="960591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F56E0121-ABC4-408F-99DC-0063AE0C4099}"/>
              </a:ext>
            </a:extLst>
          </p:cNvPr>
          <p:cNvSpPr/>
          <p:nvPr/>
        </p:nvSpPr>
        <p:spPr>
          <a:xfrm>
            <a:off x="16808928" y="960591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6AFFB598-CFFA-42DD-9502-4BC70934E059}"/>
              </a:ext>
            </a:extLst>
          </p:cNvPr>
          <p:cNvSpPr/>
          <p:nvPr/>
        </p:nvSpPr>
        <p:spPr>
          <a:xfrm>
            <a:off x="17522048" y="960591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27489E6B-E1FE-4148-AD0E-C10020824F19}"/>
              </a:ext>
            </a:extLst>
          </p:cNvPr>
          <p:cNvSpPr/>
          <p:nvPr/>
        </p:nvSpPr>
        <p:spPr>
          <a:xfrm>
            <a:off x="18244423" y="960591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435C5517-98D6-4639-ACEB-2AF7253413EA}"/>
              </a:ext>
            </a:extLst>
          </p:cNvPr>
          <p:cNvSpPr/>
          <p:nvPr/>
        </p:nvSpPr>
        <p:spPr>
          <a:xfrm>
            <a:off x="5735717" y="7523454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E873041-9C21-4EC6-8A33-8A5445B4C9A6}"/>
              </a:ext>
            </a:extLst>
          </p:cNvPr>
          <p:cNvSpPr txBox="1"/>
          <p:nvPr/>
        </p:nvSpPr>
        <p:spPr>
          <a:xfrm>
            <a:off x="6177480" y="7154122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21</a:t>
            </a:r>
            <a:endParaRPr lang="ko-KR" altLang="en-US"/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6ABCA503-C3A7-4C26-AEF2-A538766A48B9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 flipH="1">
            <a:off x="6206491" y="1769232"/>
            <a:ext cx="4487402" cy="531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25A5913C-FBF8-49EF-99CF-8E4E16031244}"/>
              </a:ext>
            </a:extLst>
          </p:cNvPr>
          <p:cNvCxnSpPr>
            <a:cxnSpLocks/>
            <a:stCxn id="88" idx="4"/>
            <a:endCxn id="90" idx="0"/>
          </p:cNvCxnSpPr>
          <p:nvPr/>
        </p:nvCxnSpPr>
        <p:spPr>
          <a:xfrm flipH="1">
            <a:off x="4090627" y="3049288"/>
            <a:ext cx="2115864" cy="803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19EB7809-819D-4CE7-BCE9-4C64A2F74DE8}"/>
              </a:ext>
            </a:extLst>
          </p:cNvPr>
          <p:cNvCxnSpPr>
            <a:cxnSpLocks/>
            <a:stCxn id="90" idx="4"/>
            <a:endCxn id="94" idx="0"/>
          </p:cNvCxnSpPr>
          <p:nvPr/>
        </p:nvCxnSpPr>
        <p:spPr>
          <a:xfrm flipH="1">
            <a:off x="2656109" y="4601389"/>
            <a:ext cx="1434518" cy="937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95E3D247-893F-44C0-9A07-90E6E863CF74}"/>
              </a:ext>
            </a:extLst>
          </p:cNvPr>
          <p:cNvCxnSpPr>
            <a:cxnSpLocks/>
            <a:stCxn id="94" idx="4"/>
            <a:endCxn id="102" idx="0"/>
          </p:cNvCxnSpPr>
          <p:nvPr/>
        </p:nvCxnSpPr>
        <p:spPr>
          <a:xfrm flipH="1">
            <a:off x="1945869" y="6287134"/>
            <a:ext cx="710240" cy="128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55C5EBD4-736C-4796-BD18-5A61D5BE26D2}"/>
              </a:ext>
            </a:extLst>
          </p:cNvPr>
          <p:cNvCxnSpPr>
            <a:stCxn id="94" idx="4"/>
            <a:endCxn id="103" idx="0"/>
          </p:cNvCxnSpPr>
          <p:nvPr/>
        </p:nvCxnSpPr>
        <p:spPr>
          <a:xfrm>
            <a:off x="2656109" y="6287134"/>
            <a:ext cx="632008" cy="127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88C4F791-29A2-4C9B-99AB-28A4ABE46070}"/>
              </a:ext>
            </a:extLst>
          </p:cNvPr>
          <p:cNvCxnSpPr>
            <a:cxnSpLocks/>
            <a:stCxn id="90" idx="4"/>
            <a:endCxn id="95" idx="0"/>
          </p:cNvCxnSpPr>
          <p:nvPr/>
        </p:nvCxnSpPr>
        <p:spPr>
          <a:xfrm>
            <a:off x="4090627" y="4601389"/>
            <a:ext cx="1351816" cy="93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3100B04F-1B3F-482F-9EAC-31B15AD53806}"/>
              </a:ext>
            </a:extLst>
          </p:cNvPr>
          <p:cNvCxnSpPr>
            <a:stCxn id="95" idx="4"/>
            <a:endCxn id="104" idx="0"/>
          </p:cNvCxnSpPr>
          <p:nvPr/>
        </p:nvCxnSpPr>
        <p:spPr>
          <a:xfrm flipH="1">
            <a:off x="4703320" y="6287135"/>
            <a:ext cx="739123" cy="127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FCEF3E44-3C6D-4EA7-A6C8-6E105B41DF38}"/>
              </a:ext>
            </a:extLst>
          </p:cNvPr>
          <p:cNvCxnSpPr>
            <a:cxnSpLocks/>
            <a:stCxn id="95" idx="4"/>
            <a:endCxn id="148" idx="0"/>
          </p:cNvCxnSpPr>
          <p:nvPr/>
        </p:nvCxnSpPr>
        <p:spPr>
          <a:xfrm>
            <a:off x="5442443" y="6287135"/>
            <a:ext cx="658110" cy="123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5A7F0691-4CF9-4E97-9F14-C5AFB60037A0}"/>
              </a:ext>
            </a:extLst>
          </p:cNvPr>
          <p:cNvCxnSpPr>
            <a:cxnSpLocks/>
            <a:stCxn id="91" idx="4"/>
            <a:endCxn id="96" idx="0"/>
          </p:cNvCxnSpPr>
          <p:nvPr/>
        </p:nvCxnSpPr>
        <p:spPr>
          <a:xfrm flipH="1">
            <a:off x="6935601" y="4614522"/>
            <a:ext cx="1356657" cy="924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B99014DB-96E0-4AF2-86A6-F5AE71F2E90D}"/>
              </a:ext>
            </a:extLst>
          </p:cNvPr>
          <p:cNvCxnSpPr>
            <a:cxnSpLocks/>
            <a:stCxn id="91" idx="0"/>
            <a:endCxn id="88" idx="4"/>
          </p:cNvCxnSpPr>
          <p:nvPr/>
        </p:nvCxnSpPr>
        <p:spPr>
          <a:xfrm flipH="1" flipV="1">
            <a:off x="6206491" y="3049288"/>
            <a:ext cx="2085767" cy="817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C2FC3393-F78B-45FB-B652-D0B48E92AAD9}"/>
              </a:ext>
            </a:extLst>
          </p:cNvPr>
          <p:cNvCxnSpPr>
            <a:cxnSpLocks/>
            <a:stCxn id="91" idx="4"/>
            <a:endCxn id="97" idx="0"/>
          </p:cNvCxnSpPr>
          <p:nvPr/>
        </p:nvCxnSpPr>
        <p:spPr>
          <a:xfrm>
            <a:off x="8292258" y="4614522"/>
            <a:ext cx="1429677" cy="924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0509F307-BCA9-437D-B034-0A97224F53ED}"/>
              </a:ext>
            </a:extLst>
          </p:cNvPr>
          <p:cNvCxnSpPr>
            <a:cxnSpLocks/>
            <a:stCxn id="92" idx="0"/>
            <a:endCxn id="89" idx="4"/>
          </p:cNvCxnSpPr>
          <p:nvPr/>
        </p:nvCxnSpPr>
        <p:spPr>
          <a:xfrm flipV="1">
            <a:off x="13031853" y="3049287"/>
            <a:ext cx="2381011" cy="817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75B794B6-46F5-4563-933A-7E3442E99926}"/>
              </a:ext>
            </a:extLst>
          </p:cNvPr>
          <p:cNvCxnSpPr>
            <a:cxnSpLocks/>
            <a:stCxn id="98" idx="0"/>
            <a:endCxn id="92" idx="4"/>
          </p:cNvCxnSpPr>
          <p:nvPr/>
        </p:nvCxnSpPr>
        <p:spPr>
          <a:xfrm flipV="1">
            <a:off x="11553315" y="4614522"/>
            <a:ext cx="1478538" cy="924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7C1DA9EC-0158-45D8-A6B7-29EA1F0C5CD5}"/>
              </a:ext>
            </a:extLst>
          </p:cNvPr>
          <p:cNvCxnSpPr>
            <a:cxnSpLocks/>
            <a:stCxn id="86" idx="4"/>
            <a:endCxn id="89" idx="0"/>
          </p:cNvCxnSpPr>
          <p:nvPr/>
        </p:nvCxnSpPr>
        <p:spPr>
          <a:xfrm>
            <a:off x="10693893" y="1769232"/>
            <a:ext cx="4718971" cy="53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FD878F4E-6EFA-47B1-9856-57701CFB7191}"/>
              </a:ext>
            </a:extLst>
          </p:cNvPr>
          <p:cNvCxnSpPr>
            <a:cxnSpLocks/>
            <a:stCxn id="92" idx="4"/>
            <a:endCxn id="99" idx="0"/>
          </p:cNvCxnSpPr>
          <p:nvPr/>
        </p:nvCxnSpPr>
        <p:spPr>
          <a:xfrm>
            <a:off x="13031853" y="4614522"/>
            <a:ext cx="1307796" cy="92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B3BCEB95-1CEB-40CF-B90E-5DB2741932F9}"/>
              </a:ext>
            </a:extLst>
          </p:cNvPr>
          <p:cNvCxnSpPr>
            <a:cxnSpLocks/>
            <a:stCxn id="93" idx="0"/>
            <a:endCxn id="89" idx="4"/>
          </p:cNvCxnSpPr>
          <p:nvPr/>
        </p:nvCxnSpPr>
        <p:spPr>
          <a:xfrm flipH="1" flipV="1">
            <a:off x="15412864" y="3049287"/>
            <a:ext cx="1993748" cy="803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B310C049-58BF-4B6A-A2D5-9A7DBD2967E1}"/>
              </a:ext>
            </a:extLst>
          </p:cNvPr>
          <p:cNvCxnSpPr>
            <a:cxnSpLocks/>
            <a:stCxn id="100" idx="0"/>
            <a:endCxn id="93" idx="4"/>
          </p:cNvCxnSpPr>
          <p:nvPr/>
        </p:nvCxnSpPr>
        <p:spPr>
          <a:xfrm flipV="1">
            <a:off x="15991105" y="4601388"/>
            <a:ext cx="1415507" cy="93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161C70FA-E0E1-4ABC-9CCB-84C3ACA5C4E3}"/>
              </a:ext>
            </a:extLst>
          </p:cNvPr>
          <p:cNvCxnSpPr>
            <a:cxnSpLocks/>
            <a:stCxn id="93" idx="4"/>
            <a:endCxn id="101" idx="0"/>
          </p:cNvCxnSpPr>
          <p:nvPr/>
        </p:nvCxnSpPr>
        <p:spPr>
          <a:xfrm>
            <a:off x="17406612" y="4601388"/>
            <a:ext cx="1370827" cy="93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061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2C7ECBD-44B1-444A-9083-7DE238E3F8AB}"/>
              </a:ext>
            </a:extLst>
          </p:cNvPr>
          <p:cNvSpPr/>
          <p:nvPr/>
        </p:nvSpPr>
        <p:spPr>
          <a:xfrm>
            <a:off x="1039815" y="117833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74FF97-0A62-40E2-A56F-2EE4F37FE977}"/>
              </a:ext>
            </a:extLst>
          </p:cNvPr>
          <p:cNvSpPr/>
          <p:nvPr/>
        </p:nvSpPr>
        <p:spPr>
          <a:xfrm>
            <a:off x="1752935" y="117833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98C2DA-45FF-4684-9253-0BDAEFA735E1}"/>
              </a:ext>
            </a:extLst>
          </p:cNvPr>
          <p:cNvSpPr/>
          <p:nvPr/>
        </p:nvSpPr>
        <p:spPr>
          <a:xfrm>
            <a:off x="2475310" y="117833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0598BE-CB6E-47BA-8472-2C415CE8E742}"/>
              </a:ext>
            </a:extLst>
          </p:cNvPr>
          <p:cNvSpPr/>
          <p:nvPr/>
        </p:nvSpPr>
        <p:spPr>
          <a:xfrm>
            <a:off x="3177236" y="117833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CF752E-6176-45C4-B2D6-3C038EA638DE}"/>
              </a:ext>
            </a:extLst>
          </p:cNvPr>
          <p:cNvSpPr/>
          <p:nvPr/>
        </p:nvSpPr>
        <p:spPr>
          <a:xfrm>
            <a:off x="3890356" y="117833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750113-4BBE-4AB9-B95D-BCC103D10689}"/>
              </a:ext>
            </a:extLst>
          </p:cNvPr>
          <p:cNvSpPr/>
          <p:nvPr/>
        </p:nvSpPr>
        <p:spPr>
          <a:xfrm>
            <a:off x="4612731" y="117833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A7DC7E-6A66-4305-9539-5F55FADC4F82}"/>
              </a:ext>
            </a:extLst>
          </p:cNvPr>
          <p:cNvSpPr/>
          <p:nvPr/>
        </p:nvSpPr>
        <p:spPr>
          <a:xfrm>
            <a:off x="8170378" y="117819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41FD1D-0F99-402E-B9FD-F20B45AA211B}"/>
              </a:ext>
            </a:extLst>
          </p:cNvPr>
          <p:cNvSpPr/>
          <p:nvPr/>
        </p:nvSpPr>
        <p:spPr>
          <a:xfrm>
            <a:off x="8883498" y="117819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C0F25C-1C3E-4A86-85F6-371C4251E218}"/>
              </a:ext>
            </a:extLst>
          </p:cNvPr>
          <p:cNvSpPr/>
          <p:nvPr/>
        </p:nvSpPr>
        <p:spPr>
          <a:xfrm>
            <a:off x="9605873" y="1178190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380EC3-19E3-48BF-B97C-29790A66F193}"/>
              </a:ext>
            </a:extLst>
          </p:cNvPr>
          <p:cNvSpPr/>
          <p:nvPr/>
        </p:nvSpPr>
        <p:spPr>
          <a:xfrm>
            <a:off x="10307799" y="117819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71A922-4FF5-4FA5-9EFB-DEBB1EBE5414}"/>
              </a:ext>
            </a:extLst>
          </p:cNvPr>
          <p:cNvSpPr/>
          <p:nvPr/>
        </p:nvSpPr>
        <p:spPr>
          <a:xfrm>
            <a:off x="5313208" y="117833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AE03E2-2432-47EF-980D-43E7232AAE2B}"/>
              </a:ext>
            </a:extLst>
          </p:cNvPr>
          <p:cNvSpPr/>
          <p:nvPr/>
        </p:nvSpPr>
        <p:spPr>
          <a:xfrm>
            <a:off x="6035583" y="117833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AFFEB9-0DF2-4EFD-9636-36DA9650C436}"/>
              </a:ext>
            </a:extLst>
          </p:cNvPr>
          <p:cNvSpPr/>
          <p:nvPr/>
        </p:nvSpPr>
        <p:spPr>
          <a:xfrm>
            <a:off x="6734883" y="117819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88D3D45-0EAE-411F-9CDD-24E808C7E756}"/>
              </a:ext>
            </a:extLst>
          </p:cNvPr>
          <p:cNvSpPr/>
          <p:nvPr/>
        </p:nvSpPr>
        <p:spPr>
          <a:xfrm>
            <a:off x="7448003" y="117819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52D641F-2CA9-48CE-959B-7326186FE87C}"/>
              </a:ext>
            </a:extLst>
          </p:cNvPr>
          <p:cNvSpPr/>
          <p:nvPr/>
        </p:nvSpPr>
        <p:spPr>
          <a:xfrm>
            <a:off x="1039815" y="25804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A5D46D-0950-4E32-9D8C-E3BF927051CA}"/>
              </a:ext>
            </a:extLst>
          </p:cNvPr>
          <p:cNvSpPr/>
          <p:nvPr/>
        </p:nvSpPr>
        <p:spPr>
          <a:xfrm>
            <a:off x="1752935" y="25804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E6117D1-923F-4080-9097-1C38E060079F}"/>
              </a:ext>
            </a:extLst>
          </p:cNvPr>
          <p:cNvSpPr/>
          <p:nvPr/>
        </p:nvSpPr>
        <p:spPr>
          <a:xfrm>
            <a:off x="2475310" y="258041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919A13-CB1C-47D8-956A-8C703B6D2F39}"/>
              </a:ext>
            </a:extLst>
          </p:cNvPr>
          <p:cNvSpPr/>
          <p:nvPr/>
        </p:nvSpPr>
        <p:spPr>
          <a:xfrm>
            <a:off x="3177236" y="25804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8F6EBBE-BB05-4965-B7E7-417195D7DC22}"/>
              </a:ext>
            </a:extLst>
          </p:cNvPr>
          <p:cNvSpPr/>
          <p:nvPr/>
        </p:nvSpPr>
        <p:spPr>
          <a:xfrm>
            <a:off x="3890356" y="25804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84337C-BE07-42EA-B179-D67D8B878E2A}"/>
              </a:ext>
            </a:extLst>
          </p:cNvPr>
          <p:cNvSpPr/>
          <p:nvPr/>
        </p:nvSpPr>
        <p:spPr>
          <a:xfrm>
            <a:off x="4612731" y="258041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AA08EA4-FA4F-40C8-8455-78038011E778}"/>
              </a:ext>
            </a:extLst>
          </p:cNvPr>
          <p:cNvSpPr/>
          <p:nvPr/>
        </p:nvSpPr>
        <p:spPr>
          <a:xfrm>
            <a:off x="8170378" y="258027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9216E1-8AE6-4970-8F73-616517D5E33D}"/>
              </a:ext>
            </a:extLst>
          </p:cNvPr>
          <p:cNvSpPr/>
          <p:nvPr/>
        </p:nvSpPr>
        <p:spPr>
          <a:xfrm>
            <a:off x="8883498" y="258027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6CD424F-B04E-45CC-B350-F0746BC023CD}"/>
              </a:ext>
            </a:extLst>
          </p:cNvPr>
          <p:cNvSpPr/>
          <p:nvPr/>
        </p:nvSpPr>
        <p:spPr>
          <a:xfrm>
            <a:off x="9605873" y="2580270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6875736-4923-46E9-99CA-596AB0BA2437}"/>
              </a:ext>
            </a:extLst>
          </p:cNvPr>
          <p:cNvSpPr/>
          <p:nvPr/>
        </p:nvSpPr>
        <p:spPr>
          <a:xfrm>
            <a:off x="10307799" y="258027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F6B37BF-5762-4B7A-8932-80CDC0C3F4ED}"/>
              </a:ext>
            </a:extLst>
          </p:cNvPr>
          <p:cNvSpPr/>
          <p:nvPr/>
        </p:nvSpPr>
        <p:spPr>
          <a:xfrm>
            <a:off x="5313208" y="258041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C7ED603-9429-42F5-B87F-A5F3E9DA5342}"/>
              </a:ext>
            </a:extLst>
          </p:cNvPr>
          <p:cNvSpPr/>
          <p:nvPr/>
        </p:nvSpPr>
        <p:spPr>
          <a:xfrm>
            <a:off x="6035583" y="258041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C8B514A-0F00-4E3E-A57F-B90D8F2300F9}"/>
              </a:ext>
            </a:extLst>
          </p:cNvPr>
          <p:cNvSpPr/>
          <p:nvPr/>
        </p:nvSpPr>
        <p:spPr>
          <a:xfrm>
            <a:off x="6734883" y="258027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58F8610-4B15-44C2-A38E-89ED6A7D02E1}"/>
              </a:ext>
            </a:extLst>
          </p:cNvPr>
          <p:cNvSpPr/>
          <p:nvPr/>
        </p:nvSpPr>
        <p:spPr>
          <a:xfrm>
            <a:off x="7448003" y="258027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FC45699-97EE-4851-AE60-3432C3353BE0}"/>
              </a:ext>
            </a:extLst>
          </p:cNvPr>
          <p:cNvSpPr/>
          <p:nvPr/>
        </p:nvSpPr>
        <p:spPr>
          <a:xfrm>
            <a:off x="12340324" y="25804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5E4C24E-FE35-45BB-8EEE-C006A9EDB3FA}"/>
              </a:ext>
            </a:extLst>
          </p:cNvPr>
          <p:cNvSpPr/>
          <p:nvPr/>
        </p:nvSpPr>
        <p:spPr>
          <a:xfrm>
            <a:off x="13053444" y="25804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429FF3D-4115-482D-8215-562F74F53DB6}"/>
              </a:ext>
            </a:extLst>
          </p:cNvPr>
          <p:cNvSpPr/>
          <p:nvPr/>
        </p:nvSpPr>
        <p:spPr>
          <a:xfrm>
            <a:off x="13775819" y="258041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212C77B-0F71-4D29-B519-9DBEFD020216}"/>
              </a:ext>
            </a:extLst>
          </p:cNvPr>
          <p:cNvSpPr/>
          <p:nvPr/>
        </p:nvSpPr>
        <p:spPr>
          <a:xfrm>
            <a:off x="14477745" y="25804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521F623-5997-428E-B22B-07FBFD25C5FA}"/>
              </a:ext>
            </a:extLst>
          </p:cNvPr>
          <p:cNvSpPr/>
          <p:nvPr/>
        </p:nvSpPr>
        <p:spPr>
          <a:xfrm>
            <a:off x="15190865" y="25804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0EC19E0-1C61-4631-8D54-32279D0B4C35}"/>
              </a:ext>
            </a:extLst>
          </p:cNvPr>
          <p:cNvSpPr/>
          <p:nvPr/>
        </p:nvSpPr>
        <p:spPr>
          <a:xfrm>
            <a:off x="15913240" y="258041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24EAA8A-6EA6-44A9-9B3E-032563117B0A}"/>
              </a:ext>
            </a:extLst>
          </p:cNvPr>
          <p:cNvSpPr/>
          <p:nvPr/>
        </p:nvSpPr>
        <p:spPr>
          <a:xfrm>
            <a:off x="19470887" y="258027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187034A-5B50-4FDB-BCA8-70EE3BC37A92}"/>
              </a:ext>
            </a:extLst>
          </p:cNvPr>
          <p:cNvSpPr/>
          <p:nvPr/>
        </p:nvSpPr>
        <p:spPr>
          <a:xfrm>
            <a:off x="20184007" y="258027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1E8C511-921C-46A9-9BDF-832389416077}"/>
              </a:ext>
            </a:extLst>
          </p:cNvPr>
          <p:cNvSpPr/>
          <p:nvPr/>
        </p:nvSpPr>
        <p:spPr>
          <a:xfrm>
            <a:off x="20906382" y="2580270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DC4F8B9-C2CE-4265-AD86-A5955093E471}"/>
              </a:ext>
            </a:extLst>
          </p:cNvPr>
          <p:cNvSpPr/>
          <p:nvPr/>
        </p:nvSpPr>
        <p:spPr>
          <a:xfrm>
            <a:off x="21608308" y="258027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626FC2A-FD7F-415F-9A14-C19D2DB833C9}"/>
              </a:ext>
            </a:extLst>
          </p:cNvPr>
          <p:cNvSpPr/>
          <p:nvPr/>
        </p:nvSpPr>
        <p:spPr>
          <a:xfrm>
            <a:off x="16613717" y="258041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508046A-E95F-42A6-8FDE-61D8A55AF875}"/>
              </a:ext>
            </a:extLst>
          </p:cNvPr>
          <p:cNvSpPr/>
          <p:nvPr/>
        </p:nvSpPr>
        <p:spPr>
          <a:xfrm>
            <a:off x="17336092" y="258041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E139300-6A7D-43A6-971F-10E37700699F}"/>
              </a:ext>
            </a:extLst>
          </p:cNvPr>
          <p:cNvSpPr/>
          <p:nvPr/>
        </p:nvSpPr>
        <p:spPr>
          <a:xfrm>
            <a:off x="18035392" y="258027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77D0883-A45C-4AE8-B1FC-214B94E867D3}"/>
              </a:ext>
            </a:extLst>
          </p:cNvPr>
          <p:cNvSpPr/>
          <p:nvPr/>
        </p:nvSpPr>
        <p:spPr>
          <a:xfrm>
            <a:off x="18748512" y="258027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C777DE7-45F4-49A2-AF45-A83BA34FA398}"/>
              </a:ext>
            </a:extLst>
          </p:cNvPr>
          <p:cNvSpPr/>
          <p:nvPr/>
        </p:nvSpPr>
        <p:spPr>
          <a:xfrm>
            <a:off x="12340324" y="323787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D4DED6D-55E8-448C-98A9-AC9392041C42}"/>
              </a:ext>
            </a:extLst>
          </p:cNvPr>
          <p:cNvSpPr/>
          <p:nvPr/>
        </p:nvSpPr>
        <p:spPr>
          <a:xfrm>
            <a:off x="13053444" y="323787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1A80C64-6926-45B6-B5B6-11E291393011}"/>
              </a:ext>
            </a:extLst>
          </p:cNvPr>
          <p:cNvSpPr/>
          <p:nvPr/>
        </p:nvSpPr>
        <p:spPr>
          <a:xfrm>
            <a:off x="13775819" y="323787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D543A018-ACC9-42BF-8E98-61BF89E2B496}"/>
              </a:ext>
            </a:extLst>
          </p:cNvPr>
          <p:cNvSpPr/>
          <p:nvPr/>
        </p:nvSpPr>
        <p:spPr>
          <a:xfrm>
            <a:off x="14477745" y="323787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0F46DB1-5B5A-4A55-9DC4-D981F977842A}"/>
              </a:ext>
            </a:extLst>
          </p:cNvPr>
          <p:cNvSpPr/>
          <p:nvPr/>
        </p:nvSpPr>
        <p:spPr>
          <a:xfrm>
            <a:off x="15190865" y="323787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BF825A5-BDDA-4A24-BB91-1634142A2AAF}"/>
              </a:ext>
            </a:extLst>
          </p:cNvPr>
          <p:cNvSpPr/>
          <p:nvPr/>
        </p:nvSpPr>
        <p:spPr>
          <a:xfrm>
            <a:off x="15913240" y="323787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83982F2-6CDA-4ABD-BB00-2CBD0DC5C3C7}"/>
              </a:ext>
            </a:extLst>
          </p:cNvPr>
          <p:cNvSpPr/>
          <p:nvPr/>
        </p:nvSpPr>
        <p:spPr>
          <a:xfrm>
            <a:off x="19470887" y="3237732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A1248AC-81D7-4A10-A20F-C3D0752B3CEE}"/>
              </a:ext>
            </a:extLst>
          </p:cNvPr>
          <p:cNvSpPr/>
          <p:nvPr/>
        </p:nvSpPr>
        <p:spPr>
          <a:xfrm>
            <a:off x="20184007" y="3237732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C236E40-21ED-4219-89A3-ADE44D5D4325}"/>
              </a:ext>
            </a:extLst>
          </p:cNvPr>
          <p:cNvSpPr/>
          <p:nvPr/>
        </p:nvSpPr>
        <p:spPr>
          <a:xfrm>
            <a:off x="20906382" y="323773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6F1DFDD-36FE-4A71-A501-693F161EDC2C}"/>
              </a:ext>
            </a:extLst>
          </p:cNvPr>
          <p:cNvSpPr/>
          <p:nvPr/>
        </p:nvSpPr>
        <p:spPr>
          <a:xfrm>
            <a:off x="21608308" y="3237732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FD7CB52-BDA1-49A5-B5E8-94AEA0F52067}"/>
              </a:ext>
            </a:extLst>
          </p:cNvPr>
          <p:cNvSpPr/>
          <p:nvPr/>
        </p:nvSpPr>
        <p:spPr>
          <a:xfrm>
            <a:off x="16613717" y="323787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70258A1-B4FD-4E3E-B0E2-36C85E30B7EB}"/>
              </a:ext>
            </a:extLst>
          </p:cNvPr>
          <p:cNvSpPr/>
          <p:nvPr/>
        </p:nvSpPr>
        <p:spPr>
          <a:xfrm>
            <a:off x="17336092" y="323787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7FE0DEC-D68C-4152-ACAD-E93CBA784ABE}"/>
              </a:ext>
            </a:extLst>
          </p:cNvPr>
          <p:cNvSpPr/>
          <p:nvPr/>
        </p:nvSpPr>
        <p:spPr>
          <a:xfrm>
            <a:off x="18035392" y="323773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76A2413-E805-4979-8D52-391F6B28B5B6}"/>
              </a:ext>
            </a:extLst>
          </p:cNvPr>
          <p:cNvSpPr/>
          <p:nvPr/>
        </p:nvSpPr>
        <p:spPr>
          <a:xfrm>
            <a:off x="18748512" y="323773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B3F98E4-BAA0-4248-91E8-4EB7EE5D3DD9}"/>
              </a:ext>
            </a:extLst>
          </p:cNvPr>
          <p:cNvSpPr/>
          <p:nvPr/>
        </p:nvSpPr>
        <p:spPr>
          <a:xfrm>
            <a:off x="12340324" y="38951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78300CB0-E9F0-41D4-AAEA-14658B7AF5C7}"/>
              </a:ext>
            </a:extLst>
          </p:cNvPr>
          <p:cNvSpPr/>
          <p:nvPr/>
        </p:nvSpPr>
        <p:spPr>
          <a:xfrm>
            <a:off x="13053444" y="38951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F28BDC2-6426-470D-903F-D13537BBD64A}"/>
              </a:ext>
            </a:extLst>
          </p:cNvPr>
          <p:cNvSpPr/>
          <p:nvPr/>
        </p:nvSpPr>
        <p:spPr>
          <a:xfrm>
            <a:off x="13775819" y="389519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2307159-AB79-40DF-ADF6-7738E34CEB8D}"/>
              </a:ext>
            </a:extLst>
          </p:cNvPr>
          <p:cNvSpPr/>
          <p:nvPr/>
        </p:nvSpPr>
        <p:spPr>
          <a:xfrm>
            <a:off x="14477745" y="38951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B597CF0-F47C-4B7F-BEE8-85A29334D08F}"/>
              </a:ext>
            </a:extLst>
          </p:cNvPr>
          <p:cNvSpPr/>
          <p:nvPr/>
        </p:nvSpPr>
        <p:spPr>
          <a:xfrm>
            <a:off x="15190865" y="38951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4DA9E747-FA6A-4CAA-861D-AB09945DB613}"/>
              </a:ext>
            </a:extLst>
          </p:cNvPr>
          <p:cNvSpPr/>
          <p:nvPr/>
        </p:nvSpPr>
        <p:spPr>
          <a:xfrm>
            <a:off x="15913240" y="389519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15BA899C-375B-41C8-BD75-7BF9D5A30116}"/>
              </a:ext>
            </a:extLst>
          </p:cNvPr>
          <p:cNvSpPr/>
          <p:nvPr/>
        </p:nvSpPr>
        <p:spPr>
          <a:xfrm>
            <a:off x="19470887" y="3895050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EF37E69A-94AA-421B-877E-D2DBF442C5CB}"/>
              </a:ext>
            </a:extLst>
          </p:cNvPr>
          <p:cNvSpPr/>
          <p:nvPr/>
        </p:nvSpPr>
        <p:spPr>
          <a:xfrm>
            <a:off x="20184007" y="3895050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3C9D38D-5E7F-498D-BF05-34FE77CD28E7}"/>
              </a:ext>
            </a:extLst>
          </p:cNvPr>
          <p:cNvSpPr/>
          <p:nvPr/>
        </p:nvSpPr>
        <p:spPr>
          <a:xfrm>
            <a:off x="20906382" y="3895049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831FF7D6-C2B4-4908-A3D4-8BB26CB882F2}"/>
              </a:ext>
            </a:extLst>
          </p:cNvPr>
          <p:cNvSpPr/>
          <p:nvPr/>
        </p:nvSpPr>
        <p:spPr>
          <a:xfrm>
            <a:off x="21608308" y="3895050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9B3223F1-6410-48BB-B7B4-D724379CA380}"/>
              </a:ext>
            </a:extLst>
          </p:cNvPr>
          <p:cNvSpPr/>
          <p:nvPr/>
        </p:nvSpPr>
        <p:spPr>
          <a:xfrm>
            <a:off x="16613717" y="389519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2620EF1-57AE-4EBC-9522-C91F0E8D77B7}"/>
              </a:ext>
            </a:extLst>
          </p:cNvPr>
          <p:cNvSpPr/>
          <p:nvPr/>
        </p:nvSpPr>
        <p:spPr>
          <a:xfrm>
            <a:off x="17336092" y="389519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77A9760-512D-4B9E-8C75-7B113AEE22C6}"/>
              </a:ext>
            </a:extLst>
          </p:cNvPr>
          <p:cNvSpPr/>
          <p:nvPr/>
        </p:nvSpPr>
        <p:spPr>
          <a:xfrm>
            <a:off x="18035392" y="389504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4606F36F-A719-429B-AA90-6A2EA690CF94}"/>
              </a:ext>
            </a:extLst>
          </p:cNvPr>
          <p:cNvSpPr/>
          <p:nvPr/>
        </p:nvSpPr>
        <p:spPr>
          <a:xfrm>
            <a:off x="18748512" y="389504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A5A6CF5-28D7-4364-BDDB-E9DD4DCD4207}"/>
              </a:ext>
            </a:extLst>
          </p:cNvPr>
          <p:cNvSpPr/>
          <p:nvPr/>
        </p:nvSpPr>
        <p:spPr>
          <a:xfrm>
            <a:off x="12340324" y="455250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8A29E74-7A75-40E7-9D58-A8321846F8EA}"/>
              </a:ext>
            </a:extLst>
          </p:cNvPr>
          <p:cNvSpPr/>
          <p:nvPr/>
        </p:nvSpPr>
        <p:spPr>
          <a:xfrm>
            <a:off x="13053444" y="455250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9B8970A3-6B8D-4FE9-B2CF-7302933F247F}"/>
              </a:ext>
            </a:extLst>
          </p:cNvPr>
          <p:cNvSpPr/>
          <p:nvPr/>
        </p:nvSpPr>
        <p:spPr>
          <a:xfrm>
            <a:off x="13775819" y="455250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7B084A1C-DF1D-4C7D-803E-F3DE297CDFED}"/>
              </a:ext>
            </a:extLst>
          </p:cNvPr>
          <p:cNvSpPr/>
          <p:nvPr/>
        </p:nvSpPr>
        <p:spPr>
          <a:xfrm>
            <a:off x="14477745" y="455250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51296F9-2DF6-4504-A349-F615F5050F5A}"/>
              </a:ext>
            </a:extLst>
          </p:cNvPr>
          <p:cNvSpPr/>
          <p:nvPr/>
        </p:nvSpPr>
        <p:spPr>
          <a:xfrm>
            <a:off x="15190865" y="455250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B643586B-BF04-4649-B40D-59C80239B236}"/>
              </a:ext>
            </a:extLst>
          </p:cNvPr>
          <p:cNvSpPr/>
          <p:nvPr/>
        </p:nvSpPr>
        <p:spPr>
          <a:xfrm>
            <a:off x="15913240" y="455250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49E67467-863E-44C1-8478-8D17A8B67C5E}"/>
              </a:ext>
            </a:extLst>
          </p:cNvPr>
          <p:cNvSpPr/>
          <p:nvPr/>
        </p:nvSpPr>
        <p:spPr>
          <a:xfrm>
            <a:off x="19470887" y="4552365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E5175AAC-C643-4AD6-9C4B-8FA251631257}"/>
              </a:ext>
            </a:extLst>
          </p:cNvPr>
          <p:cNvSpPr/>
          <p:nvPr/>
        </p:nvSpPr>
        <p:spPr>
          <a:xfrm>
            <a:off x="20184007" y="4552365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D5870BE-076A-4BDF-ACE3-D2904D7E85BE}"/>
              </a:ext>
            </a:extLst>
          </p:cNvPr>
          <p:cNvSpPr/>
          <p:nvPr/>
        </p:nvSpPr>
        <p:spPr>
          <a:xfrm>
            <a:off x="20906382" y="4552364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C999493-4E66-4C22-9E1E-499A9A4611D1}"/>
              </a:ext>
            </a:extLst>
          </p:cNvPr>
          <p:cNvSpPr/>
          <p:nvPr/>
        </p:nvSpPr>
        <p:spPr>
          <a:xfrm>
            <a:off x="21608308" y="4552365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2D5B336-F1D4-40F6-A7A7-7627687189F9}"/>
              </a:ext>
            </a:extLst>
          </p:cNvPr>
          <p:cNvSpPr/>
          <p:nvPr/>
        </p:nvSpPr>
        <p:spPr>
          <a:xfrm>
            <a:off x="16613717" y="455250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06BEEF9-4B78-4CAB-8546-23D111185A34}"/>
              </a:ext>
            </a:extLst>
          </p:cNvPr>
          <p:cNvSpPr/>
          <p:nvPr/>
        </p:nvSpPr>
        <p:spPr>
          <a:xfrm>
            <a:off x="17336092" y="455250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FAA86FE2-9CB3-4782-9F9A-B0E0C825FC13}"/>
              </a:ext>
            </a:extLst>
          </p:cNvPr>
          <p:cNvSpPr/>
          <p:nvPr/>
        </p:nvSpPr>
        <p:spPr>
          <a:xfrm>
            <a:off x="18035392" y="455236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2B320A50-B94E-4D44-9CC8-7C620921FF4F}"/>
              </a:ext>
            </a:extLst>
          </p:cNvPr>
          <p:cNvSpPr/>
          <p:nvPr/>
        </p:nvSpPr>
        <p:spPr>
          <a:xfrm>
            <a:off x="18748512" y="455236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05193D5C-B675-4AAE-9F85-AA601E16FE2E}"/>
              </a:ext>
            </a:extLst>
          </p:cNvPr>
          <p:cNvSpPr/>
          <p:nvPr/>
        </p:nvSpPr>
        <p:spPr>
          <a:xfrm>
            <a:off x="12340324" y="520968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15CEB42F-2EF8-4CFD-AC3B-9C1CF197C441}"/>
              </a:ext>
            </a:extLst>
          </p:cNvPr>
          <p:cNvSpPr/>
          <p:nvPr/>
        </p:nvSpPr>
        <p:spPr>
          <a:xfrm>
            <a:off x="13053444" y="520968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DE1B0919-CB61-40BA-B618-8573EA29A2CA}"/>
              </a:ext>
            </a:extLst>
          </p:cNvPr>
          <p:cNvSpPr/>
          <p:nvPr/>
        </p:nvSpPr>
        <p:spPr>
          <a:xfrm>
            <a:off x="13775819" y="520968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728D87CF-61EC-401A-BB96-5A8DE1621777}"/>
              </a:ext>
            </a:extLst>
          </p:cNvPr>
          <p:cNvSpPr/>
          <p:nvPr/>
        </p:nvSpPr>
        <p:spPr>
          <a:xfrm>
            <a:off x="14477745" y="520968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B1D9F650-4D88-4EF2-B1E1-5BF5EBC33CAB}"/>
              </a:ext>
            </a:extLst>
          </p:cNvPr>
          <p:cNvSpPr/>
          <p:nvPr/>
        </p:nvSpPr>
        <p:spPr>
          <a:xfrm>
            <a:off x="15190865" y="520968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0B0E0326-B4B2-423F-8D58-44AA6420D41C}"/>
              </a:ext>
            </a:extLst>
          </p:cNvPr>
          <p:cNvSpPr/>
          <p:nvPr/>
        </p:nvSpPr>
        <p:spPr>
          <a:xfrm>
            <a:off x="15913240" y="520968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1501D062-78C8-4D87-9737-AA8B3A277D4F}"/>
              </a:ext>
            </a:extLst>
          </p:cNvPr>
          <p:cNvSpPr/>
          <p:nvPr/>
        </p:nvSpPr>
        <p:spPr>
          <a:xfrm>
            <a:off x="19470887" y="5209537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FB59F738-4518-42AC-A2E8-0FF05A6BBAB4}"/>
              </a:ext>
            </a:extLst>
          </p:cNvPr>
          <p:cNvSpPr/>
          <p:nvPr/>
        </p:nvSpPr>
        <p:spPr>
          <a:xfrm>
            <a:off x="20184007" y="5209537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5B8C41E-E99A-4B68-B118-F50B156017F8}"/>
              </a:ext>
            </a:extLst>
          </p:cNvPr>
          <p:cNvSpPr/>
          <p:nvPr/>
        </p:nvSpPr>
        <p:spPr>
          <a:xfrm>
            <a:off x="20906382" y="5209536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6818A53B-5CC4-4BE2-9312-7143524CCEE0}"/>
              </a:ext>
            </a:extLst>
          </p:cNvPr>
          <p:cNvSpPr/>
          <p:nvPr/>
        </p:nvSpPr>
        <p:spPr>
          <a:xfrm>
            <a:off x="21608308" y="5209537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EBC62A0F-185B-4410-AA03-E2E9815A2ED5}"/>
              </a:ext>
            </a:extLst>
          </p:cNvPr>
          <p:cNvSpPr/>
          <p:nvPr/>
        </p:nvSpPr>
        <p:spPr>
          <a:xfrm>
            <a:off x="16613717" y="520968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5601F2B-2A9B-4E4F-8AA5-FF90FEAF27EA}"/>
              </a:ext>
            </a:extLst>
          </p:cNvPr>
          <p:cNvSpPr/>
          <p:nvPr/>
        </p:nvSpPr>
        <p:spPr>
          <a:xfrm>
            <a:off x="17336092" y="520967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85B51926-DED0-4347-A9B5-976BFDBC2DF3}"/>
              </a:ext>
            </a:extLst>
          </p:cNvPr>
          <p:cNvSpPr/>
          <p:nvPr/>
        </p:nvSpPr>
        <p:spPr>
          <a:xfrm>
            <a:off x="18035392" y="520953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90DEF28A-EF90-4CAB-8B50-74D1D9713A08}"/>
              </a:ext>
            </a:extLst>
          </p:cNvPr>
          <p:cNvSpPr/>
          <p:nvPr/>
        </p:nvSpPr>
        <p:spPr>
          <a:xfrm>
            <a:off x="18748512" y="520953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C17C7CA9-46B2-4236-929E-B0DAEB14BF48}"/>
              </a:ext>
            </a:extLst>
          </p:cNvPr>
          <p:cNvSpPr/>
          <p:nvPr/>
        </p:nvSpPr>
        <p:spPr>
          <a:xfrm>
            <a:off x="12340324" y="586714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EFD26A9-0861-4E5D-A224-FA8663A6A73F}"/>
              </a:ext>
            </a:extLst>
          </p:cNvPr>
          <p:cNvSpPr/>
          <p:nvPr/>
        </p:nvSpPr>
        <p:spPr>
          <a:xfrm>
            <a:off x="13053444" y="586714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4CFBCCCA-382C-407E-A5B4-3950FB422FCD}"/>
              </a:ext>
            </a:extLst>
          </p:cNvPr>
          <p:cNvSpPr/>
          <p:nvPr/>
        </p:nvSpPr>
        <p:spPr>
          <a:xfrm>
            <a:off x="13775819" y="586714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22A74381-716A-4E6A-B824-101CFB7D7103}"/>
              </a:ext>
            </a:extLst>
          </p:cNvPr>
          <p:cNvSpPr/>
          <p:nvPr/>
        </p:nvSpPr>
        <p:spPr>
          <a:xfrm>
            <a:off x="14477745" y="586714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FDDF5173-70D8-42E8-9A84-5680A189A59F}"/>
              </a:ext>
            </a:extLst>
          </p:cNvPr>
          <p:cNvSpPr/>
          <p:nvPr/>
        </p:nvSpPr>
        <p:spPr>
          <a:xfrm>
            <a:off x="15190865" y="586714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D8C4A848-FD33-420E-BEF9-14A63F561079}"/>
              </a:ext>
            </a:extLst>
          </p:cNvPr>
          <p:cNvSpPr/>
          <p:nvPr/>
        </p:nvSpPr>
        <p:spPr>
          <a:xfrm>
            <a:off x="15913240" y="586714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21146ECE-19D4-497F-B407-FBC8914EB3C1}"/>
              </a:ext>
            </a:extLst>
          </p:cNvPr>
          <p:cNvSpPr/>
          <p:nvPr/>
        </p:nvSpPr>
        <p:spPr>
          <a:xfrm>
            <a:off x="19470887" y="5866998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D45D384E-A110-4050-BE4B-9EE171D3FA4B}"/>
              </a:ext>
            </a:extLst>
          </p:cNvPr>
          <p:cNvSpPr/>
          <p:nvPr/>
        </p:nvSpPr>
        <p:spPr>
          <a:xfrm>
            <a:off x="20184007" y="5866998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83829D98-87DD-4CDE-A7E2-7D5A2820006F}"/>
              </a:ext>
            </a:extLst>
          </p:cNvPr>
          <p:cNvSpPr/>
          <p:nvPr/>
        </p:nvSpPr>
        <p:spPr>
          <a:xfrm>
            <a:off x="20906382" y="5866997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F50034BC-D16C-4F3B-BE2F-5CFAE6DEF383}"/>
              </a:ext>
            </a:extLst>
          </p:cNvPr>
          <p:cNvSpPr/>
          <p:nvPr/>
        </p:nvSpPr>
        <p:spPr>
          <a:xfrm>
            <a:off x="21608308" y="5866998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144AD7B6-1BB1-48DA-BAAB-675DC547CE9E}"/>
              </a:ext>
            </a:extLst>
          </p:cNvPr>
          <p:cNvSpPr/>
          <p:nvPr/>
        </p:nvSpPr>
        <p:spPr>
          <a:xfrm>
            <a:off x="16613717" y="586714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0BD23B5C-2B44-4643-BA70-6A0AAB215989}"/>
              </a:ext>
            </a:extLst>
          </p:cNvPr>
          <p:cNvSpPr/>
          <p:nvPr/>
        </p:nvSpPr>
        <p:spPr>
          <a:xfrm>
            <a:off x="17336092" y="586714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8BC162A4-0CDE-4CA1-A11D-3320A8547151}"/>
              </a:ext>
            </a:extLst>
          </p:cNvPr>
          <p:cNvSpPr/>
          <p:nvPr/>
        </p:nvSpPr>
        <p:spPr>
          <a:xfrm>
            <a:off x="18035392" y="586699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356C8720-2FE1-48E9-9B4F-9F2112231CBD}"/>
              </a:ext>
            </a:extLst>
          </p:cNvPr>
          <p:cNvSpPr/>
          <p:nvPr/>
        </p:nvSpPr>
        <p:spPr>
          <a:xfrm>
            <a:off x="18748512" y="586699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890A6B94-9EC0-4D02-A85F-1F9F76F1BBC3}"/>
              </a:ext>
            </a:extLst>
          </p:cNvPr>
          <p:cNvSpPr/>
          <p:nvPr/>
        </p:nvSpPr>
        <p:spPr>
          <a:xfrm>
            <a:off x="12340324" y="652446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431FC6B9-CDFF-4710-AED7-BCB54A159561}"/>
              </a:ext>
            </a:extLst>
          </p:cNvPr>
          <p:cNvSpPr/>
          <p:nvPr/>
        </p:nvSpPr>
        <p:spPr>
          <a:xfrm>
            <a:off x="13053444" y="652446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7D8AAE63-5FE1-48A3-9BE0-54BADB06EA4A}"/>
              </a:ext>
            </a:extLst>
          </p:cNvPr>
          <p:cNvSpPr/>
          <p:nvPr/>
        </p:nvSpPr>
        <p:spPr>
          <a:xfrm>
            <a:off x="13775819" y="652445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F3DF43CC-E2E1-4563-B7BB-DDCCC6943DDE}"/>
              </a:ext>
            </a:extLst>
          </p:cNvPr>
          <p:cNvSpPr/>
          <p:nvPr/>
        </p:nvSpPr>
        <p:spPr>
          <a:xfrm>
            <a:off x="14477745" y="652446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436E4872-1AD5-4505-83B2-B0E6EE535AA9}"/>
              </a:ext>
            </a:extLst>
          </p:cNvPr>
          <p:cNvSpPr/>
          <p:nvPr/>
        </p:nvSpPr>
        <p:spPr>
          <a:xfrm>
            <a:off x="15190865" y="652446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2FF091E9-6488-4F03-8E59-8963E86BF05F}"/>
              </a:ext>
            </a:extLst>
          </p:cNvPr>
          <p:cNvSpPr/>
          <p:nvPr/>
        </p:nvSpPr>
        <p:spPr>
          <a:xfrm>
            <a:off x="15913240" y="652445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8F0B6A45-EA27-4B6E-9C78-295070E01A93}"/>
              </a:ext>
            </a:extLst>
          </p:cNvPr>
          <p:cNvSpPr/>
          <p:nvPr/>
        </p:nvSpPr>
        <p:spPr>
          <a:xfrm>
            <a:off x="19470887" y="6524316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E918BB42-E8D8-4580-817F-21D903B7EB3C}"/>
              </a:ext>
            </a:extLst>
          </p:cNvPr>
          <p:cNvSpPr/>
          <p:nvPr/>
        </p:nvSpPr>
        <p:spPr>
          <a:xfrm>
            <a:off x="20184007" y="6524316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B8680163-9D85-40DC-9287-0FA756884480}"/>
              </a:ext>
            </a:extLst>
          </p:cNvPr>
          <p:cNvSpPr/>
          <p:nvPr/>
        </p:nvSpPr>
        <p:spPr>
          <a:xfrm>
            <a:off x="20906382" y="6524315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F54F33C1-F0C1-4E12-B867-617DA7E97D9C}"/>
              </a:ext>
            </a:extLst>
          </p:cNvPr>
          <p:cNvSpPr/>
          <p:nvPr/>
        </p:nvSpPr>
        <p:spPr>
          <a:xfrm>
            <a:off x="21608308" y="6524316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FFEFF13A-C66B-4E3F-8194-CCC7E8BD1B69}"/>
              </a:ext>
            </a:extLst>
          </p:cNvPr>
          <p:cNvSpPr/>
          <p:nvPr/>
        </p:nvSpPr>
        <p:spPr>
          <a:xfrm>
            <a:off x="16613717" y="652445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52543DF1-06BD-4A1F-AF56-F0EF6ACB3BF9}"/>
              </a:ext>
            </a:extLst>
          </p:cNvPr>
          <p:cNvSpPr/>
          <p:nvPr/>
        </p:nvSpPr>
        <p:spPr>
          <a:xfrm>
            <a:off x="17336092" y="652445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12D6AB9C-928A-4D0C-A555-66F7B743BFDB}"/>
              </a:ext>
            </a:extLst>
          </p:cNvPr>
          <p:cNvSpPr/>
          <p:nvPr/>
        </p:nvSpPr>
        <p:spPr>
          <a:xfrm>
            <a:off x="18035392" y="65243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EB9E4340-4C45-4254-BC9F-F8095D14BF52}"/>
              </a:ext>
            </a:extLst>
          </p:cNvPr>
          <p:cNvSpPr/>
          <p:nvPr/>
        </p:nvSpPr>
        <p:spPr>
          <a:xfrm>
            <a:off x="18748512" y="65243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8694383-037E-41BE-8F57-235C3BA00B2D}"/>
              </a:ext>
            </a:extLst>
          </p:cNvPr>
          <p:cNvSpPr/>
          <p:nvPr/>
        </p:nvSpPr>
        <p:spPr>
          <a:xfrm>
            <a:off x="12340324" y="718177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FF1C04FF-6F4D-4193-A66C-31F903EE434C}"/>
              </a:ext>
            </a:extLst>
          </p:cNvPr>
          <p:cNvSpPr/>
          <p:nvPr/>
        </p:nvSpPr>
        <p:spPr>
          <a:xfrm>
            <a:off x="13053444" y="718177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498AD779-AD91-4463-AC7C-61EA25AFB586}"/>
              </a:ext>
            </a:extLst>
          </p:cNvPr>
          <p:cNvSpPr/>
          <p:nvPr/>
        </p:nvSpPr>
        <p:spPr>
          <a:xfrm>
            <a:off x="13775819" y="718177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C1441F9A-8A34-4E0F-BA6B-0E2B371E8E02}"/>
              </a:ext>
            </a:extLst>
          </p:cNvPr>
          <p:cNvSpPr/>
          <p:nvPr/>
        </p:nvSpPr>
        <p:spPr>
          <a:xfrm>
            <a:off x="14477745" y="718177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24C6540-5637-438B-B16A-1F983D7930B0}"/>
              </a:ext>
            </a:extLst>
          </p:cNvPr>
          <p:cNvSpPr/>
          <p:nvPr/>
        </p:nvSpPr>
        <p:spPr>
          <a:xfrm>
            <a:off x="15190865" y="718177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E626E460-B30E-4AD0-B814-6BA4BD447C49}"/>
              </a:ext>
            </a:extLst>
          </p:cNvPr>
          <p:cNvSpPr/>
          <p:nvPr/>
        </p:nvSpPr>
        <p:spPr>
          <a:xfrm>
            <a:off x="15913240" y="718177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68BFDB16-63B1-4B4B-8F1F-AB7F94C13F9F}"/>
              </a:ext>
            </a:extLst>
          </p:cNvPr>
          <p:cNvSpPr/>
          <p:nvPr/>
        </p:nvSpPr>
        <p:spPr>
          <a:xfrm>
            <a:off x="19470887" y="718163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9D9D4090-681F-456F-9BC9-C6985B28E25F}"/>
              </a:ext>
            </a:extLst>
          </p:cNvPr>
          <p:cNvSpPr/>
          <p:nvPr/>
        </p:nvSpPr>
        <p:spPr>
          <a:xfrm>
            <a:off x="20184007" y="718163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993AB83B-9107-4235-8BAC-20A614B68B0B}"/>
              </a:ext>
            </a:extLst>
          </p:cNvPr>
          <p:cNvSpPr/>
          <p:nvPr/>
        </p:nvSpPr>
        <p:spPr>
          <a:xfrm>
            <a:off x="20906382" y="7181630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1B888572-4702-4E87-A701-546624356D7D}"/>
              </a:ext>
            </a:extLst>
          </p:cNvPr>
          <p:cNvSpPr/>
          <p:nvPr/>
        </p:nvSpPr>
        <p:spPr>
          <a:xfrm>
            <a:off x="21608308" y="718163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6CACF6E9-8F5C-4A7A-8CD1-DE89E607931C}"/>
              </a:ext>
            </a:extLst>
          </p:cNvPr>
          <p:cNvSpPr/>
          <p:nvPr/>
        </p:nvSpPr>
        <p:spPr>
          <a:xfrm>
            <a:off x="16613717" y="718177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FB173BEF-AC46-4770-8EE2-53966249BA6C}"/>
              </a:ext>
            </a:extLst>
          </p:cNvPr>
          <p:cNvSpPr/>
          <p:nvPr/>
        </p:nvSpPr>
        <p:spPr>
          <a:xfrm>
            <a:off x="17336092" y="718177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3A851CF1-B4DF-4174-9B76-1A33888A859B}"/>
              </a:ext>
            </a:extLst>
          </p:cNvPr>
          <p:cNvSpPr/>
          <p:nvPr/>
        </p:nvSpPr>
        <p:spPr>
          <a:xfrm>
            <a:off x="18035392" y="718163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70605D53-DC28-42C7-A87C-BA9F5ACE3D8D}"/>
              </a:ext>
            </a:extLst>
          </p:cNvPr>
          <p:cNvSpPr/>
          <p:nvPr/>
        </p:nvSpPr>
        <p:spPr>
          <a:xfrm>
            <a:off x="18748512" y="718163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2350F34-7302-48DE-BDF9-CC0CFCB9BCF6}"/>
              </a:ext>
            </a:extLst>
          </p:cNvPr>
          <p:cNvSpPr txBox="1"/>
          <p:nvPr/>
        </p:nvSpPr>
        <p:spPr>
          <a:xfrm>
            <a:off x="11780520" y="272433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9C0E801-6609-4C84-89F1-6B0BFAA4AB41}"/>
              </a:ext>
            </a:extLst>
          </p:cNvPr>
          <p:cNvSpPr txBox="1"/>
          <p:nvPr/>
        </p:nvSpPr>
        <p:spPr>
          <a:xfrm>
            <a:off x="11770404" y="338179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9308FF49-729B-49C1-B718-E753648293D4}"/>
              </a:ext>
            </a:extLst>
          </p:cNvPr>
          <p:cNvSpPr txBox="1"/>
          <p:nvPr/>
        </p:nvSpPr>
        <p:spPr>
          <a:xfrm>
            <a:off x="11780520" y="403925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A4B6671-6529-46C6-ACE5-D43DAD645D93}"/>
              </a:ext>
            </a:extLst>
          </p:cNvPr>
          <p:cNvSpPr txBox="1"/>
          <p:nvPr/>
        </p:nvSpPr>
        <p:spPr>
          <a:xfrm>
            <a:off x="11780520" y="469642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A6883012-EB4F-4AB0-8465-F3A718C813BB}"/>
              </a:ext>
            </a:extLst>
          </p:cNvPr>
          <p:cNvSpPr txBox="1"/>
          <p:nvPr/>
        </p:nvSpPr>
        <p:spPr>
          <a:xfrm>
            <a:off x="11764197" y="540861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D6C5BC64-35A9-4C32-8080-B35CD4FDFA6A}"/>
              </a:ext>
            </a:extLst>
          </p:cNvPr>
          <p:cNvSpPr txBox="1"/>
          <p:nvPr/>
        </p:nvSpPr>
        <p:spPr>
          <a:xfrm>
            <a:off x="11780520" y="612079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7D7CF09A-3736-49E7-BED1-624350B4CD60}"/>
              </a:ext>
            </a:extLst>
          </p:cNvPr>
          <p:cNvSpPr txBox="1"/>
          <p:nvPr/>
        </p:nvSpPr>
        <p:spPr>
          <a:xfrm>
            <a:off x="12506384" y="210225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2D94E7C-EAB3-4E78-90C4-527345154DEB}"/>
              </a:ext>
            </a:extLst>
          </p:cNvPr>
          <p:cNvSpPr txBox="1"/>
          <p:nvPr/>
        </p:nvSpPr>
        <p:spPr>
          <a:xfrm>
            <a:off x="13219504" y="210410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28EB1BC-4E11-47EE-9B64-AE91ECC39E68}"/>
              </a:ext>
            </a:extLst>
          </p:cNvPr>
          <p:cNvSpPr txBox="1"/>
          <p:nvPr/>
        </p:nvSpPr>
        <p:spPr>
          <a:xfrm>
            <a:off x="14643805" y="210225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C5E9FF5-E973-4C24-9C63-1BA0E9CE8DDB}"/>
              </a:ext>
            </a:extLst>
          </p:cNvPr>
          <p:cNvSpPr txBox="1"/>
          <p:nvPr/>
        </p:nvSpPr>
        <p:spPr>
          <a:xfrm>
            <a:off x="13930685" y="210225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785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0AEFF8-D8EC-4DAD-9662-24BC94F09B34}"/>
              </a:ext>
            </a:extLst>
          </p:cNvPr>
          <p:cNvSpPr/>
          <p:nvPr/>
        </p:nvSpPr>
        <p:spPr>
          <a:xfrm>
            <a:off x="2914335" y="346580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4D466D-748B-41DE-9471-4177F793773E}"/>
              </a:ext>
            </a:extLst>
          </p:cNvPr>
          <p:cNvSpPr/>
          <p:nvPr/>
        </p:nvSpPr>
        <p:spPr>
          <a:xfrm>
            <a:off x="3627455" y="346580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6A3D38-CB64-48A9-99A0-222AEA9A4C0A}"/>
              </a:ext>
            </a:extLst>
          </p:cNvPr>
          <p:cNvSpPr/>
          <p:nvPr/>
        </p:nvSpPr>
        <p:spPr>
          <a:xfrm>
            <a:off x="4349830" y="346580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B30867-3F7B-4937-97ED-5676008DF958}"/>
              </a:ext>
            </a:extLst>
          </p:cNvPr>
          <p:cNvSpPr/>
          <p:nvPr/>
        </p:nvSpPr>
        <p:spPr>
          <a:xfrm>
            <a:off x="5051756" y="346580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8F88B4-FEF4-4A14-921D-FDA01BE40E09}"/>
              </a:ext>
            </a:extLst>
          </p:cNvPr>
          <p:cNvSpPr/>
          <p:nvPr/>
        </p:nvSpPr>
        <p:spPr>
          <a:xfrm>
            <a:off x="5764876" y="346580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FA7E3D-EC09-474F-B7B4-EC738ED66217}"/>
              </a:ext>
            </a:extLst>
          </p:cNvPr>
          <p:cNvSpPr/>
          <p:nvPr/>
        </p:nvSpPr>
        <p:spPr>
          <a:xfrm>
            <a:off x="6487251" y="346580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4071A4-287D-4109-8D5B-1690180EF361}"/>
              </a:ext>
            </a:extLst>
          </p:cNvPr>
          <p:cNvSpPr/>
          <p:nvPr/>
        </p:nvSpPr>
        <p:spPr>
          <a:xfrm>
            <a:off x="10044898" y="3465659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D243A4-9F29-4B01-B77F-E4D0491F58E9}"/>
              </a:ext>
            </a:extLst>
          </p:cNvPr>
          <p:cNvSpPr/>
          <p:nvPr/>
        </p:nvSpPr>
        <p:spPr>
          <a:xfrm>
            <a:off x="10758018" y="3465659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-d2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B27550-B415-4C85-B6B2-56B62C97A610}"/>
              </a:ext>
            </a:extLst>
          </p:cNvPr>
          <p:cNvSpPr/>
          <p:nvPr/>
        </p:nvSpPr>
        <p:spPr>
          <a:xfrm>
            <a:off x="11480393" y="3465658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134115-DA76-44C6-BAFC-055447A15C5E}"/>
              </a:ext>
            </a:extLst>
          </p:cNvPr>
          <p:cNvSpPr/>
          <p:nvPr/>
        </p:nvSpPr>
        <p:spPr>
          <a:xfrm>
            <a:off x="12182319" y="3465659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B8631C-F82C-431D-B35B-A4BF798DF985}"/>
              </a:ext>
            </a:extLst>
          </p:cNvPr>
          <p:cNvSpPr/>
          <p:nvPr/>
        </p:nvSpPr>
        <p:spPr>
          <a:xfrm>
            <a:off x="7187728" y="346580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BCFE79-44DB-4D60-AC5F-50E51B4463E2}"/>
              </a:ext>
            </a:extLst>
          </p:cNvPr>
          <p:cNvSpPr/>
          <p:nvPr/>
        </p:nvSpPr>
        <p:spPr>
          <a:xfrm>
            <a:off x="7910103" y="346580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-d1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9A344C-55F9-45F6-AC91-7140EA0182FD}"/>
              </a:ext>
            </a:extLst>
          </p:cNvPr>
          <p:cNvSpPr/>
          <p:nvPr/>
        </p:nvSpPr>
        <p:spPr>
          <a:xfrm>
            <a:off x="8609403" y="346565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162E1C-EEF1-4554-BCC0-A710C0371C91}"/>
              </a:ext>
            </a:extLst>
          </p:cNvPr>
          <p:cNvSpPr/>
          <p:nvPr/>
        </p:nvSpPr>
        <p:spPr>
          <a:xfrm>
            <a:off x="9322523" y="346565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C984361-7953-4B17-8674-0D7C88650B04}"/>
              </a:ext>
            </a:extLst>
          </p:cNvPr>
          <p:cNvSpPr/>
          <p:nvPr/>
        </p:nvSpPr>
        <p:spPr>
          <a:xfrm>
            <a:off x="2905080" y="453893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8BA1A0-476C-4E40-8123-55231461E3AA}"/>
              </a:ext>
            </a:extLst>
          </p:cNvPr>
          <p:cNvSpPr/>
          <p:nvPr/>
        </p:nvSpPr>
        <p:spPr>
          <a:xfrm>
            <a:off x="3618200" y="453893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2827A73-340C-4D9C-8428-7905FF3F0A35}"/>
              </a:ext>
            </a:extLst>
          </p:cNvPr>
          <p:cNvSpPr/>
          <p:nvPr/>
        </p:nvSpPr>
        <p:spPr>
          <a:xfrm>
            <a:off x="4340575" y="453893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6621D45-F9D0-419B-817D-BB86CC19526C}"/>
              </a:ext>
            </a:extLst>
          </p:cNvPr>
          <p:cNvSpPr/>
          <p:nvPr/>
        </p:nvSpPr>
        <p:spPr>
          <a:xfrm>
            <a:off x="5042501" y="453893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D888D85-0B1E-4404-90FA-10D499C19EEB}"/>
              </a:ext>
            </a:extLst>
          </p:cNvPr>
          <p:cNvSpPr/>
          <p:nvPr/>
        </p:nvSpPr>
        <p:spPr>
          <a:xfrm>
            <a:off x="5755621" y="453893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15EEC4E-7A37-4BED-BD18-DAA6D6737501}"/>
              </a:ext>
            </a:extLst>
          </p:cNvPr>
          <p:cNvSpPr/>
          <p:nvPr/>
        </p:nvSpPr>
        <p:spPr>
          <a:xfrm>
            <a:off x="6477996" y="453893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+d1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+d2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648E9A-C046-492C-9B27-C6161944D1BB}"/>
              </a:ext>
            </a:extLst>
          </p:cNvPr>
          <p:cNvSpPr/>
          <p:nvPr/>
        </p:nvSpPr>
        <p:spPr>
          <a:xfrm>
            <a:off x="10035643" y="4538789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608628-4DDF-4EEE-BFF9-88E08F113380}"/>
              </a:ext>
            </a:extLst>
          </p:cNvPr>
          <p:cNvSpPr/>
          <p:nvPr/>
        </p:nvSpPr>
        <p:spPr>
          <a:xfrm>
            <a:off x="10748763" y="4538789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E7E712D-D4A8-4B1D-8083-ED20A71A5551}"/>
              </a:ext>
            </a:extLst>
          </p:cNvPr>
          <p:cNvSpPr/>
          <p:nvPr/>
        </p:nvSpPr>
        <p:spPr>
          <a:xfrm>
            <a:off x="11471138" y="4538788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031A70-A590-4417-9846-76F41F376D39}"/>
              </a:ext>
            </a:extLst>
          </p:cNvPr>
          <p:cNvSpPr/>
          <p:nvPr/>
        </p:nvSpPr>
        <p:spPr>
          <a:xfrm>
            <a:off x="12173064" y="4538789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8828E02-54D7-4907-BB18-1B05067E5589}"/>
              </a:ext>
            </a:extLst>
          </p:cNvPr>
          <p:cNvSpPr/>
          <p:nvPr/>
        </p:nvSpPr>
        <p:spPr>
          <a:xfrm>
            <a:off x="7178473" y="453893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+d1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+d2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AE3109C-5BA6-468C-A3E1-420309C07A39}"/>
              </a:ext>
            </a:extLst>
          </p:cNvPr>
          <p:cNvSpPr/>
          <p:nvPr/>
        </p:nvSpPr>
        <p:spPr>
          <a:xfrm>
            <a:off x="7900848" y="453893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6722BF9-04B9-4F7E-A341-3C0D32A06BBE}"/>
              </a:ext>
            </a:extLst>
          </p:cNvPr>
          <p:cNvSpPr/>
          <p:nvPr/>
        </p:nvSpPr>
        <p:spPr>
          <a:xfrm>
            <a:off x="8600148" y="453878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62CA52-B1C3-41E3-B120-5A3B9D0263E5}"/>
              </a:ext>
            </a:extLst>
          </p:cNvPr>
          <p:cNvSpPr/>
          <p:nvPr/>
        </p:nvSpPr>
        <p:spPr>
          <a:xfrm>
            <a:off x="9313268" y="453878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B0ECF20-AEC1-466F-8D8D-31154CFBF152}"/>
              </a:ext>
            </a:extLst>
          </p:cNvPr>
          <p:cNvSpPr/>
          <p:nvPr/>
        </p:nvSpPr>
        <p:spPr>
          <a:xfrm>
            <a:off x="2900515" y="239252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C3E655-170D-49BD-9C96-08DD2C8B2BD4}"/>
              </a:ext>
            </a:extLst>
          </p:cNvPr>
          <p:cNvSpPr/>
          <p:nvPr/>
        </p:nvSpPr>
        <p:spPr>
          <a:xfrm>
            <a:off x="3613635" y="239252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0100D9B-139E-421C-8291-2C9AD0410184}"/>
              </a:ext>
            </a:extLst>
          </p:cNvPr>
          <p:cNvSpPr/>
          <p:nvPr/>
        </p:nvSpPr>
        <p:spPr>
          <a:xfrm>
            <a:off x="4336010" y="239252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B705384-C95F-4974-8F1A-68F34740B44C}"/>
              </a:ext>
            </a:extLst>
          </p:cNvPr>
          <p:cNvSpPr/>
          <p:nvPr/>
        </p:nvSpPr>
        <p:spPr>
          <a:xfrm>
            <a:off x="5037936" y="239252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9AB7935-4C07-4DC0-9C30-4BE2C5C91819}"/>
              </a:ext>
            </a:extLst>
          </p:cNvPr>
          <p:cNvSpPr/>
          <p:nvPr/>
        </p:nvSpPr>
        <p:spPr>
          <a:xfrm>
            <a:off x="5751056" y="239252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AB4AA86-026F-45C0-86E1-04FB3425B6A1}"/>
              </a:ext>
            </a:extLst>
          </p:cNvPr>
          <p:cNvSpPr/>
          <p:nvPr/>
        </p:nvSpPr>
        <p:spPr>
          <a:xfrm>
            <a:off x="6473431" y="239252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9702436-B8D8-4505-AABE-6E486686178F}"/>
              </a:ext>
            </a:extLst>
          </p:cNvPr>
          <p:cNvSpPr/>
          <p:nvPr/>
        </p:nvSpPr>
        <p:spPr>
          <a:xfrm>
            <a:off x="10031078" y="2392385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826116B-CC69-46BF-8F63-0C0352434044}"/>
              </a:ext>
            </a:extLst>
          </p:cNvPr>
          <p:cNvSpPr/>
          <p:nvPr/>
        </p:nvSpPr>
        <p:spPr>
          <a:xfrm>
            <a:off x="10744198" y="2392385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69269D8-92B1-4FB8-9135-28D663915ED9}"/>
              </a:ext>
            </a:extLst>
          </p:cNvPr>
          <p:cNvSpPr/>
          <p:nvPr/>
        </p:nvSpPr>
        <p:spPr>
          <a:xfrm>
            <a:off x="11466573" y="2392384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D850DCF-7612-45E7-AE90-ADBF75F8F7C4}"/>
              </a:ext>
            </a:extLst>
          </p:cNvPr>
          <p:cNvSpPr/>
          <p:nvPr/>
        </p:nvSpPr>
        <p:spPr>
          <a:xfrm>
            <a:off x="12168499" y="2392385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9A74279-FDAB-4CD6-9B7A-ED3CA670F169}"/>
              </a:ext>
            </a:extLst>
          </p:cNvPr>
          <p:cNvSpPr/>
          <p:nvPr/>
        </p:nvSpPr>
        <p:spPr>
          <a:xfrm>
            <a:off x="7173908" y="239252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B962434-7EAF-43F7-9381-101F99F34AE6}"/>
              </a:ext>
            </a:extLst>
          </p:cNvPr>
          <p:cNvSpPr/>
          <p:nvPr/>
        </p:nvSpPr>
        <p:spPr>
          <a:xfrm>
            <a:off x="7896283" y="239252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ECF921A-004C-4B34-BC06-A2511E7881B4}"/>
              </a:ext>
            </a:extLst>
          </p:cNvPr>
          <p:cNvSpPr/>
          <p:nvPr/>
        </p:nvSpPr>
        <p:spPr>
          <a:xfrm>
            <a:off x="8595583" y="239238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1B19338-F058-4165-A241-91D458005CAD}"/>
              </a:ext>
            </a:extLst>
          </p:cNvPr>
          <p:cNvSpPr/>
          <p:nvPr/>
        </p:nvSpPr>
        <p:spPr>
          <a:xfrm>
            <a:off x="9308703" y="239238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왼쪽 중괄호 45">
            <a:extLst>
              <a:ext uri="{FF2B5EF4-FFF2-40B4-BE49-F238E27FC236}">
                <a16:creationId xmlns:a16="http://schemas.microsoft.com/office/drawing/2014/main" id="{35B18043-3E56-4EA2-B9FF-617796F78E2E}"/>
              </a:ext>
            </a:extLst>
          </p:cNvPr>
          <p:cNvSpPr/>
          <p:nvPr/>
        </p:nvSpPr>
        <p:spPr>
          <a:xfrm rot="5400000">
            <a:off x="6149933" y="473394"/>
            <a:ext cx="695912" cy="28244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왼쪽 중괄호 46">
            <a:extLst>
              <a:ext uri="{FF2B5EF4-FFF2-40B4-BE49-F238E27FC236}">
                <a16:creationId xmlns:a16="http://schemas.microsoft.com/office/drawing/2014/main" id="{F9E31E84-03ED-4293-9692-95DD79523473}"/>
              </a:ext>
            </a:extLst>
          </p:cNvPr>
          <p:cNvSpPr/>
          <p:nvPr/>
        </p:nvSpPr>
        <p:spPr>
          <a:xfrm rot="5400000">
            <a:off x="8273190" y="-158104"/>
            <a:ext cx="695912" cy="42461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EAF298-EDF4-4852-B875-A9706E34F8EE}"/>
              </a:ext>
            </a:extLst>
          </p:cNvPr>
          <p:cNvSpPr txBox="1"/>
          <p:nvPr/>
        </p:nvSpPr>
        <p:spPr>
          <a:xfrm>
            <a:off x="6033219" y="788035"/>
            <a:ext cx="1621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각 원소에 </a:t>
            </a:r>
            <a:r>
              <a:rPr lang="en-US" altLang="ko-KR"/>
              <a:t>d1</a:t>
            </a:r>
            <a:r>
              <a:rPr lang="ko-KR" altLang="en-US"/>
              <a:t>을 더함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5B651C3-E072-4DE2-8745-4D008CD22D72}"/>
              </a:ext>
            </a:extLst>
          </p:cNvPr>
          <p:cNvSpPr txBox="1"/>
          <p:nvPr/>
        </p:nvSpPr>
        <p:spPr>
          <a:xfrm>
            <a:off x="8084272" y="762753"/>
            <a:ext cx="1621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각 원소에 </a:t>
            </a:r>
            <a:r>
              <a:rPr lang="en-US" altLang="ko-KR"/>
              <a:t>d2</a:t>
            </a:r>
            <a:r>
              <a:rPr lang="ko-KR" altLang="en-US"/>
              <a:t>를 더함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687CF8-AFBB-42C7-821F-F75485A59381}"/>
              </a:ext>
            </a:extLst>
          </p:cNvPr>
          <p:cNvSpPr txBox="1"/>
          <p:nvPr/>
        </p:nvSpPr>
        <p:spPr>
          <a:xfrm>
            <a:off x="962365" y="3609722"/>
            <a:ext cx="146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쿼리기록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FC6F79-9132-4B9B-9B17-1FB953F41D2E}"/>
              </a:ext>
            </a:extLst>
          </p:cNvPr>
          <p:cNvSpPr txBox="1"/>
          <p:nvPr/>
        </p:nvSpPr>
        <p:spPr>
          <a:xfrm>
            <a:off x="970913" y="4642469"/>
            <a:ext cx="146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누적합</a:t>
            </a:r>
          </a:p>
        </p:txBody>
      </p:sp>
    </p:spTree>
    <p:extLst>
      <p:ext uri="{BB962C8B-B14F-4D97-AF65-F5344CB8AC3E}">
        <p14:creationId xmlns:p14="http://schemas.microsoft.com/office/powerpoint/2010/main" val="1678580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4BA013-14B8-4003-B1AF-5467B8D75423}"/>
              </a:ext>
            </a:extLst>
          </p:cNvPr>
          <p:cNvSpPr/>
          <p:nvPr/>
        </p:nvSpPr>
        <p:spPr>
          <a:xfrm>
            <a:off x="6826211" y="254492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7729FB-32A1-4658-8D2A-94BE122833B2}"/>
              </a:ext>
            </a:extLst>
          </p:cNvPr>
          <p:cNvSpPr/>
          <p:nvPr/>
        </p:nvSpPr>
        <p:spPr>
          <a:xfrm>
            <a:off x="7539331" y="254492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D463BB-5681-499F-8ED8-323D8902B527}"/>
              </a:ext>
            </a:extLst>
          </p:cNvPr>
          <p:cNvSpPr/>
          <p:nvPr/>
        </p:nvSpPr>
        <p:spPr>
          <a:xfrm>
            <a:off x="8261706" y="254492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E6F31B-C5F1-43B2-99B5-6D3D55174A31}"/>
              </a:ext>
            </a:extLst>
          </p:cNvPr>
          <p:cNvSpPr/>
          <p:nvPr/>
        </p:nvSpPr>
        <p:spPr>
          <a:xfrm>
            <a:off x="8963632" y="254492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99F1E4-F106-45B1-B783-F075768582E3}"/>
              </a:ext>
            </a:extLst>
          </p:cNvPr>
          <p:cNvSpPr/>
          <p:nvPr/>
        </p:nvSpPr>
        <p:spPr>
          <a:xfrm>
            <a:off x="9676752" y="254492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59682A-37E2-45AB-9B84-4FCFE16D6A98}"/>
              </a:ext>
            </a:extLst>
          </p:cNvPr>
          <p:cNvSpPr/>
          <p:nvPr/>
        </p:nvSpPr>
        <p:spPr>
          <a:xfrm>
            <a:off x="10399127" y="254492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7551BA-C6AF-4872-928C-505CDAE3C790}"/>
              </a:ext>
            </a:extLst>
          </p:cNvPr>
          <p:cNvSpPr/>
          <p:nvPr/>
        </p:nvSpPr>
        <p:spPr>
          <a:xfrm>
            <a:off x="11099604" y="254492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7D5EAB-D4B9-4698-BD25-17E705A02B38}"/>
              </a:ext>
            </a:extLst>
          </p:cNvPr>
          <p:cNvSpPr/>
          <p:nvPr/>
        </p:nvSpPr>
        <p:spPr>
          <a:xfrm>
            <a:off x="11821979" y="254492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40B030-591B-43F2-83EF-5A7FBE30C93D}"/>
              </a:ext>
            </a:extLst>
          </p:cNvPr>
          <p:cNvSpPr/>
          <p:nvPr/>
        </p:nvSpPr>
        <p:spPr>
          <a:xfrm>
            <a:off x="6826211" y="320239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CFB4ED1-4009-459D-8E82-C448B77915E6}"/>
              </a:ext>
            </a:extLst>
          </p:cNvPr>
          <p:cNvSpPr/>
          <p:nvPr/>
        </p:nvSpPr>
        <p:spPr>
          <a:xfrm>
            <a:off x="7539331" y="320239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792790-A2E2-4FCA-A6B0-0DF3F9F80678}"/>
              </a:ext>
            </a:extLst>
          </p:cNvPr>
          <p:cNvSpPr/>
          <p:nvPr/>
        </p:nvSpPr>
        <p:spPr>
          <a:xfrm>
            <a:off x="8261706" y="320238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1A2D80C-41E8-4ADA-9EAB-801B0B1B68C1}"/>
              </a:ext>
            </a:extLst>
          </p:cNvPr>
          <p:cNvSpPr/>
          <p:nvPr/>
        </p:nvSpPr>
        <p:spPr>
          <a:xfrm>
            <a:off x="8963632" y="320239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6E6158C-C15E-4175-AECA-037CC926A1B3}"/>
              </a:ext>
            </a:extLst>
          </p:cNvPr>
          <p:cNvSpPr/>
          <p:nvPr/>
        </p:nvSpPr>
        <p:spPr>
          <a:xfrm>
            <a:off x="9676752" y="320239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976407F-68AE-42D7-A4CD-25FFF357D61F}"/>
              </a:ext>
            </a:extLst>
          </p:cNvPr>
          <p:cNvSpPr/>
          <p:nvPr/>
        </p:nvSpPr>
        <p:spPr>
          <a:xfrm>
            <a:off x="10399127" y="320238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513676-6D3F-410F-92D3-E2144D433B6D}"/>
              </a:ext>
            </a:extLst>
          </p:cNvPr>
          <p:cNvSpPr/>
          <p:nvPr/>
        </p:nvSpPr>
        <p:spPr>
          <a:xfrm>
            <a:off x="11099604" y="320238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BD970E6-AAA7-4B09-9C59-18D69315F52F}"/>
              </a:ext>
            </a:extLst>
          </p:cNvPr>
          <p:cNvSpPr/>
          <p:nvPr/>
        </p:nvSpPr>
        <p:spPr>
          <a:xfrm>
            <a:off x="11821979" y="320238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AB66691-2D5D-4065-B356-908E301D2DFE}"/>
              </a:ext>
            </a:extLst>
          </p:cNvPr>
          <p:cNvSpPr/>
          <p:nvPr/>
        </p:nvSpPr>
        <p:spPr>
          <a:xfrm>
            <a:off x="6826211" y="385970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97E825C-E7FA-447F-B515-CC6BB978B289}"/>
              </a:ext>
            </a:extLst>
          </p:cNvPr>
          <p:cNvSpPr/>
          <p:nvPr/>
        </p:nvSpPr>
        <p:spPr>
          <a:xfrm>
            <a:off x="7539331" y="385970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6B5B570-F36C-4614-863A-41AA3E9FB861}"/>
              </a:ext>
            </a:extLst>
          </p:cNvPr>
          <p:cNvSpPr/>
          <p:nvPr/>
        </p:nvSpPr>
        <p:spPr>
          <a:xfrm>
            <a:off x="8261706" y="385970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64C6D16-5B81-4BE7-825C-4108D1A646A5}"/>
              </a:ext>
            </a:extLst>
          </p:cNvPr>
          <p:cNvSpPr/>
          <p:nvPr/>
        </p:nvSpPr>
        <p:spPr>
          <a:xfrm>
            <a:off x="8963632" y="3859708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C212FA7-BAE9-4C49-A392-74F2392E0C6B}"/>
              </a:ext>
            </a:extLst>
          </p:cNvPr>
          <p:cNvSpPr/>
          <p:nvPr/>
        </p:nvSpPr>
        <p:spPr>
          <a:xfrm>
            <a:off x="9676752" y="3859708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1DFFFA-FC52-42F3-98A6-6E191ABDBF40}"/>
              </a:ext>
            </a:extLst>
          </p:cNvPr>
          <p:cNvSpPr/>
          <p:nvPr/>
        </p:nvSpPr>
        <p:spPr>
          <a:xfrm>
            <a:off x="10399127" y="3859707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7DA7F53-40EB-40B3-B150-A740C43EFE7D}"/>
              </a:ext>
            </a:extLst>
          </p:cNvPr>
          <p:cNvSpPr/>
          <p:nvPr/>
        </p:nvSpPr>
        <p:spPr>
          <a:xfrm>
            <a:off x="11099604" y="385970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B054DFF-FB9B-42CB-96AC-2BEBB22291E7}"/>
              </a:ext>
            </a:extLst>
          </p:cNvPr>
          <p:cNvSpPr/>
          <p:nvPr/>
        </p:nvSpPr>
        <p:spPr>
          <a:xfrm>
            <a:off x="11821979" y="385970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70CBFD3-79D6-4748-8518-1011B43764B4}"/>
              </a:ext>
            </a:extLst>
          </p:cNvPr>
          <p:cNvSpPr/>
          <p:nvPr/>
        </p:nvSpPr>
        <p:spPr>
          <a:xfrm>
            <a:off x="6826211" y="451702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07CEFEE-C467-465D-B2A1-B354C7481B2A}"/>
              </a:ext>
            </a:extLst>
          </p:cNvPr>
          <p:cNvSpPr/>
          <p:nvPr/>
        </p:nvSpPr>
        <p:spPr>
          <a:xfrm>
            <a:off x="7539331" y="451702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F037EB2-F40C-43DE-8084-6B27CB1C83A0}"/>
              </a:ext>
            </a:extLst>
          </p:cNvPr>
          <p:cNvSpPr/>
          <p:nvPr/>
        </p:nvSpPr>
        <p:spPr>
          <a:xfrm>
            <a:off x="8261706" y="451702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B977F3F-2989-4603-A463-0A77D3A02908}"/>
              </a:ext>
            </a:extLst>
          </p:cNvPr>
          <p:cNvSpPr/>
          <p:nvPr/>
        </p:nvSpPr>
        <p:spPr>
          <a:xfrm>
            <a:off x="8963632" y="4517023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0756FE2-91EA-4CBC-BC35-C348F0CA032A}"/>
              </a:ext>
            </a:extLst>
          </p:cNvPr>
          <p:cNvSpPr/>
          <p:nvPr/>
        </p:nvSpPr>
        <p:spPr>
          <a:xfrm>
            <a:off x="9676752" y="4517023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E2EEA3F-7A03-494B-85A6-2D8BAA3290FA}"/>
              </a:ext>
            </a:extLst>
          </p:cNvPr>
          <p:cNvSpPr/>
          <p:nvPr/>
        </p:nvSpPr>
        <p:spPr>
          <a:xfrm>
            <a:off x="10399127" y="4517022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275BF84-9231-4074-8F49-AEE512D91673}"/>
              </a:ext>
            </a:extLst>
          </p:cNvPr>
          <p:cNvSpPr/>
          <p:nvPr/>
        </p:nvSpPr>
        <p:spPr>
          <a:xfrm>
            <a:off x="11099604" y="451702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D43CC27-F314-416A-A3B8-F9F6D04693AC}"/>
              </a:ext>
            </a:extLst>
          </p:cNvPr>
          <p:cNvSpPr/>
          <p:nvPr/>
        </p:nvSpPr>
        <p:spPr>
          <a:xfrm>
            <a:off x="11821979" y="451702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330C6F-A1E3-4DC4-BDA8-5C0C0D85C52D}"/>
              </a:ext>
            </a:extLst>
          </p:cNvPr>
          <p:cNvSpPr/>
          <p:nvPr/>
        </p:nvSpPr>
        <p:spPr>
          <a:xfrm>
            <a:off x="6826211" y="51741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AC0B63E-520D-4EC6-8065-F136E495DDB9}"/>
              </a:ext>
            </a:extLst>
          </p:cNvPr>
          <p:cNvSpPr/>
          <p:nvPr/>
        </p:nvSpPr>
        <p:spPr>
          <a:xfrm>
            <a:off x="7539331" y="51741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2B2321D-941A-430E-849D-61ED1211AE7B}"/>
              </a:ext>
            </a:extLst>
          </p:cNvPr>
          <p:cNvSpPr/>
          <p:nvPr/>
        </p:nvSpPr>
        <p:spPr>
          <a:xfrm>
            <a:off x="8261706" y="51741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7DAA7BC-4D6B-4580-8E87-EDA982052D78}"/>
              </a:ext>
            </a:extLst>
          </p:cNvPr>
          <p:cNvSpPr/>
          <p:nvPr/>
        </p:nvSpPr>
        <p:spPr>
          <a:xfrm>
            <a:off x="8963632" y="51741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04EF082-65C9-4B0F-9253-204823857B08}"/>
              </a:ext>
            </a:extLst>
          </p:cNvPr>
          <p:cNvSpPr/>
          <p:nvPr/>
        </p:nvSpPr>
        <p:spPr>
          <a:xfrm>
            <a:off x="9676752" y="51741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C17CE6F-59C9-49B3-A5BB-43E5EB7A0D06}"/>
              </a:ext>
            </a:extLst>
          </p:cNvPr>
          <p:cNvSpPr/>
          <p:nvPr/>
        </p:nvSpPr>
        <p:spPr>
          <a:xfrm>
            <a:off x="10399127" y="51741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1C27981-1A9E-4F6A-B035-DFC0E5A29240}"/>
              </a:ext>
            </a:extLst>
          </p:cNvPr>
          <p:cNvSpPr/>
          <p:nvPr/>
        </p:nvSpPr>
        <p:spPr>
          <a:xfrm>
            <a:off x="11099604" y="51741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4891EF4-2AFE-4097-902D-D838060B835C}"/>
              </a:ext>
            </a:extLst>
          </p:cNvPr>
          <p:cNvSpPr/>
          <p:nvPr/>
        </p:nvSpPr>
        <p:spPr>
          <a:xfrm>
            <a:off x="11821979" y="517419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C218A24-0AD9-4DD3-85AB-3D56CE731068}"/>
              </a:ext>
            </a:extLst>
          </p:cNvPr>
          <p:cNvSpPr/>
          <p:nvPr/>
        </p:nvSpPr>
        <p:spPr>
          <a:xfrm>
            <a:off x="6826211" y="583165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682D4BD-386E-4E46-ABBF-FAE869628F10}"/>
              </a:ext>
            </a:extLst>
          </p:cNvPr>
          <p:cNvSpPr/>
          <p:nvPr/>
        </p:nvSpPr>
        <p:spPr>
          <a:xfrm>
            <a:off x="7539331" y="583165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955F3C7-5632-403B-8578-4271A97B62CB}"/>
              </a:ext>
            </a:extLst>
          </p:cNvPr>
          <p:cNvSpPr/>
          <p:nvPr/>
        </p:nvSpPr>
        <p:spPr>
          <a:xfrm>
            <a:off x="8261706" y="58316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0FFC9CE-2FEF-44DB-B7E8-EDBEB0509D9F}"/>
              </a:ext>
            </a:extLst>
          </p:cNvPr>
          <p:cNvSpPr/>
          <p:nvPr/>
        </p:nvSpPr>
        <p:spPr>
          <a:xfrm>
            <a:off x="8963632" y="583165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1BA12E3-6456-41AB-B172-814F3A7011AD}"/>
              </a:ext>
            </a:extLst>
          </p:cNvPr>
          <p:cNvSpPr/>
          <p:nvPr/>
        </p:nvSpPr>
        <p:spPr>
          <a:xfrm>
            <a:off x="9676752" y="583165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46C43CB-8349-452D-88CC-027B52DE486F}"/>
              </a:ext>
            </a:extLst>
          </p:cNvPr>
          <p:cNvSpPr/>
          <p:nvPr/>
        </p:nvSpPr>
        <p:spPr>
          <a:xfrm>
            <a:off x="10399127" y="58316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E36860B-F255-4DDB-9785-A30276B5ABCC}"/>
              </a:ext>
            </a:extLst>
          </p:cNvPr>
          <p:cNvSpPr/>
          <p:nvPr/>
        </p:nvSpPr>
        <p:spPr>
          <a:xfrm>
            <a:off x="11099604" y="58316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15E92FB-8136-4ABF-A651-E985DA0EDCCA}"/>
              </a:ext>
            </a:extLst>
          </p:cNvPr>
          <p:cNvSpPr/>
          <p:nvPr/>
        </p:nvSpPr>
        <p:spPr>
          <a:xfrm>
            <a:off x="11821979" y="583165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EE14CF8-72F4-4B08-B7B4-60891A091584}"/>
              </a:ext>
            </a:extLst>
          </p:cNvPr>
          <p:cNvSpPr/>
          <p:nvPr/>
        </p:nvSpPr>
        <p:spPr>
          <a:xfrm>
            <a:off x="6826211" y="648897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19340A5-7CAC-4AD0-BE90-FEA0677F5874}"/>
              </a:ext>
            </a:extLst>
          </p:cNvPr>
          <p:cNvSpPr/>
          <p:nvPr/>
        </p:nvSpPr>
        <p:spPr>
          <a:xfrm>
            <a:off x="7539331" y="648897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A4B0EC0-6ECD-4466-9AF8-CB854EA1736A}"/>
              </a:ext>
            </a:extLst>
          </p:cNvPr>
          <p:cNvSpPr/>
          <p:nvPr/>
        </p:nvSpPr>
        <p:spPr>
          <a:xfrm>
            <a:off x="8261706" y="648897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8051340-4B0E-43AC-8449-2301D87779B2}"/>
              </a:ext>
            </a:extLst>
          </p:cNvPr>
          <p:cNvSpPr/>
          <p:nvPr/>
        </p:nvSpPr>
        <p:spPr>
          <a:xfrm>
            <a:off x="8963632" y="648897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495F9F9-3B43-4EE7-BA84-58A88CDA530A}"/>
              </a:ext>
            </a:extLst>
          </p:cNvPr>
          <p:cNvSpPr/>
          <p:nvPr/>
        </p:nvSpPr>
        <p:spPr>
          <a:xfrm>
            <a:off x="9676752" y="648897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030D4AD-1517-4F2A-B98A-CD2A22F5FD97}"/>
              </a:ext>
            </a:extLst>
          </p:cNvPr>
          <p:cNvSpPr/>
          <p:nvPr/>
        </p:nvSpPr>
        <p:spPr>
          <a:xfrm>
            <a:off x="10399127" y="648897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0AC4270-4C73-4598-AA5E-68F7487153FC}"/>
              </a:ext>
            </a:extLst>
          </p:cNvPr>
          <p:cNvSpPr/>
          <p:nvPr/>
        </p:nvSpPr>
        <p:spPr>
          <a:xfrm>
            <a:off x="11099604" y="648897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3966760-83D0-4954-A646-8D255D0E54AE}"/>
              </a:ext>
            </a:extLst>
          </p:cNvPr>
          <p:cNvSpPr/>
          <p:nvPr/>
        </p:nvSpPr>
        <p:spPr>
          <a:xfrm>
            <a:off x="11821979" y="648897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51C697F-2B85-4ABE-B04A-0C87645A380F}"/>
              </a:ext>
            </a:extLst>
          </p:cNvPr>
          <p:cNvSpPr/>
          <p:nvPr/>
        </p:nvSpPr>
        <p:spPr>
          <a:xfrm>
            <a:off x="6826211" y="714628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BBAF6B4-CAC6-45BA-BAFF-B4817BE608B6}"/>
              </a:ext>
            </a:extLst>
          </p:cNvPr>
          <p:cNvSpPr/>
          <p:nvPr/>
        </p:nvSpPr>
        <p:spPr>
          <a:xfrm>
            <a:off x="7539331" y="714628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07CEF74-8207-4A53-9FFD-B48D51F3C77D}"/>
              </a:ext>
            </a:extLst>
          </p:cNvPr>
          <p:cNvSpPr/>
          <p:nvPr/>
        </p:nvSpPr>
        <p:spPr>
          <a:xfrm>
            <a:off x="8261706" y="714628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1DB9F5D-5A0F-4602-827A-55009B39E2AB}"/>
              </a:ext>
            </a:extLst>
          </p:cNvPr>
          <p:cNvSpPr/>
          <p:nvPr/>
        </p:nvSpPr>
        <p:spPr>
          <a:xfrm>
            <a:off x="8963632" y="714628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879F9D5-CFCB-4B8F-B12C-9F1FCFB74BC7}"/>
              </a:ext>
            </a:extLst>
          </p:cNvPr>
          <p:cNvSpPr/>
          <p:nvPr/>
        </p:nvSpPr>
        <p:spPr>
          <a:xfrm>
            <a:off x="9676752" y="714628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631477D-5F39-4B16-A6A2-7F05B673EB26}"/>
              </a:ext>
            </a:extLst>
          </p:cNvPr>
          <p:cNvSpPr/>
          <p:nvPr/>
        </p:nvSpPr>
        <p:spPr>
          <a:xfrm>
            <a:off x="10399127" y="714628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0A6595A-1C01-4A55-80E5-167B76722B9D}"/>
              </a:ext>
            </a:extLst>
          </p:cNvPr>
          <p:cNvSpPr/>
          <p:nvPr/>
        </p:nvSpPr>
        <p:spPr>
          <a:xfrm>
            <a:off x="11099604" y="714628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5C4C0F8C-82DC-47B8-AEBD-D427EBDCA287}"/>
              </a:ext>
            </a:extLst>
          </p:cNvPr>
          <p:cNvSpPr/>
          <p:nvPr/>
        </p:nvSpPr>
        <p:spPr>
          <a:xfrm>
            <a:off x="11821979" y="714628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0FA49392-FD79-44B6-BBCE-E473BB7F5A4B}"/>
              </a:ext>
            </a:extLst>
          </p:cNvPr>
          <p:cNvSpPr txBox="1"/>
          <p:nvPr/>
        </p:nvSpPr>
        <p:spPr>
          <a:xfrm>
            <a:off x="7035224" y="1662200"/>
            <a:ext cx="45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쿼리</a:t>
            </a:r>
            <a:r>
              <a:rPr lang="en-US" altLang="ko-KR"/>
              <a:t>: (2,3) ~ (3,5) </a:t>
            </a:r>
            <a:r>
              <a:rPr lang="ko-KR" altLang="en-US"/>
              <a:t>직사각형안 각 원소에 </a:t>
            </a:r>
            <a:r>
              <a:rPr lang="en-US" altLang="ko-KR"/>
              <a:t>+d</a:t>
            </a:r>
            <a:r>
              <a:rPr lang="ko-KR" altLang="en-US"/>
              <a:t> 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DC50D3BD-0D0E-4532-A0E4-78148BD43673}"/>
              </a:ext>
            </a:extLst>
          </p:cNvPr>
          <p:cNvSpPr txBox="1"/>
          <p:nvPr/>
        </p:nvSpPr>
        <p:spPr>
          <a:xfrm>
            <a:off x="7035224" y="215251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44775AA5-9955-46FF-BE8D-76ED27E03B35}"/>
              </a:ext>
            </a:extLst>
          </p:cNvPr>
          <p:cNvSpPr txBox="1"/>
          <p:nvPr/>
        </p:nvSpPr>
        <p:spPr>
          <a:xfrm>
            <a:off x="7748344" y="215436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B6CB4C04-FD50-4412-AA1E-6B57458168A2}"/>
              </a:ext>
            </a:extLst>
          </p:cNvPr>
          <p:cNvSpPr txBox="1"/>
          <p:nvPr/>
        </p:nvSpPr>
        <p:spPr>
          <a:xfrm>
            <a:off x="9172645" y="215251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9ABF45CD-2099-4841-8C0E-80223DC24B1A}"/>
              </a:ext>
            </a:extLst>
          </p:cNvPr>
          <p:cNvSpPr txBox="1"/>
          <p:nvPr/>
        </p:nvSpPr>
        <p:spPr>
          <a:xfrm>
            <a:off x="8459525" y="215251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8B5AD85A-3D14-4716-8FF0-531F69821404}"/>
              </a:ext>
            </a:extLst>
          </p:cNvPr>
          <p:cNvSpPr txBox="1"/>
          <p:nvPr/>
        </p:nvSpPr>
        <p:spPr>
          <a:xfrm>
            <a:off x="6343964" y="272317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A5BD226B-AF09-43AB-B8FB-E82F6F31F264}"/>
              </a:ext>
            </a:extLst>
          </p:cNvPr>
          <p:cNvSpPr txBox="1"/>
          <p:nvPr/>
        </p:nvSpPr>
        <p:spPr>
          <a:xfrm>
            <a:off x="6333848" y="338063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8D286BDC-3587-4AE4-9D73-A35D968BC790}"/>
              </a:ext>
            </a:extLst>
          </p:cNvPr>
          <p:cNvSpPr txBox="1"/>
          <p:nvPr/>
        </p:nvSpPr>
        <p:spPr>
          <a:xfrm>
            <a:off x="6343964" y="403809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01B4169C-C862-4A81-BD59-28D0D482B022}"/>
              </a:ext>
            </a:extLst>
          </p:cNvPr>
          <p:cNvSpPr txBox="1"/>
          <p:nvPr/>
        </p:nvSpPr>
        <p:spPr>
          <a:xfrm>
            <a:off x="6343964" y="469526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49B09928-FB50-491E-A4B6-4FBB8E166CAA}"/>
              </a:ext>
            </a:extLst>
          </p:cNvPr>
          <p:cNvSpPr txBox="1"/>
          <p:nvPr/>
        </p:nvSpPr>
        <p:spPr>
          <a:xfrm>
            <a:off x="6327641" y="540745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9CA97302-D696-4335-962C-FBADA1C1A450}"/>
              </a:ext>
            </a:extLst>
          </p:cNvPr>
          <p:cNvSpPr txBox="1"/>
          <p:nvPr/>
        </p:nvSpPr>
        <p:spPr>
          <a:xfrm>
            <a:off x="6343964" y="611963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20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9B7904-0354-44FE-93C9-C959852BE998}"/>
              </a:ext>
            </a:extLst>
          </p:cNvPr>
          <p:cNvSpPr/>
          <p:nvPr/>
        </p:nvSpPr>
        <p:spPr>
          <a:xfrm>
            <a:off x="8920748" y="215593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76FA22-7378-4A91-B7A5-522DFF059542}"/>
              </a:ext>
            </a:extLst>
          </p:cNvPr>
          <p:cNvSpPr/>
          <p:nvPr/>
        </p:nvSpPr>
        <p:spPr>
          <a:xfrm>
            <a:off x="9633868" y="215593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48C984-482A-4F8E-A546-FDC19F669B60}"/>
              </a:ext>
            </a:extLst>
          </p:cNvPr>
          <p:cNvSpPr/>
          <p:nvPr/>
        </p:nvSpPr>
        <p:spPr>
          <a:xfrm>
            <a:off x="10356243" y="215593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C292AC-77A5-448D-8B4D-659F02B6EA15}"/>
              </a:ext>
            </a:extLst>
          </p:cNvPr>
          <p:cNvSpPr/>
          <p:nvPr/>
        </p:nvSpPr>
        <p:spPr>
          <a:xfrm>
            <a:off x="11058169" y="215593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779467-4C62-4852-8448-B89944843D68}"/>
              </a:ext>
            </a:extLst>
          </p:cNvPr>
          <p:cNvSpPr/>
          <p:nvPr/>
        </p:nvSpPr>
        <p:spPr>
          <a:xfrm>
            <a:off x="11771289" y="215593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4ADEC3-388E-47D1-B92B-F1ABF0CE929C}"/>
              </a:ext>
            </a:extLst>
          </p:cNvPr>
          <p:cNvSpPr/>
          <p:nvPr/>
        </p:nvSpPr>
        <p:spPr>
          <a:xfrm>
            <a:off x="12493664" y="215593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2CE2D2-0028-416D-B8E1-C7407F65349C}"/>
              </a:ext>
            </a:extLst>
          </p:cNvPr>
          <p:cNvSpPr/>
          <p:nvPr/>
        </p:nvSpPr>
        <p:spPr>
          <a:xfrm>
            <a:off x="13194141" y="215593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C6C266-55D4-406D-8E24-0C6A4BDDB64F}"/>
              </a:ext>
            </a:extLst>
          </p:cNvPr>
          <p:cNvSpPr/>
          <p:nvPr/>
        </p:nvSpPr>
        <p:spPr>
          <a:xfrm>
            <a:off x="13916516" y="215593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E30B2D-7ACA-4DAE-B2A9-4E99E8253CD8}"/>
              </a:ext>
            </a:extLst>
          </p:cNvPr>
          <p:cNvSpPr/>
          <p:nvPr/>
        </p:nvSpPr>
        <p:spPr>
          <a:xfrm>
            <a:off x="8920748" y="281339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974AB1-B4EB-443F-919A-E56FB9B3B767}"/>
              </a:ext>
            </a:extLst>
          </p:cNvPr>
          <p:cNvSpPr/>
          <p:nvPr/>
        </p:nvSpPr>
        <p:spPr>
          <a:xfrm>
            <a:off x="9633868" y="281339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41528B-AB79-4342-880D-1D78930EF2BF}"/>
              </a:ext>
            </a:extLst>
          </p:cNvPr>
          <p:cNvSpPr/>
          <p:nvPr/>
        </p:nvSpPr>
        <p:spPr>
          <a:xfrm>
            <a:off x="10356243" y="281339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47EF63-0364-4FA9-AA4B-5B984CDDAA21}"/>
              </a:ext>
            </a:extLst>
          </p:cNvPr>
          <p:cNvSpPr/>
          <p:nvPr/>
        </p:nvSpPr>
        <p:spPr>
          <a:xfrm>
            <a:off x="11058169" y="281339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EE8B2A8-BC8B-4305-BE06-07B23B62B5D7}"/>
              </a:ext>
            </a:extLst>
          </p:cNvPr>
          <p:cNvSpPr/>
          <p:nvPr/>
        </p:nvSpPr>
        <p:spPr>
          <a:xfrm>
            <a:off x="11771289" y="281339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88DD38D-A865-4E2E-B5A0-5DE58D6FE6E0}"/>
              </a:ext>
            </a:extLst>
          </p:cNvPr>
          <p:cNvSpPr/>
          <p:nvPr/>
        </p:nvSpPr>
        <p:spPr>
          <a:xfrm>
            <a:off x="12493664" y="281339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C0F648-2B9E-433E-A0F7-BB457278BE83}"/>
              </a:ext>
            </a:extLst>
          </p:cNvPr>
          <p:cNvSpPr/>
          <p:nvPr/>
        </p:nvSpPr>
        <p:spPr>
          <a:xfrm>
            <a:off x="13194141" y="281339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722AEA5-F2F1-4363-A11B-57E5563D09D5}"/>
              </a:ext>
            </a:extLst>
          </p:cNvPr>
          <p:cNvSpPr/>
          <p:nvPr/>
        </p:nvSpPr>
        <p:spPr>
          <a:xfrm>
            <a:off x="13916516" y="281339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9855CA-9D4B-4189-B8EF-735CD9CD3BFB}"/>
              </a:ext>
            </a:extLst>
          </p:cNvPr>
          <p:cNvSpPr/>
          <p:nvPr/>
        </p:nvSpPr>
        <p:spPr>
          <a:xfrm>
            <a:off x="8920748" y="347071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05A8AE5-37E7-425C-9657-B055209617B0}"/>
              </a:ext>
            </a:extLst>
          </p:cNvPr>
          <p:cNvSpPr/>
          <p:nvPr/>
        </p:nvSpPr>
        <p:spPr>
          <a:xfrm>
            <a:off x="9633868" y="347071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A46CBAF-F28A-40E8-80FD-0768AB1A3C18}"/>
              </a:ext>
            </a:extLst>
          </p:cNvPr>
          <p:cNvSpPr/>
          <p:nvPr/>
        </p:nvSpPr>
        <p:spPr>
          <a:xfrm>
            <a:off x="10356243" y="347071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AB50AE1-1DB8-47ED-A18E-F7339DD5003D}"/>
              </a:ext>
            </a:extLst>
          </p:cNvPr>
          <p:cNvSpPr/>
          <p:nvPr/>
        </p:nvSpPr>
        <p:spPr>
          <a:xfrm>
            <a:off x="11058169" y="3470717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B8B3149-D103-40B2-B3CE-1D1700C438E1}"/>
              </a:ext>
            </a:extLst>
          </p:cNvPr>
          <p:cNvSpPr/>
          <p:nvPr/>
        </p:nvSpPr>
        <p:spPr>
          <a:xfrm>
            <a:off x="11771289" y="3470717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CE1C29F-1B9D-4F4B-AFC5-A18C0B72873C}"/>
              </a:ext>
            </a:extLst>
          </p:cNvPr>
          <p:cNvSpPr/>
          <p:nvPr/>
        </p:nvSpPr>
        <p:spPr>
          <a:xfrm>
            <a:off x="12493664" y="3470716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97A35DA-D75E-4C6F-8B4B-54939482564C}"/>
              </a:ext>
            </a:extLst>
          </p:cNvPr>
          <p:cNvSpPr/>
          <p:nvPr/>
        </p:nvSpPr>
        <p:spPr>
          <a:xfrm>
            <a:off x="13194141" y="347071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6DE3C0F-F78D-44F0-8EBD-5038F684BDDB}"/>
              </a:ext>
            </a:extLst>
          </p:cNvPr>
          <p:cNvSpPr/>
          <p:nvPr/>
        </p:nvSpPr>
        <p:spPr>
          <a:xfrm>
            <a:off x="13916516" y="34707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D97108-17CC-40A6-A2D9-BFF2CD9422D5}"/>
              </a:ext>
            </a:extLst>
          </p:cNvPr>
          <p:cNvSpPr/>
          <p:nvPr/>
        </p:nvSpPr>
        <p:spPr>
          <a:xfrm>
            <a:off x="8920748" y="412803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FBE8528-2B97-41CA-967D-3364B946FB06}"/>
              </a:ext>
            </a:extLst>
          </p:cNvPr>
          <p:cNvSpPr/>
          <p:nvPr/>
        </p:nvSpPr>
        <p:spPr>
          <a:xfrm>
            <a:off x="9633868" y="412803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EC69370-DB1D-4BFE-80CC-FA9DF9D4DC19}"/>
              </a:ext>
            </a:extLst>
          </p:cNvPr>
          <p:cNvSpPr/>
          <p:nvPr/>
        </p:nvSpPr>
        <p:spPr>
          <a:xfrm>
            <a:off x="10356243" y="412803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C59F4B6-C213-475A-A243-285980B12875}"/>
              </a:ext>
            </a:extLst>
          </p:cNvPr>
          <p:cNvSpPr/>
          <p:nvPr/>
        </p:nvSpPr>
        <p:spPr>
          <a:xfrm>
            <a:off x="11058169" y="4128032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D0CF9EE-CE1F-4F54-A25C-A00F8509FDAF}"/>
              </a:ext>
            </a:extLst>
          </p:cNvPr>
          <p:cNvSpPr/>
          <p:nvPr/>
        </p:nvSpPr>
        <p:spPr>
          <a:xfrm>
            <a:off x="11771289" y="4128032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2ECFEE9-E74B-4C40-90D0-1E538B3D977A}"/>
              </a:ext>
            </a:extLst>
          </p:cNvPr>
          <p:cNvSpPr/>
          <p:nvPr/>
        </p:nvSpPr>
        <p:spPr>
          <a:xfrm>
            <a:off x="12493664" y="4128031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6AC9F8-FBD0-47EC-9D12-913AA3C37D1E}"/>
              </a:ext>
            </a:extLst>
          </p:cNvPr>
          <p:cNvSpPr/>
          <p:nvPr/>
        </p:nvSpPr>
        <p:spPr>
          <a:xfrm>
            <a:off x="13194141" y="412803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EE012AC-9FB5-447D-A43A-EB493C25CC93}"/>
              </a:ext>
            </a:extLst>
          </p:cNvPr>
          <p:cNvSpPr/>
          <p:nvPr/>
        </p:nvSpPr>
        <p:spPr>
          <a:xfrm>
            <a:off x="13916516" y="412803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8F42746-ADED-45DB-AF5D-B2ABFD2A2828}"/>
              </a:ext>
            </a:extLst>
          </p:cNvPr>
          <p:cNvSpPr/>
          <p:nvPr/>
        </p:nvSpPr>
        <p:spPr>
          <a:xfrm>
            <a:off x="8920748" y="478520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EF13055-FF1E-47EE-BCED-85F6F4815D6A}"/>
              </a:ext>
            </a:extLst>
          </p:cNvPr>
          <p:cNvSpPr/>
          <p:nvPr/>
        </p:nvSpPr>
        <p:spPr>
          <a:xfrm>
            <a:off x="9633868" y="478520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24B1512-CF47-47A1-9F4B-F700A495B11A}"/>
              </a:ext>
            </a:extLst>
          </p:cNvPr>
          <p:cNvSpPr/>
          <p:nvPr/>
        </p:nvSpPr>
        <p:spPr>
          <a:xfrm>
            <a:off x="10356243" y="478520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0339EE0-4A82-4B45-9021-BB14C2981AA9}"/>
              </a:ext>
            </a:extLst>
          </p:cNvPr>
          <p:cNvSpPr/>
          <p:nvPr/>
        </p:nvSpPr>
        <p:spPr>
          <a:xfrm>
            <a:off x="11058169" y="478520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6E88D17-977E-417A-AA7B-EFC3FF994BC1}"/>
              </a:ext>
            </a:extLst>
          </p:cNvPr>
          <p:cNvSpPr/>
          <p:nvPr/>
        </p:nvSpPr>
        <p:spPr>
          <a:xfrm>
            <a:off x="11771289" y="478520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481A32B-2B79-42ED-81DE-51620E99155C}"/>
              </a:ext>
            </a:extLst>
          </p:cNvPr>
          <p:cNvSpPr/>
          <p:nvPr/>
        </p:nvSpPr>
        <p:spPr>
          <a:xfrm>
            <a:off x="12493664" y="478520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30092F3-65E0-4005-B25D-217DE0DAA02C}"/>
              </a:ext>
            </a:extLst>
          </p:cNvPr>
          <p:cNvSpPr/>
          <p:nvPr/>
        </p:nvSpPr>
        <p:spPr>
          <a:xfrm>
            <a:off x="13194141" y="478520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548B888-0988-4A6F-AF78-E0062BDFA0A6}"/>
              </a:ext>
            </a:extLst>
          </p:cNvPr>
          <p:cNvSpPr/>
          <p:nvPr/>
        </p:nvSpPr>
        <p:spPr>
          <a:xfrm>
            <a:off x="13916516" y="478520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E5BD73E-500D-4638-9D8E-0C1932FA3E05}"/>
              </a:ext>
            </a:extLst>
          </p:cNvPr>
          <p:cNvSpPr/>
          <p:nvPr/>
        </p:nvSpPr>
        <p:spPr>
          <a:xfrm>
            <a:off x="8920748" y="544266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FAC635A-8565-4A8A-8043-911E127BD499}"/>
              </a:ext>
            </a:extLst>
          </p:cNvPr>
          <p:cNvSpPr/>
          <p:nvPr/>
        </p:nvSpPr>
        <p:spPr>
          <a:xfrm>
            <a:off x="9633868" y="544266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A245FD3-CF68-4C7E-9627-C80361D21806}"/>
              </a:ext>
            </a:extLst>
          </p:cNvPr>
          <p:cNvSpPr/>
          <p:nvPr/>
        </p:nvSpPr>
        <p:spPr>
          <a:xfrm>
            <a:off x="10356243" y="544266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726BC9E-5BBD-4BA9-BE1B-8033251BAB6A}"/>
              </a:ext>
            </a:extLst>
          </p:cNvPr>
          <p:cNvSpPr/>
          <p:nvPr/>
        </p:nvSpPr>
        <p:spPr>
          <a:xfrm>
            <a:off x="11058169" y="544266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42DF2DA-EF73-41A4-873F-812409C90E31}"/>
              </a:ext>
            </a:extLst>
          </p:cNvPr>
          <p:cNvSpPr/>
          <p:nvPr/>
        </p:nvSpPr>
        <p:spPr>
          <a:xfrm>
            <a:off x="11771289" y="544266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DAC9AB7-0DF4-4FD1-B747-B190B3F8A560}"/>
              </a:ext>
            </a:extLst>
          </p:cNvPr>
          <p:cNvSpPr/>
          <p:nvPr/>
        </p:nvSpPr>
        <p:spPr>
          <a:xfrm>
            <a:off x="12493664" y="544266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D4BE25E-5007-4522-83E2-B0F3EE94A544}"/>
              </a:ext>
            </a:extLst>
          </p:cNvPr>
          <p:cNvSpPr/>
          <p:nvPr/>
        </p:nvSpPr>
        <p:spPr>
          <a:xfrm>
            <a:off x="13194141" y="544266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13BAA3F-2EAC-4E2E-92F4-95472552C927}"/>
              </a:ext>
            </a:extLst>
          </p:cNvPr>
          <p:cNvSpPr/>
          <p:nvPr/>
        </p:nvSpPr>
        <p:spPr>
          <a:xfrm>
            <a:off x="13916516" y="544266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08E7A61-0D98-4A63-A6AC-DEAFF0137E49}"/>
              </a:ext>
            </a:extLst>
          </p:cNvPr>
          <p:cNvSpPr/>
          <p:nvPr/>
        </p:nvSpPr>
        <p:spPr>
          <a:xfrm>
            <a:off x="8920748" y="609998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F23314A-1C7E-43F4-BF7D-29CFD64515C7}"/>
              </a:ext>
            </a:extLst>
          </p:cNvPr>
          <p:cNvSpPr/>
          <p:nvPr/>
        </p:nvSpPr>
        <p:spPr>
          <a:xfrm>
            <a:off x="9633868" y="609998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87E692F-C303-4D17-8404-DAAFD0F4AA15}"/>
              </a:ext>
            </a:extLst>
          </p:cNvPr>
          <p:cNvSpPr/>
          <p:nvPr/>
        </p:nvSpPr>
        <p:spPr>
          <a:xfrm>
            <a:off x="10356243" y="609998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8378159-E537-44A4-B08C-7078354645CC}"/>
              </a:ext>
            </a:extLst>
          </p:cNvPr>
          <p:cNvSpPr/>
          <p:nvPr/>
        </p:nvSpPr>
        <p:spPr>
          <a:xfrm>
            <a:off x="11058169" y="609998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01B688D-3A18-4AE5-83BC-82699D2FD022}"/>
              </a:ext>
            </a:extLst>
          </p:cNvPr>
          <p:cNvSpPr/>
          <p:nvPr/>
        </p:nvSpPr>
        <p:spPr>
          <a:xfrm>
            <a:off x="11771289" y="609998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B849428-7013-4E0A-83A5-74B7AFB67811}"/>
              </a:ext>
            </a:extLst>
          </p:cNvPr>
          <p:cNvSpPr/>
          <p:nvPr/>
        </p:nvSpPr>
        <p:spPr>
          <a:xfrm>
            <a:off x="12493664" y="609998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0571834-B3BB-4417-9EF8-E04F922DE443}"/>
              </a:ext>
            </a:extLst>
          </p:cNvPr>
          <p:cNvSpPr/>
          <p:nvPr/>
        </p:nvSpPr>
        <p:spPr>
          <a:xfrm>
            <a:off x="13194141" y="609998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DF19E7A-DD3F-432B-86BB-F3C2DB86A6B4}"/>
              </a:ext>
            </a:extLst>
          </p:cNvPr>
          <p:cNvSpPr/>
          <p:nvPr/>
        </p:nvSpPr>
        <p:spPr>
          <a:xfrm>
            <a:off x="13916516" y="609998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124AD73-3F66-4D04-9EB7-0F6BAE0D05BE}"/>
              </a:ext>
            </a:extLst>
          </p:cNvPr>
          <p:cNvSpPr/>
          <p:nvPr/>
        </p:nvSpPr>
        <p:spPr>
          <a:xfrm>
            <a:off x="8920748" y="675729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8E2C6CE-2B4B-4DCD-BA63-0995981F4A24}"/>
              </a:ext>
            </a:extLst>
          </p:cNvPr>
          <p:cNvSpPr/>
          <p:nvPr/>
        </p:nvSpPr>
        <p:spPr>
          <a:xfrm>
            <a:off x="9633868" y="675729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891C1EF-8BA0-46F5-9F32-882A1D804CE0}"/>
              </a:ext>
            </a:extLst>
          </p:cNvPr>
          <p:cNvSpPr/>
          <p:nvPr/>
        </p:nvSpPr>
        <p:spPr>
          <a:xfrm>
            <a:off x="10356243" y="675729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C69EE17-D131-4562-9C79-BA89FF8AC530}"/>
              </a:ext>
            </a:extLst>
          </p:cNvPr>
          <p:cNvSpPr/>
          <p:nvPr/>
        </p:nvSpPr>
        <p:spPr>
          <a:xfrm>
            <a:off x="11058169" y="675729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A0F762E-5FA8-4503-9B6B-2B99591EF667}"/>
              </a:ext>
            </a:extLst>
          </p:cNvPr>
          <p:cNvSpPr/>
          <p:nvPr/>
        </p:nvSpPr>
        <p:spPr>
          <a:xfrm>
            <a:off x="11771289" y="675729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806BA57-3AF2-423B-9C8A-349BC237BF4F}"/>
              </a:ext>
            </a:extLst>
          </p:cNvPr>
          <p:cNvSpPr/>
          <p:nvPr/>
        </p:nvSpPr>
        <p:spPr>
          <a:xfrm>
            <a:off x="12493664" y="675729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2A35A92-5635-48BE-A672-D16182226EC7}"/>
              </a:ext>
            </a:extLst>
          </p:cNvPr>
          <p:cNvSpPr/>
          <p:nvPr/>
        </p:nvSpPr>
        <p:spPr>
          <a:xfrm>
            <a:off x="13194141" y="675729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1222E8D-E3EE-456C-B747-BEE3E686E090}"/>
              </a:ext>
            </a:extLst>
          </p:cNvPr>
          <p:cNvSpPr/>
          <p:nvPr/>
        </p:nvSpPr>
        <p:spPr>
          <a:xfrm>
            <a:off x="13916516" y="675729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5903C6B-6CC4-4DAD-A2A1-B5082724E5F1}"/>
              </a:ext>
            </a:extLst>
          </p:cNvPr>
          <p:cNvSpPr/>
          <p:nvPr/>
        </p:nvSpPr>
        <p:spPr>
          <a:xfrm>
            <a:off x="17121199" y="215593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63C0466-2C4E-4F90-A57D-A0A42C04FD71}"/>
              </a:ext>
            </a:extLst>
          </p:cNvPr>
          <p:cNvSpPr/>
          <p:nvPr/>
        </p:nvSpPr>
        <p:spPr>
          <a:xfrm>
            <a:off x="17834319" y="215593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2F11961-C245-4DCF-8CD4-5FFB95D24CEE}"/>
              </a:ext>
            </a:extLst>
          </p:cNvPr>
          <p:cNvSpPr/>
          <p:nvPr/>
        </p:nvSpPr>
        <p:spPr>
          <a:xfrm>
            <a:off x="18556694" y="215593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4D86361-4C0A-401D-9BDB-07388330CCC2}"/>
              </a:ext>
            </a:extLst>
          </p:cNvPr>
          <p:cNvSpPr/>
          <p:nvPr/>
        </p:nvSpPr>
        <p:spPr>
          <a:xfrm>
            <a:off x="19258620" y="215593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185106C-00FB-41FF-B83D-A87721A59E91}"/>
              </a:ext>
            </a:extLst>
          </p:cNvPr>
          <p:cNvSpPr/>
          <p:nvPr/>
        </p:nvSpPr>
        <p:spPr>
          <a:xfrm>
            <a:off x="19971740" y="215593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F1C7901-269A-4737-AA1E-B251B2FA67BB}"/>
              </a:ext>
            </a:extLst>
          </p:cNvPr>
          <p:cNvSpPr/>
          <p:nvPr/>
        </p:nvSpPr>
        <p:spPr>
          <a:xfrm>
            <a:off x="20694115" y="215593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4BCA8E0-D0C3-46B4-8265-0A8460E685C4}"/>
              </a:ext>
            </a:extLst>
          </p:cNvPr>
          <p:cNvSpPr/>
          <p:nvPr/>
        </p:nvSpPr>
        <p:spPr>
          <a:xfrm>
            <a:off x="21394592" y="215593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FB16EB1-403D-44B5-91F4-132F439C1950}"/>
              </a:ext>
            </a:extLst>
          </p:cNvPr>
          <p:cNvSpPr/>
          <p:nvPr/>
        </p:nvSpPr>
        <p:spPr>
          <a:xfrm>
            <a:off x="22116967" y="215593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63E7F1E-FEC9-42EE-8B2A-34A478D264EF}"/>
              </a:ext>
            </a:extLst>
          </p:cNvPr>
          <p:cNvSpPr/>
          <p:nvPr/>
        </p:nvSpPr>
        <p:spPr>
          <a:xfrm>
            <a:off x="17121199" y="281339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706C1FA-C552-4FF2-A58F-85D2B6D6F778}"/>
              </a:ext>
            </a:extLst>
          </p:cNvPr>
          <p:cNvSpPr/>
          <p:nvPr/>
        </p:nvSpPr>
        <p:spPr>
          <a:xfrm>
            <a:off x="17834319" y="281339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890D85B-B345-4D74-9387-45E19015054E}"/>
              </a:ext>
            </a:extLst>
          </p:cNvPr>
          <p:cNvSpPr/>
          <p:nvPr/>
        </p:nvSpPr>
        <p:spPr>
          <a:xfrm>
            <a:off x="18556694" y="281339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67B9F80-25E8-4DB4-BC30-0112EF8B6F3F}"/>
              </a:ext>
            </a:extLst>
          </p:cNvPr>
          <p:cNvSpPr/>
          <p:nvPr/>
        </p:nvSpPr>
        <p:spPr>
          <a:xfrm>
            <a:off x="19258620" y="281339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1EB98FC-2749-4058-A5F9-F3897680566F}"/>
              </a:ext>
            </a:extLst>
          </p:cNvPr>
          <p:cNvSpPr/>
          <p:nvPr/>
        </p:nvSpPr>
        <p:spPr>
          <a:xfrm>
            <a:off x="19971740" y="281339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45444BC-1996-4BC1-B8F0-39DDB2ECB7C2}"/>
              </a:ext>
            </a:extLst>
          </p:cNvPr>
          <p:cNvSpPr/>
          <p:nvPr/>
        </p:nvSpPr>
        <p:spPr>
          <a:xfrm>
            <a:off x="20694115" y="281339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901EF7F-712E-4DCF-A74D-B95CD94B97A3}"/>
              </a:ext>
            </a:extLst>
          </p:cNvPr>
          <p:cNvSpPr/>
          <p:nvPr/>
        </p:nvSpPr>
        <p:spPr>
          <a:xfrm>
            <a:off x="21394592" y="281339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E6405EE-919B-4FD7-869C-A4E2DC70AC60}"/>
              </a:ext>
            </a:extLst>
          </p:cNvPr>
          <p:cNvSpPr/>
          <p:nvPr/>
        </p:nvSpPr>
        <p:spPr>
          <a:xfrm>
            <a:off x="22116967" y="28133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E449410-D3AA-4A6C-B476-927FA01CD13C}"/>
              </a:ext>
            </a:extLst>
          </p:cNvPr>
          <p:cNvSpPr/>
          <p:nvPr/>
        </p:nvSpPr>
        <p:spPr>
          <a:xfrm>
            <a:off x="17121199" y="34707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0F64F0B-69F0-419A-ABE0-69E00AEF9D50}"/>
              </a:ext>
            </a:extLst>
          </p:cNvPr>
          <p:cNvSpPr/>
          <p:nvPr/>
        </p:nvSpPr>
        <p:spPr>
          <a:xfrm>
            <a:off x="17834319" y="34707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8B634A1-D49F-4B93-BCA1-FE308A38C223}"/>
              </a:ext>
            </a:extLst>
          </p:cNvPr>
          <p:cNvSpPr/>
          <p:nvPr/>
        </p:nvSpPr>
        <p:spPr>
          <a:xfrm>
            <a:off x="18556694" y="347071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F8D1568-CB07-432A-A87D-BD030B814D2A}"/>
              </a:ext>
            </a:extLst>
          </p:cNvPr>
          <p:cNvSpPr/>
          <p:nvPr/>
        </p:nvSpPr>
        <p:spPr>
          <a:xfrm>
            <a:off x="19258620" y="3470715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3332A69-2A78-46A2-9DB0-9348CCD121BB}"/>
              </a:ext>
            </a:extLst>
          </p:cNvPr>
          <p:cNvSpPr/>
          <p:nvPr/>
        </p:nvSpPr>
        <p:spPr>
          <a:xfrm>
            <a:off x="19971740" y="3470715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8C1D41C-F645-4AE0-B32B-50E1745BD936}"/>
              </a:ext>
            </a:extLst>
          </p:cNvPr>
          <p:cNvSpPr/>
          <p:nvPr/>
        </p:nvSpPr>
        <p:spPr>
          <a:xfrm>
            <a:off x="20694115" y="3470714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6A563A3-CCD5-4268-80EC-5198727FD747}"/>
              </a:ext>
            </a:extLst>
          </p:cNvPr>
          <p:cNvSpPr/>
          <p:nvPr/>
        </p:nvSpPr>
        <p:spPr>
          <a:xfrm>
            <a:off x="21394592" y="347071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62F8ACA-7558-4519-9FEF-268F492A2A4D}"/>
              </a:ext>
            </a:extLst>
          </p:cNvPr>
          <p:cNvSpPr/>
          <p:nvPr/>
        </p:nvSpPr>
        <p:spPr>
          <a:xfrm>
            <a:off x="22116967" y="347071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9257236-4FEB-42F3-9751-6164F6357296}"/>
              </a:ext>
            </a:extLst>
          </p:cNvPr>
          <p:cNvSpPr/>
          <p:nvPr/>
        </p:nvSpPr>
        <p:spPr>
          <a:xfrm>
            <a:off x="17121199" y="412803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C5F3E0D-FD68-4F9A-885F-D2FD050A86D3}"/>
              </a:ext>
            </a:extLst>
          </p:cNvPr>
          <p:cNvSpPr/>
          <p:nvPr/>
        </p:nvSpPr>
        <p:spPr>
          <a:xfrm>
            <a:off x="17834319" y="412803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0C11950-40E1-46E5-B9A9-F3FDD3246D99}"/>
              </a:ext>
            </a:extLst>
          </p:cNvPr>
          <p:cNvSpPr/>
          <p:nvPr/>
        </p:nvSpPr>
        <p:spPr>
          <a:xfrm>
            <a:off x="18556694" y="412802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7ACED90-0E5A-44F6-A93A-259FD3894595}"/>
              </a:ext>
            </a:extLst>
          </p:cNvPr>
          <p:cNvSpPr/>
          <p:nvPr/>
        </p:nvSpPr>
        <p:spPr>
          <a:xfrm>
            <a:off x="19258620" y="4128030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115B627-0481-439C-9CA2-EFF90A81E601}"/>
              </a:ext>
            </a:extLst>
          </p:cNvPr>
          <p:cNvSpPr/>
          <p:nvPr/>
        </p:nvSpPr>
        <p:spPr>
          <a:xfrm>
            <a:off x="19971740" y="4128030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8D68702-1BD2-43CC-9B75-6F2E9268A763}"/>
              </a:ext>
            </a:extLst>
          </p:cNvPr>
          <p:cNvSpPr/>
          <p:nvPr/>
        </p:nvSpPr>
        <p:spPr>
          <a:xfrm>
            <a:off x="20694115" y="4128029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47BD394-2723-430E-A1E7-51BD1ACD1C11}"/>
              </a:ext>
            </a:extLst>
          </p:cNvPr>
          <p:cNvSpPr/>
          <p:nvPr/>
        </p:nvSpPr>
        <p:spPr>
          <a:xfrm>
            <a:off x="21394592" y="412802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0F3673D-CC9C-4456-AFBB-3D6A48F55C32}"/>
              </a:ext>
            </a:extLst>
          </p:cNvPr>
          <p:cNvSpPr/>
          <p:nvPr/>
        </p:nvSpPr>
        <p:spPr>
          <a:xfrm>
            <a:off x="22116967" y="412802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DA8246D-4978-4D0B-B16D-464C5D1601E6}"/>
              </a:ext>
            </a:extLst>
          </p:cNvPr>
          <p:cNvSpPr/>
          <p:nvPr/>
        </p:nvSpPr>
        <p:spPr>
          <a:xfrm>
            <a:off x="17121199" y="478520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E03F80E-124D-44BF-8E55-05978B46A2F0}"/>
              </a:ext>
            </a:extLst>
          </p:cNvPr>
          <p:cNvSpPr/>
          <p:nvPr/>
        </p:nvSpPr>
        <p:spPr>
          <a:xfrm>
            <a:off x="17834319" y="478520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74DB3C2-2BF0-4B26-9771-FAAF390AE987}"/>
              </a:ext>
            </a:extLst>
          </p:cNvPr>
          <p:cNvSpPr/>
          <p:nvPr/>
        </p:nvSpPr>
        <p:spPr>
          <a:xfrm>
            <a:off x="18556694" y="478520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74BA35E-1834-4BE9-B270-EDB93F21CD00}"/>
              </a:ext>
            </a:extLst>
          </p:cNvPr>
          <p:cNvSpPr/>
          <p:nvPr/>
        </p:nvSpPr>
        <p:spPr>
          <a:xfrm>
            <a:off x="19258620" y="478520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720F1DD-5F6F-4305-B1CB-D6FDB132F39A}"/>
              </a:ext>
            </a:extLst>
          </p:cNvPr>
          <p:cNvSpPr/>
          <p:nvPr/>
        </p:nvSpPr>
        <p:spPr>
          <a:xfrm>
            <a:off x="19971740" y="478520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9CEE22F-11BC-4BBF-BD20-15B9D5E53BB4}"/>
              </a:ext>
            </a:extLst>
          </p:cNvPr>
          <p:cNvSpPr/>
          <p:nvPr/>
        </p:nvSpPr>
        <p:spPr>
          <a:xfrm>
            <a:off x="20694115" y="478520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121EE21-BFA5-4C0A-A33E-F326296E7520}"/>
              </a:ext>
            </a:extLst>
          </p:cNvPr>
          <p:cNvSpPr/>
          <p:nvPr/>
        </p:nvSpPr>
        <p:spPr>
          <a:xfrm>
            <a:off x="21394592" y="478520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FC545A4-ABD9-4F9D-A8D5-BEECABE6CFFE}"/>
              </a:ext>
            </a:extLst>
          </p:cNvPr>
          <p:cNvSpPr/>
          <p:nvPr/>
        </p:nvSpPr>
        <p:spPr>
          <a:xfrm>
            <a:off x="22116967" y="478520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2842558-1F6A-4F3C-B7DC-C807A70B633B}"/>
              </a:ext>
            </a:extLst>
          </p:cNvPr>
          <p:cNvSpPr/>
          <p:nvPr/>
        </p:nvSpPr>
        <p:spPr>
          <a:xfrm>
            <a:off x="17121199" y="544266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FD89B34-1825-4273-8C5F-E6B470771F11}"/>
              </a:ext>
            </a:extLst>
          </p:cNvPr>
          <p:cNvSpPr/>
          <p:nvPr/>
        </p:nvSpPr>
        <p:spPr>
          <a:xfrm>
            <a:off x="17834319" y="544266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D0606CF-C43C-457B-A132-A797827ADC5B}"/>
              </a:ext>
            </a:extLst>
          </p:cNvPr>
          <p:cNvSpPr/>
          <p:nvPr/>
        </p:nvSpPr>
        <p:spPr>
          <a:xfrm>
            <a:off x="18556694" y="544266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B25AF21-2296-4DE7-B013-CDD7D9150404}"/>
              </a:ext>
            </a:extLst>
          </p:cNvPr>
          <p:cNvSpPr/>
          <p:nvPr/>
        </p:nvSpPr>
        <p:spPr>
          <a:xfrm>
            <a:off x="19258620" y="544266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47610B9-FAEA-4DBC-BF41-32CD9659BACE}"/>
              </a:ext>
            </a:extLst>
          </p:cNvPr>
          <p:cNvSpPr/>
          <p:nvPr/>
        </p:nvSpPr>
        <p:spPr>
          <a:xfrm>
            <a:off x="19971740" y="544266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F74DFA5-1E71-4E59-A461-753CBAA7070C}"/>
              </a:ext>
            </a:extLst>
          </p:cNvPr>
          <p:cNvSpPr/>
          <p:nvPr/>
        </p:nvSpPr>
        <p:spPr>
          <a:xfrm>
            <a:off x="20694115" y="544266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B63383C-8CAF-4DFF-9C07-E30B34B2E396}"/>
              </a:ext>
            </a:extLst>
          </p:cNvPr>
          <p:cNvSpPr/>
          <p:nvPr/>
        </p:nvSpPr>
        <p:spPr>
          <a:xfrm>
            <a:off x="21394592" y="544266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C4C4E061-0447-49B3-B6C9-4AB8E3C962A6}"/>
              </a:ext>
            </a:extLst>
          </p:cNvPr>
          <p:cNvSpPr/>
          <p:nvPr/>
        </p:nvSpPr>
        <p:spPr>
          <a:xfrm>
            <a:off x="22116967" y="544266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3913248-EC00-4C09-AD43-23D03AB36F1E}"/>
              </a:ext>
            </a:extLst>
          </p:cNvPr>
          <p:cNvSpPr/>
          <p:nvPr/>
        </p:nvSpPr>
        <p:spPr>
          <a:xfrm>
            <a:off x="17121199" y="609998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F667DBB-7838-4ABA-9FED-26FE54280A45}"/>
              </a:ext>
            </a:extLst>
          </p:cNvPr>
          <p:cNvSpPr/>
          <p:nvPr/>
        </p:nvSpPr>
        <p:spPr>
          <a:xfrm>
            <a:off x="17834319" y="609998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472960C-1BDE-4579-B40A-7F59CE65CBD2}"/>
              </a:ext>
            </a:extLst>
          </p:cNvPr>
          <p:cNvSpPr/>
          <p:nvPr/>
        </p:nvSpPr>
        <p:spPr>
          <a:xfrm>
            <a:off x="18556694" y="609998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61681B7-48E7-4A18-94EC-7BCBC7F783C0}"/>
              </a:ext>
            </a:extLst>
          </p:cNvPr>
          <p:cNvSpPr/>
          <p:nvPr/>
        </p:nvSpPr>
        <p:spPr>
          <a:xfrm>
            <a:off x="19258620" y="609998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36F7F70-BC46-4AF0-854B-97A947C111C6}"/>
              </a:ext>
            </a:extLst>
          </p:cNvPr>
          <p:cNvSpPr/>
          <p:nvPr/>
        </p:nvSpPr>
        <p:spPr>
          <a:xfrm>
            <a:off x="19971740" y="609998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D70A16F-249E-4F47-B448-986ADAB1BDD5}"/>
              </a:ext>
            </a:extLst>
          </p:cNvPr>
          <p:cNvSpPr/>
          <p:nvPr/>
        </p:nvSpPr>
        <p:spPr>
          <a:xfrm>
            <a:off x="20694115" y="609998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6EED6EF-BB3D-4B72-8628-24663CDEBC03}"/>
              </a:ext>
            </a:extLst>
          </p:cNvPr>
          <p:cNvSpPr/>
          <p:nvPr/>
        </p:nvSpPr>
        <p:spPr>
          <a:xfrm>
            <a:off x="21394592" y="609998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2149DEF-02C1-4001-A3B4-54E9697F8BB0}"/>
              </a:ext>
            </a:extLst>
          </p:cNvPr>
          <p:cNvSpPr/>
          <p:nvPr/>
        </p:nvSpPr>
        <p:spPr>
          <a:xfrm>
            <a:off x="22116967" y="609997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D0F24A72-46DC-46D1-AFF9-5F150E937407}"/>
              </a:ext>
            </a:extLst>
          </p:cNvPr>
          <p:cNvSpPr/>
          <p:nvPr/>
        </p:nvSpPr>
        <p:spPr>
          <a:xfrm>
            <a:off x="17121199" y="675729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D8A55792-9B10-4E3B-8B26-25C21AA4D8B0}"/>
              </a:ext>
            </a:extLst>
          </p:cNvPr>
          <p:cNvSpPr/>
          <p:nvPr/>
        </p:nvSpPr>
        <p:spPr>
          <a:xfrm>
            <a:off x="17834319" y="675729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1C73C3C-E198-4192-8372-B2DCBB7ABD18}"/>
              </a:ext>
            </a:extLst>
          </p:cNvPr>
          <p:cNvSpPr/>
          <p:nvPr/>
        </p:nvSpPr>
        <p:spPr>
          <a:xfrm>
            <a:off x="18556694" y="67572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5661791-8AB7-4D1C-A040-F48BC98E7A94}"/>
              </a:ext>
            </a:extLst>
          </p:cNvPr>
          <p:cNvSpPr/>
          <p:nvPr/>
        </p:nvSpPr>
        <p:spPr>
          <a:xfrm>
            <a:off x="19258620" y="675729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39264597-47BB-40DB-8BE4-DA39F55A7457}"/>
              </a:ext>
            </a:extLst>
          </p:cNvPr>
          <p:cNvSpPr/>
          <p:nvPr/>
        </p:nvSpPr>
        <p:spPr>
          <a:xfrm>
            <a:off x="19971740" y="675729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F0D515FA-5F5D-442D-960A-0379F921C1D4}"/>
              </a:ext>
            </a:extLst>
          </p:cNvPr>
          <p:cNvSpPr/>
          <p:nvPr/>
        </p:nvSpPr>
        <p:spPr>
          <a:xfrm>
            <a:off x="20694115" y="67572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A41BABE0-9943-459D-89B8-D6C65E0334D1}"/>
              </a:ext>
            </a:extLst>
          </p:cNvPr>
          <p:cNvSpPr/>
          <p:nvPr/>
        </p:nvSpPr>
        <p:spPr>
          <a:xfrm>
            <a:off x="21394592" y="67572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BD6397E-3DBA-43E5-BB78-0E053409AB45}"/>
              </a:ext>
            </a:extLst>
          </p:cNvPr>
          <p:cNvSpPr/>
          <p:nvPr/>
        </p:nvSpPr>
        <p:spPr>
          <a:xfrm>
            <a:off x="22116967" y="67572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37A5230-DC7D-4A26-BA6A-A42A710E8A76}"/>
              </a:ext>
            </a:extLst>
          </p:cNvPr>
          <p:cNvSpPr txBox="1"/>
          <p:nvPr/>
        </p:nvSpPr>
        <p:spPr>
          <a:xfrm>
            <a:off x="10356243" y="1313953"/>
            <a:ext cx="213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가로로 누적합 진행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6DC9675-6EF0-4D6E-A171-17773DE0772D}"/>
              </a:ext>
            </a:extLst>
          </p:cNvPr>
          <p:cNvSpPr txBox="1"/>
          <p:nvPr/>
        </p:nvSpPr>
        <p:spPr>
          <a:xfrm>
            <a:off x="18742025" y="1313953"/>
            <a:ext cx="213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세로로 누적합 진행</a:t>
            </a:r>
          </a:p>
        </p:txBody>
      </p:sp>
      <p:sp>
        <p:nvSpPr>
          <p:cNvPr id="134" name="화살표: 오른쪽 133">
            <a:extLst>
              <a:ext uri="{FF2B5EF4-FFF2-40B4-BE49-F238E27FC236}">
                <a16:creationId xmlns:a16="http://schemas.microsoft.com/office/drawing/2014/main" id="{D08FAD68-7968-4174-BFBC-D24DB5456E4E}"/>
              </a:ext>
            </a:extLst>
          </p:cNvPr>
          <p:cNvSpPr/>
          <p:nvPr/>
        </p:nvSpPr>
        <p:spPr>
          <a:xfrm>
            <a:off x="7559040" y="3916680"/>
            <a:ext cx="899160" cy="868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화살표: 오른쪽 134">
            <a:extLst>
              <a:ext uri="{FF2B5EF4-FFF2-40B4-BE49-F238E27FC236}">
                <a16:creationId xmlns:a16="http://schemas.microsoft.com/office/drawing/2014/main" id="{DB7C2D6A-6C00-41F3-AD1B-E5A54D0AECF5}"/>
              </a:ext>
            </a:extLst>
          </p:cNvPr>
          <p:cNvSpPr/>
          <p:nvPr/>
        </p:nvSpPr>
        <p:spPr>
          <a:xfrm>
            <a:off x="15415899" y="3916680"/>
            <a:ext cx="899160" cy="868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02BE78DD-7FA4-4E9F-890B-41DEA68127E9}"/>
              </a:ext>
            </a:extLst>
          </p:cNvPr>
          <p:cNvSpPr/>
          <p:nvPr/>
        </p:nvSpPr>
        <p:spPr>
          <a:xfrm>
            <a:off x="1238107" y="215593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9F2EB102-7F19-4953-8C5A-21C4B7FE5D33}"/>
              </a:ext>
            </a:extLst>
          </p:cNvPr>
          <p:cNvSpPr/>
          <p:nvPr/>
        </p:nvSpPr>
        <p:spPr>
          <a:xfrm>
            <a:off x="1951227" y="215593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F3AC740B-B8D9-4254-A343-70F350C0E56E}"/>
              </a:ext>
            </a:extLst>
          </p:cNvPr>
          <p:cNvSpPr/>
          <p:nvPr/>
        </p:nvSpPr>
        <p:spPr>
          <a:xfrm>
            <a:off x="2673602" y="215593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EF3156D4-7897-4EA0-8A25-DD8155E4ACE6}"/>
              </a:ext>
            </a:extLst>
          </p:cNvPr>
          <p:cNvSpPr/>
          <p:nvPr/>
        </p:nvSpPr>
        <p:spPr>
          <a:xfrm>
            <a:off x="3375528" y="215593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099E25AD-67EC-4FCB-B41F-F8CACAC6421A}"/>
              </a:ext>
            </a:extLst>
          </p:cNvPr>
          <p:cNvSpPr/>
          <p:nvPr/>
        </p:nvSpPr>
        <p:spPr>
          <a:xfrm>
            <a:off x="4088648" y="215593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785F75D-2F8C-4446-BB1C-B248879A7CEC}"/>
              </a:ext>
            </a:extLst>
          </p:cNvPr>
          <p:cNvSpPr/>
          <p:nvPr/>
        </p:nvSpPr>
        <p:spPr>
          <a:xfrm>
            <a:off x="4811023" y="215593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1D8102A-ACCE-4A89-B176-1E7747B936BD}"/>
              </a:ext>
            </a:extLst>
          </p:cNvPr>
          <p:cNvSpPr/>
          <p:nvPr/>
        </p:nvSpPr>
        <p:spPr>
          <a:xfrm>
            <a:off x="5511500" y="215593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D837CC54-C347-42A8-A9DE-4AC457B6F9B1}"/>
              </a:ext>
            </a:extLst>
          </p:cNvPr>
          <p:cNvSpPr/>
          <p:nvPr/>
        </p:nvSpPr>
        <p:spPr>
          <a:xfrm>
            <a:off x="6233875" y="215593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FC1C4C16-5A0B-4299-B062-6D143D2AE97B}"/>
              </a:ext>
            </a:extLst>
          </p:cNvPr>
          <p:cNvSpPr/>
          <p:nvPr/>
        </p:nvSpPr>
        <p:spPr>
          <a:xfrm>
            <a:off x="1238107" y="28133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A332035-85A7-4A87-9336-DD74FD585774}"/>
              </a:ext>
            </a:extLst>
          </p:cNvPr>
          <p:cNvSpPr/>
          <p:nvPr/>
        </p:nvSpPr>
        <p:spPr>
          <a:xfrm>
            <a:off x="1951227" y="28133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2012FA65-913F-4CDA-AD97-6CCFFB327DBE}"/>
              </a:ext>
            </a:extLst>
          </p:cNvPr>
          <p:cNvSpPr/>
          <p:nvPr/>
        </p:nvSpPr>
        <p:spPr>
          <a:xfrm>
            <a:off x="2673602" y="28133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47E4CA87-3310-420C-BA27-3007F4F5CD8C}"/>
              </a:ext>
            </a:extLst>
          </p:cNvPr>
          <p:cNvSpPr/>
          <p:nvPr/>
        </p:nvSpPr>
        <p:spPr>
          <a:xfrm>
            <a:off x="3375528" y="28133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382BF22-8117-4A07-B96A-166910188F60}"/>
              </a:ext>
            </a:extLst>
          </p:cNvPr>
          <p:cNvSpPr/>
          <p:nvPr/>
        </p:nvSpPr>
        <p:spPr>
          <a:xfrm>
            <a:off x="4088648" y="28133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F77D55C9-982D-4EC7-93AF-B2C54FA092B8}"/>
              </a:ext>
            </a:extLst>
          </p:cNvPr>
          <p:cNvSpPr/>
          <p:nvPr/>
        </p:nvSpPr>
        <p:spPr>
          <a:xfrm>
            <a:off x="4811023" y="28133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5A6F054-D917-4929-8ED3-0675476D1EC6}"/>
              </a:ext>
            </a:extLst>
          </p:cNvPr>
          <p:cNvSpPr/>
          <p:nvPr/>
        </p:nvSpPr>
        <p:spPr>
          <a:xfrm>
            <a:off x="5511500" y="28133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66D7AEAD-ADF5-4DE4-84DD-A9074120364C}"/>
              </a:ext>
            </a:extLst>
          </p:cNvPr>
          <p:cNvSpPr/>
          <p:nvPr/>
        </p:nvSpPr>
        <p:spPr>
          <a:xfrm>
            <a:off x="6233875" y="281339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E26A85DF-5532-402C-95CE-F2244D8B064D}"/>
              </a:ext>
            </a:extLst>
          </p:cNvPr>
          <p:cNvSpPr/>
          <p:nvPr/>
        </p:nvSpPr>
        <p:spPr>
          <a:xfrm>
            <a:off x="1238107" y="347071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53DFF043-811B-47F4-90FD-83B7EA7D1D63}"/>
              </a:ext>
            </a:extLst>
          </p:cNvPr>
          <p:cNvSpPr/>
          <p:nvPr/>
        </p:nvSpPr>
        <p:spPr>
          <a:xfrm>
            <a:off x="1951227" y="347071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5EF35D4F-F658-40FF-A3F2-D406DAEDDCBE}"/>
              </a:ext>
            </a:extLst>
          </p:cNvPr>
          <p:cNvSpPr/>
          <p:nvPr/>
        </p:nvSpPr>
        <p:spPr>
          <a:xfrm>
            <a:off x="2673602" y="347071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C764D4B-D133-4F43-9A3F-0C24ABA29A37}"/>
              </a:ext>
            </a:extLst>
          </p:cNvPr>
          <p:cNvSpPr/>
          <p:nvPr/>
        </p:nvSpPr>
        <p:spPr>
          <a:xfrm>
            <a:off x="3375528" y="3470713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E6A845E4-292A-4F65-AB88-316420295891}"/>
              </a:ext>
            </a:extLst>
          </p:cNvPr>
          <p:cNvSpPr/>
          <p:nvPr/>
        </p:nvSpPr>
        <p:spPr>
          <a:xfrm>
            <a:off x="4088648" y="3470713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7DB9244D-31E9-46FE-89E0-55BB7D827197}"/>
              </a:ext>
            </a:extLst>
          </p:cNvPr>
          <p:cNvSpPr/>
          <p:nvPr/>
        </p:nvSpPr>
        <p:spPr>
          <a:xfrm>
            <a:off x="4811023" y="3470712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1E01AE41-14D3-4141-AEF8-812CDBFE5150}"/>
              </a:ext>
            </a:extLst>
          </p:cNvPr>
          <p:cNvSpPr/>
          <p:nvPr/>
        </p:nvSpPr>
        <p:spPr>
          <a:xfrm>
            <a:off x="5511500" y="347071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F475E24C-2818-4A06-A9DF-6A4B749A0EDF}"/>
              </a:ext>
            </a:extLst>
          </p:cNvPr>
          <p:cNvSpPr/>
          <p:nvPr/>
        </p:nvSpPr>
        <p:spPr>
          <a:xfrm>
            <a:off x="6233875" y="347071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19D02304-6613-46D3-805F-752D87E151D0}"/>
              </a:ext>
            </a:extLst>
          </p:cNvPr>
          <p:cNvSpPr/>
          <p:nvPr/>
        </p:nvSpPr>
        <p:spPr>
          <a:xfrm>
            <a:off x="1238107" y="412802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625A8F27-909B-449C-9061-B3EECCC772F8}"/>
              </a:ext>
            </a:extLst>
          </p:cNvPr>
          <p:cNvSpPr/>
          <p:nvPr/>
        </p:nvSpPr>
        <p:spPr>
          <a:xfrm>
            <a:off x="1951227" y="412802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8B5A8EA8-273F-4E7D-8493-A2177F24809E}"/>
              </a:ext>
            </a:extLst>
          </p:cNvPr>
          <p:cNvSpPr/>
          <p:nvPr/>
        </p:nvSpPr>
        <p:spPr>
          <a:xfrm>
            <a:off x="2673602" y="412802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8F27FDAA-F7BC-46A8-8F07-30B70E3CF6A7}"/>
              </a:ext>
            </a:extLst>
          </p:cNvPr>
          <p:cNvSpPr/>
          <p:nvPr/>
        </p:nvSpPr>
        <p:spPr>
          <a:xfrm>
            <a:off x="3375528" y="4128028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245AD4B4-D497-424F-A4A5-6B88C0F1717C}"/>
              </a:ext>
            </a:extLst>
          </p:cNvPr>
          <p:cNvSpPr/>
          <p:nvPr/>
        </p:nvSpPr>
        <p:spPr>
          <a:xfrm>
            <a:off x="4088648" y="4128028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CB388893-0FCC-493F-BE67-6319B11BDA78}"/>
              </a:ext>
            </a:extLst>
          </p:cNvPr>
          <p:cNvSpPr/>
          <p:nvPr/>
        </p:nvSpPr>
        <p:spPr>
          <a:xfrm>
            <a:off x="4811023" y="4128027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4D929B01-314D-464A-A2F4-878B5338A261}"/>
              </a:ext>
            </a:extLst>
          </p:cNvPr>
          <p:cNvSpPr/>
          <p:nvPr/>
        </p:nvSpPr>
        <p:spPr>
          <a:xfrm>
            <a:off x="5511500" y="412802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D631DA0F-0CFC-4872-A7D3-6A527AF25308}"/>
              </a:ext>
            </a:extLst>
          </p:cNvPr>
          <p:cNvSpPr/>
          <p:nvPr/>
        </p:nvSpPr>
        <p:spPr>
          <a:xfrm>
            <a:off x="6233875" y="412802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49069399-1DE2-497A-9F4C-C948F41B9FF6}"/>
              </a:ext>
            </a:extLst>
          </p:cNvPr>
          <p:cNvSpPr/>
          <p:nvPr/>
        </p:nvSpPr>
        <p:spPr>
          <a:xfrm>
            <a:off x="1238107" y="478520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F44C3BC6-A5F2-4FA1-A7CD-EF3C73C44ECF}"/>
              </a:ext>
            </a:extLst>
          </p:cNvPr>
          <p:cNvSpPr/>
          <p:nvPr/>
        </p:nvSpPr>
        <p:spPr>
          <a:xfrm>
            <a:off x="1951227" y="478520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A00EA6BA-3AC2-496A-A5DE-31FF5456AD7A}"/>
              </a:ext>
            </a:extLst>
          </p:cNvPr>
          <p:cNvSpPr/>
          <p:nvPr/>
        </p:nvSpPr>
        <p:spPr>
          <a:xfrm>
            <a:off x="2673602" y="478519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0A4ED533-14B5-42C1-9740-397737252FD7}"/>
              </a:ext>
            </a:extLst>
          </p:cNvPr>
          <p:cNvSpPr/>
          <p:nvPr/>
        </p:nvSpPr>
        <p:spPr>
          <a:xfrm>
            <a:off x="3375528" y="478520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EC17D254-FC6C-488E-A3C6-E3DD0ADC50AE}"/>
              </a:ext>
            </a:extLst>
          </p:cNvPr>
          <p:cNvSpPr/>
          <p:nvPr/>
        </p:nvSpPr>
        <p:spPr>
          <a:xfrm>
            <a:off x="4088648" y="478520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AE05E4FD-5DCF-413E-AC25-C16B944A4A09}"/>
              </a:ext>
            </a:extLst>
          </p:cNvPr>
          <p:cNvSpPr/>
          <p:nvPr/>
        </p:nvSpPr>
        <p:spPr>
          <a:xfrm>
            <a:off x="4811023" y="478519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8403CA1E-63B8-438F-BE34-32B8D35D5229}"/>
              </a:ext>
            </a:extLst>
          </p:cNvPr>
          <p:cNvSpPr/>
          <p:nvPr/>
        </p:nvSpPr>
        <p:spPr>
          <a:xfrm>
            <a:off x="5511500" y="478519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00887736-F602-445C-AAD4-DA26FC0AB734}"/>
              </a:ext>
            </a:extLst>
          </p:cNvPr>
          <p:cNvSpPr/>
          <p:nvPr/>
        </p:nvSpPr>
        <p:spPr>
          <a:xfrm>
            <a:off x="6233875" y="478519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746E52B0-4693-49E5-851F-F167AE642975}"/>
              </a:ext>
            </a:extLst>
          </p:cNvPr>
          <p:cNvSpPr/>
          <p:nvPr/>
        </p:nvSpPr>
        <p:spPr>
          <a:xfrm>
            <a:off x="1238107" y="544266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4D22918C-807C-4919-82D3-443152C303F4}"/>
              </a:ext>
            </a:extLst>
          </p:cNvPr>
          <p:cNvSpPr/>
          <p:nvPr/>
        </p:nvSpPr>
        <p:spPr>
          <a:xfrm>
            <a:off x="1951227" y="544266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EFEF790A-0987-4E65-8F1B-FF7AA05BFB77}"/>
              </a:ext>
            </a:extLst>
          </p:cNvPr>
          <p:cNvSpPr/>
          <p:nvPr/>
        </p:nvSpPr>
        <p:spPr>
          <a:xfrm>
            <a:off x="2673602" y="544266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5FC4F39F-35A2-4164-A6EB-767867B2C057}"/>
              </a:ext>
            </a:extLst>
          </p:cNvPr>
          <p:cNvSpPr/>
          <p:nvPr/>
        </p:nvSpPr>
        <p:spPr>
          <a:xfrm>
            <a:off x="3375528" y="544266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CB41BF16-5730-4EB5-995A-955E49CA936E}"/>
              </a:ext>
            </a:extLst>
          </p:cNvPr>
          <p:cNvSpPr/>
          <p:nvPr/>
        </p:nvSpPr>
        <p:spPr>
          <a:xfrm>
            <a:off x="4088648" y="544266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4A7CA24F-09BF-4620-A43A-BC30AF8AD8AE}"/>
              </a:ext>
            </a:extLst>
          </p:cNvPr>
          <p:cNvSpPr/>
          <p:nvPr/>
        </p:nvSpPr>
        <p:spPr>
          <a:xfrm>
            <a:off x="4811023" y="544266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2568EDA6-3629-49DF-9128-AC9249AF3A65}"/>
              </a:ext>
            </a:extLst>
          </p:cNvPr>
          <p:cNvSpPr/>
          <p:nvPr/>
        </p:nvSpPr>
        <p:spPr>
          <a:xfrm>
            <a:off x="5511500" y="544266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0D3B5873-1916-467C-8CEA-83C810E1C62E}"/>
              </a:ext>
            </a:extLst>
          </p:cNvPr>
          <p:cNvSpPr/>
          <p:nvPr/>
        </p:nvSpPr>
        <p:spPr>
          <a:xfrm>
            <a:off x="6233875" y="544265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954DA6F-DA76-4015-8759-3674DEED6A0E}"/>
              </a:ext>
            </a:extLst>
          </p:cNvPr>
          <p:cNvSpPr/>
          <p:nvPr/>
        </p:nvSpPr>
        <p:spPr>
          <a:xfrm>
            <a:off x="1238107" y="609997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9481AB24-D865-4E6F-BA81-3DB0680AFAE7}"/>
              </a:ext>
            </a:extLst>
          </p:cNvPr>
          <p:cNvSpPr/>
          <p:nvPr/>
        </p:nvSpPr>
        <p:spPr>
          <a:xfrm>
            <a:off x="1951227" y="609997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1314AB2C-BB41-4022-ADCB-96AA7BC0F1A6}"/>
              </a:ext>
            </a:extLst>
          </p:cNvPr>
          <p:cNvSpPr/>
          <p:nvPr/>
        </p:nvSpPr>
        <p:spPr>
          <a:xfrm>
            <a:off x="2673602" y="609997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A9540117-D1A4-4C61-B73F-4BC9306F2409}"/>
              </a:ext>
            </a:extLst>
          </p:cNvPr>
          <p:cNvSpPr/>
          <p:nvPr/>
        </p:nvSpPr>
        <p:spPr>
          <a:xfrm>
            <a:off x="3375528" y="609997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9ED31C6C-5497-41B8-B46F-D2AB33F04229}"/>
              </a:ext>
            </a:extLst>
          </p:cNvPr>
          <p:cNvSpPr/>
          <p:nvPr/>
        </p:nvSpPr>
        <p:spPr>
          <a:xfrm>
            <a:off x="4088648" y="609997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58186F73-A10D-4285-ACE1-2455B166B3DD}"/>
              </a:ext>
            </a:extLst>
          </p:cNvPr>
          <p:cNvSpPr/>
          <p:nvPr/>
        </p:nvSpPr>
        <p:spPr>
          <a:xfrm>
            <a:off x="4811023" y="609997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2D7AE331-9034-418D-AD33-7C2397869D94}"/>
              </a:ext>
            </a:extLst>
          </p:cNvPr>
          <p:cNvSpPr/>
          <p:nvPr/>
        </p:nvSpPr>
        <p:spPr>
          <a:xfrm>
            <a:off x="5511500" y="609997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46F7D276-3385-4447-9680-4FB6411B803D}"/>
              </a:ext>
            </a:extLst>
          </p:cNvPr>
          <p:cNvSpPr/>
          <p:nvPr/>
        </p:nvSpPr>
        <p:spPr>
          <a:xfrm>
            <a:off x="6233875" y="609997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12D6F7FA-5D12-4856-ACB2-4F14A4D5A004}"/>
              </a:ext>
            </a:extLst>
          </p:cNvPr>
          <p:cNvSpPr/>
          <p:nvPr/>
        </p:nvSpPr>
        <p:spPr>
          <a:xfrm>
            <a:off x="1238107" y="67572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9ECA0549-C585-4308-AF92-14CEAB20C725}"/>
              </a:ext>
            </a:extLst>
          </p:cNvPr>
          <p:cNvSpPr/>
          <p:nvPr/>
        </p:nvSpPr>
        <p:spPr>
          <a:xfrm>
            <a:off x="1951227" y="67572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E9884C14-5E63-4B3C-B1CF-2AE27A81D1AC}"/>
              </a:ext>
            </a:extLst>
          </p:cNvPr>
          <p:cNvSpPr/>
          <p:nvPr/>
        </p:nvSpPr>
        <p:spPr>
          <a:xfrm>
            <a:off x="2673602" y="675729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4E942EE2-4630-4010-8D43-DC68ECFE20A0}"/>
              </a:ext>
            </a:extLst>
          </p:cNvPr>
          <p:cNvSpPr/>
          <p:nvPr/>
        </p:nvSpPr>
        <p:spPr>
          <a:xfrm>
            <a:off x="3375528" y="67572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DD91CE5A-F310-4F0D-BEBA-F71B1B501672}"/>
              </a:ext>
            </a:extLst>
          </p:cNvPr>
          <p:cNvSpPr/>
          <p:nvPr/>
        </p:nvSpPr>
        <p:spPr>
          <a:xfrm>
            <a:off x="4088648" y="67572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EF24E4A4-99A8-423B-A33D-B446C8803AD6}"/>
              </a:ext>
            </a:extLst>
          </p:cNvPr>
          <p:cNvSpPr/>
          <p:nvPr/>
        </p:nvSpPr>
        <p:spPr>
          <a:xfrm>
            <a:off x="4811023" y="675729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F88BD8A5-FD03-4C2E-A18B-065E9C639A05}"/>
              </a:ext>
            </a:extLst>
          </p:cNvPr>
          <p:cNvSpPr/>
          <p:nvPr/>
        </p:nvSpPr>
        <p:spPr>
          <a:xfrm>
            <a:off x="5511500" y="675729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5C3527D6-1A58-452D-B6C0-610C3060DDF3}"/>
              </a:ext>
            </a:extLst>
          </p:cNvPr>
          <p:cNvSpPr/>
          <p:nvPr/>
        </p:nvSpPr>
        <p:spPr>
          <a:xfrm>
            <a:off x="6233875" y="675729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55A2249-C122-487C-AD9B-1D92BAEAD950}"/>
              </a:ext>
            </a:extLst>
          </p:cNvPr>
          <p:cNvSpPr txBox="1"/>
          <p:nvPr/>
        </p:nvSpPr>
        <p:spPr>
          <a:xfrm>
            <a:off x="2947286" y="1378850"/>
            <a:ext cx="135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쿼리 기록</a:t>
            </a:r>
          </a:p>
        </p:txBody>
      </p:sp>
    </p:spTree>
    <p:extLst>
      <p:ext uri="{BB962C8B-B14F-4D97-AF65-F5344CB8AC3E}">
        <p14:creationId xmlns:p14="http://schemas.microsoft.com/office/powerpoint/2010/main" val="2329615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1715</TotalTime>
  <Words>210</Words>
  <Application>Microsoft Office PowerPoint</Application>
  <PresentationFormat>사용자 지정</PresentationFormat>
  <Paragraphs>150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 HuiSeung</dc:creator>
  <cp:lastModifiedBy>Jo HuiSeung</cp:lastModifiedBy>
  <cp:revision>7</cp:revision>
  <dcterms:created xsi:type="dcterms:W3CDTF">2021-12-18T18:57:23Z</dcterms:created>
  <dcterms:modified xsi:type="dcterms:W3CDTF">2022-02-05T09:54:48Z</dcterms:modified>
</cp:coreProperties>
</file>