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871488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936" y="2359560"/>
            <a:ext cx="19403616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3936" y="7572618"/>
            <a:ext cx="19403616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14283" y="767608"/>
            <a:ext cx="5578540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665" y="767608"/>
            <a:ext cx="16412225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90" y="3594409"/>
            <a:ext cx="22314158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5190" y="9648497"/>
            <a:ext cx="22314158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>
                    <a:tint val="75000"/>
                  </a:schemeClr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665" y="3838039"/>
            <a:ext cx="1099538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7441" y="3838039"/>
            <a:ext cx="1099538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767609"/>
            <a:ext cx="22314158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36" y="3534334"/>
            <a:ext cx="1094485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2036" y="5266456"/>
            <a:ext cx="10944851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97441" y="3534334"/>
            <a:ext cx="10998752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97441" y="5266456"/>
            <a:ext cx="10998752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4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961178"/>
            <a:ext cx="8344228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8752" y="2075879"/>
            <a:ext cx="13097441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035" y="4325302"/>
            <a:ext cx="8344228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35" y="961178"/>
            <a:ext cx="8344228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98752" y="2075879"/>
            <a:ext cx="13097441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035" y="4325302"/>
            <a:ext cx="8344228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8665" y="767609"/>
            <a:ext cx="2231415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665" y="3838039"/>
            <a:ext cx="2231415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8665" y="13363050"/>
            <a:ext cx="5821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0449-E829-48CA-BA4D-C362256915E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9931" y="13363050"/>
            <a:ext cx="873162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71738" y="13363050"/>
            <a:ext cx="582108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AE39-0334-4609-B396-0C60761AE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C19A7EC1-37AF-48A1-B13B-6A5FD32CA680}"/>
              </a:ext>
            </a:extLst>
          </p:cNvPr>
          <p:cNvSpPr/>
          <p:nvPr/>
        </p:nvSpPr>
        <p:spPr>
          <a:xfrm>
            <a:off x="2575378" y="2385966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2919F3B-CFB9-4E63-88C4-91236602AC7C}"/>
              </a:ext>
            </a:extLst>
          </p:cNvPr>
          <p:cNvSpPr/>
          <p:nvPr/>
        </p:nvSpPr>
        <p:spPr>
          <a:xfrm>
            <a:off x="16165768" y="2414150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6734CF-900E-4E36-8806-2AFEAB69ABE9}"/>
              </a:ext>
            </a:extLst>
          </p:cNvPr>
          <p:cNvSpPr/>
          <p:nvPr/>
        </p:nvSpPr>
        <p:spPr>
          <a:xfrm>
            <a:off x="17858327" y="3791455"/>
            <a:ext cx="838790" cy="8548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EF7F8CC-A815-414B-9DB8-4C9156AFA77B}"/>
              </a:ext>
            </a:extLst>
          </p:cNvPr>
          <p:cNvSpPr/>
          <p:nvPr/>
        </p:nvSpPr>
        <p:spPr>
          <a:xfrm>
            <a:off x="4748350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A67586-45FD-4CC2-9FB9-2081E4D50437}"/>
              </a:ext>
            </a:extLst>
          </p:cNvPr>
          <p:cNvSpPr/>
          <p:nvPr/>
        </p:nvSpPr>
        <p:spPr>
          <a:xfrm>
            <a:off x="8057671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FBB07F-52C5-46FE-9B9B-389F6AB7A143}"/>
              </a:ext>
            </a:extLst>
          </p:cNvPr>
          <p:cNvSpPr/>
          <p:nvPr/>
        </p:nvSpPr>
        <p:spPr>
          <a:xfrm>
            <a:off x="6403010" y="9196531"/>
            <a:ext cx="838790" cy="854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A482AE-1803-4B29-95DD-64DF9B420BC1}"/>
              </a:ext>
            </a:extLst>
          </p:cNvPr>
          <p:cNvSpPr txBox="1"/>
          <p:nvPr/>
        </p:nvSpPr>
        <p:spPr>
          <a:xfrm>
            <a:off x="812490" y="2550636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B9B52D-2CA3-4F5F-A550-F79D3819D481}"/>
              </a:ext>
            </a:extLst>
          </p:cNvPr>
          <p:cNvSpPr txBox="1"/>
          <p:nvPr/>
        </p:nvSpPr>
        <p:spPr>
          <a:xfrm>
            <a:off x="812490" y="3967174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hotfix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071277-CE17-4601-808D-29655E3B4FD6}"/>
              </a:ext>
            </a:extLst>
          </p:cNvPr>
          <p:cNvSpPr txBox="1"/>
          <p:nvPr/>
        </p:nvSpPr>
        <p:spPr>
          <a:xfrm>
            <a:off x="870547" y="7506657"/>
            <a:ext cx="1384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endParaRPr lang="ko-KR" alt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522344-0821-489A-B1AC-2C0DDE0CF3E9}"/>
              </a:ext>
            </a:extLst>
          </p:cNvPr>
          <p:cNvSpPr txBox="1"/>
          <p:nvPr/>
        </p:nvSpPr>
        <p:spPr>
          <a:xfrm>
            <a:off x="915079" y="5509799"/>
            <a:ext cx="1161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0ACBB2-22A9-4FAE-B97E-2CEB36569A59}"/>
              </a:ext>
            </a:extLst>
          </p:cNvPr>
          <p:cNvSpPr txBox="1"/>
          <p:nvPr/>
        </p:nvSpPr>
        <p:spPr>
          <a:xfrm>
            <a:off x="870546" y="9418613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23EF17-F194-4771-8FC9-0024963E6CC3}"/>
              </a:ext>
            </a:extLst>
          </p:cNvPr>
          <p:cNvSpPr/>
          <p:nvPr/>
        </p:nvSpPr>
        <p:spPr>
          <a:xfrm>
            <a:off x="9536498" y="5348826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362378B-30FF-4010-B276-2D29CC9196C8}"/>
              </a:ext>
            </a:extLst>
          </p:cNvPr>
          <p:cNvCxnSpPr>
            <a:cxnSpLocks/>
            <a:stCxn id="52" idx="4"/>
            <a:endCxn id="55" idx="1"/>
          </p:cNvCxnSpPr>
          <p:nvPr/>
        </p:nvCxnSpPr>
        <p:spPr>
          <a:xfrm>
            <a:off x="2994773" y="3240858"/>
            <a:ext cx="1876415" cy="4076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D5A5107-4C3E-4E00-B756-B7440B8E739C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5464302" y="7921420"/>
            <a:ext cx="1061546" cy="1400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C34DA75C-4071-414E-8950-C4D2A32394B4}"/>
              </a:ext>
            </a:extLst>
          </p:cNvPr>
          <p:cNvSpPr/>
          <p:nvPr/>
        </p:nvSpPr>
        <p:spPr>
          <a:xfrm>
            <a:off x="10751215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9277105-B726-4952-AB8F-2D31E6667C3D}"/>
              </a:ext>
            </a:extLst>
          </p:cNvPr>
          <p:cNvGrpSpPr/>
          <p:nvPr/>
        </p:nvGrpSpPr>
        <p:grpSpPr>
          <a:xfrm>
            <a:off x="5587140" y="7619170"/>
            <a:ext cx="2470531" cy="1702557"/>
            <a:chOff x="5587140" y="7619170"/>
            <a:chExt cx="2470531" cy="1702557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8596089-BD18-489A-A006-AD620C4A100F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587140" y="7619170"/>
              <a:ext cx="247053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D5064ED-E692-4A35-BEDC-95A60A37F95F}"/>
                </a:ext>
              </a:extLst>
            </p:cNvPr>
            <p:cNvCxnSpPr>
              <a:stCxn id="57" idx="7"/>
            </p:cNvCxnSpPr>
            <p:nvPr/>
          </p:nvCxnSpPr>
          <p:spPr>
            <a:xfrm flipV="1">
              <a:off x="7118962" y="7619170"/>
              <a:ext cx="0" cy="1702557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79B9747-9864-487B-876C-9FEFB2A95C35}"/>
              </a:ext>
            </a:extLst>
          </p:cNvPr>
          <p:cNvGrpSpPr/>
          <p:nvPr/>
        </p:nvGrpSpPr>
        <p:grpSpPr>
          <a:xfrm>
            <a:off x="8896461" y="6078522"/>
            <a:ext cx="1854754" cy="1540648"/>
            <a:chOff x="8896461" y="6078522"/>
            <a:chExt cx="1854754" cy="1540648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16948E2E-7F33-45CA-842A-EF93F7C0CDEE}"/>
                </a:ext>
              </a:extLst>
            </p:cNvPr>
            <p:cNvCxnSpPr>
              <a:cxnSpLocks/>
              <a:stCxn id="56" idx="6"/>
              <a:endCxn id="67" idx="2"/>
            </p:cNvCxnSpPr>
            <p:nvPr/>
          </p:nvCxnSpPr>
          <p:spPr>
            <a:xfrm>
              <a:off x="8896461" y="7619170"/>
              <a:ext cx="1854754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A65DC66-6752-44C1-AB7E-A80135A6F14B}"/>
                </a:ext>
              </a:extLst>
            </p:cNvPr>
            <p:cNvCxnSpPr>
              <a:cxnSpLocks/>
              <a:stCxn id="63" idx="5"/>
            </p:cNvCxnSpPr>
            <p:nvPr/>
          </p:nvCxnSpPr>
          <p:spPr>
            <a:xfrm>
              <a:off x="10252450" y="6078522"/>
              <a:ext cx="0" cy="154064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6F81E0-45E0-4B51-9812-2F7DF2C1F851}"/>
              </a:ext>
            </a:extLst>
          </p:cNvPr>
          <p:cNvCxnSpPr>
            <a:cxnSpLocks/>
            <a:stCxn id="56" idx="7"/>
            <a:endCxn id="63" idx="3"/>
          </p:cNvCxnSpPr>
          <p:nvPr/>
        </p:nvCxnSpPr>
        <p:spPr>
          <a:xfrm flipV="1">
            <a:off x="8773623" y="6078522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5197542F-CD4B-450B-9640-9726F9EA6DB7}"/>
              </a:ext>
            </a:extLst>
          </p:cNvPr>
          <p:cNvSpPr/>
          <p:nvPr/>
        </p:nvSpPr>
        <p:spPr>
          <a:xfrm>
            <a:off x="13584464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289D80-72AB-4901-B976-51ABEFD76D00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3414168" y="2813412"/>
            <a:ext cx="12751600" cy="2818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3D7FA4-4806-4642-9EB1-9E069960B6F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5493284" y="2851816"/>
            <a:ext cx="1214717" cy="433990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8A226CFC-B2EE-4F18-84A2-67080A0AD974}"/>
              </a:ext>
            </a:extLst>
          </p:cNvPr>
          <p:cNvSpPr/>
          <p:nvPr/>
        </p:nvSpPr>
        <p:spPr>
          <a:xfrm>
            <a:off x="15073889" y="5348826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CE433AB-EEC7-4A0B-BC9F-12992C322441}"/>
              </a:ext>
            </a:extLst>
          </p:cNvPr>
          <p:cNvSpPr/>
          <p:nvPr/>
        </p:nvSpPr>
        <p:spPr>
          <a:xfrm>
            <a:off x="16288606" y="7191724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49C6071-068E-4A5F-B42C-1FBB40B8FF1D}"/>
              </a:ext>
            </a:extLst>
          </p:cNvPr>
          <p:cNvGrpSpPr/>
          <p:nvPr/>
        </p:nvGrpSpPr>
        <p:grpSpPr>
          <a:xfrm>
            <a:off x="14433852" y="6078522"/>
            <a:ext cx="1854754" cy="1540648"/>
            <a:chOff x="14281452" y="5926122"/>
            <a:chExt cx="1854754" cy="1540648"/>
          </a:xfrm>
        </p:grpSpPr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5A210B4-F824-46E4-83F7-2E369E0FDA14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4281452" y="7466770"/>
              <a:ext cx="1854754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EC9074E-8AB8-4621-85E0-218B4EC09F26}"/>
                </a:ext>
              </a:extLst>
            </p:cNvPr>
            <p:cNvCxnSpPr>
              <a:cxnSpLocks/>
              <a:stCxn id="82" idx="5"/>
            </p:cNvCxnSpPr>
            <p:nvPr/>
          </p:nvCxnSpPr>
          <p:spPr>
            <a:xfrm>
              <a:off x="15637441" y="5926122"/>
              <a:ext cx="0" cy="154064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34FAFE5-35A5-4535-A042-017F43DD2682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14311014" y="6078522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7C8DF87-3B85-4DF4-A5FD-8547BA8EDF0A}"/>
              </a:ext>
            </a:extLst>
          </p:cNvPr>
          <p:cNvCxnSpPr>
            <a:cxnSpLocks/>
            <a:stCxn id="53" idx="6"/>
            <a:endCxn id="89" idx="2"/>
          </p:cNvCxnSpPr>
          <p:nvPr/>
        </p:nvCxnSpPr>
        <p:spPr>
          <a:xfrm>
            <a:off x="17004558" y="2841596"/>
            <a:ext cx="6742859" cy="1022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B1A2FB2-FF29-4E12-886D-81D0E0D7A75A}"/>
              </a:ext>
            </a:extLst>
          </p:cNvPr>
          <p:cNvSpPr/>
          <p:nvPr/>
        </p:nvSpPr>
        <p:spPr>
          <a:xfrm>
            <a:off x="23747417" y="2424370"/>
            <a:ext cx="838790" cy="8548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0022603-09CD-464F-A9A4-75B5A1C35A1D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6881720" y="3143846"/>
            <a:ext cx="1099445" cy="772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0B9A2440-7D62-429E-9B7D-2438D7520331}"/>
              </a:ext>
            </a:extLst>
          </p:cNvPr>
          <p:cNvSpPr/>
          <p:nvPr/>
        </p:nvSpPr>
        <p:spPr>
          <a:xfrm>
            <a:off x="19072968" y="7212829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A80DAAE-257F-4F3A-8412-FD490BEDD478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>
            <a:off x="17127396" y="7619170"/>
            <a:ext cx="1945572" cy="2110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A79D9D4-F621-4797-BC56-BFB0225577E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8277722" y="4646347"/>
            <a:ext cx="0" cy="295581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9F6A883-5412-4287-9C42-328AA6999A36}"/>
              </a:ext>
            </a:extLst>
          </p:cNvPr>
          <p:cNvCxnSpPr>
            <a:cxnSpLocks/>
            <a:stCxn id="67" idx="5"/>
            <a:endCxn id="96" idx="1"/>
          </p:cNvCxnSpPr>
          <p:nvPr/>
        </p:nvCxnSpPr>
        <p:spPr>
          <a:xfrm>
            <a:off x="11467167" y="7921420"/>
            <a:ext cx="1025956" cy="1327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D15A2D3A-846F-4D28-B127-C6B356C39C55}"/>
              </a:ext>
            </a:extLst>
          </p:cNvPr>
          <p:cNvSpPr/>
          <p:nvPr/>
        </p:nvSpPr>
        <p:spPr>
          <a:xfrm>
            <a:off x="12370285" y="9123825"/>
            <a:ext cx="838790" cy="8548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9C62D48-6321-4C49-8631-6D51C26BF695}"/>
              </a:ext>
            </a:extLst>
          </p:cNvPr>
          <p:cNvSpPr/>
          <p:nvPr/>
        </p:nvSpPr>
        <p:spPr>
          <a:xfrm>
            <a:off x="22120982" y="7233932"/>
            <a:ext cx="838790" cy="8548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DABCC86-C975-4390-8F03-94D1DD8AFB21}"/>
              </a:ext>
            </a:extLst>
          </p:cNvPr>
          <p:cNvSpPr/>
          <p:nvPr/>
        </p:nvSpPr>
        <p:spPr>
          <a:xfrm>
            <a:off x="20734884" y="5579913"/>
            <a:ext cx="838790" cy="8548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DCEF992-051E-420F-92C7-4FEF0A26E7A7}"/>
              </a:ext>
            </a:extLst>
          </p:cNvPr>
          <p:cNvCxnSpPr>
            <a:cxnSpLocks/>
          </p:cNvCxnSpPr>
          <p:nvPr/>
        </p:nvCxnSpPr>
        <p:spPr>
          <a:xfrm flipV="1">
            <a:off x="20106266" y="6391324"/>
            <a:ext cx="885713" cy="123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BA6FFD-7D83-45D7-B9BE-02F0232866A7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960590" y="7661378"/>
            <a:ext cx="2160392" cy="6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916F7C-F477-413B-AA76-86F96861633A}"/>
              </a:ext>
            </a:extLst>
          </p:cNvPr>
          <p:cNvCxnSpPr>
            <a:cxnSpLocks/>
          </p:cNvCxnSpPr>
          <p:nvPr/>
        </p:nvCxnSpPr>
        <p:spPr>
          <a:xfrm>
            <a:off x="21316579" y="6391324"/>
            <a:ext cx="0" cy="127618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EF65E09-3261-4122-B40F-0E9C77386D56}"/>
              </a:ext>
            </a:extLst>
          </p:cNvPr>
          <p:cNvCxnSpPr>
            <a:cxnSpLocks/>
            <a:endCxn id="97" idx="7"/>
          </p:cNvCxnSpPr>
          <p:nvPr/>
        </p:nvCxnSpPr>
        <p:spPr>
          <a:xfrm>
            <a:off x="22820522" y="2851816"/>
            <a:ext cx="16412" cy="450731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C2B8A3-C196-44C0-99ED-B5B73AFD68AE}"/>
              </a:ext>
            </a:extLst>
          </p:cNvPr>
          <p:cNvCxnSpPr>
            <a:cxnSpLocks/>
            <a:stCxn id="67" idx="6"/>
            <a:endCxn id="79" idx="2"/>
          </p:cNvCxnSpPr>
          <p:nvPr/>
        </p:nvCxnSpPr>
        <p:spPr>
          <a:xfrm>
            <a:off x="11590005" y="7619170"/>
            <a:ext cx="1994459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1AE0DE5-04E4-4847-BD34-15DE7D5D786E}"/>
              </a:ext>
            </a:extLst>
          </p:cNvPr>
          <p:cNvCxnSpPr/>
          <p:nvPr/>
        </p:nvCxnSpPr>
        <p:spPr>
          <a:xfrm flipV="1">
            <a:off x="13178610" y="7661378"/>
            <a:ext cx="0" cy="170255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EF233F-9A2E-41C6-988B-8079C469B5CC}"/>
              </a:ext>
            </a:extLst>
          </p:cNvPr>
          <p:cNvGrpSpPr/>
          <p:nvPr/>
        </p:nvGrpSpPr>
        <p:grpSpPr>
          <a:xfrm>
            <a:off x="19992443" y="10855017"/>
            <a:ext cx="1630775" cy="854892"/>
            <a:chOff x="5587140" y="7619170"/>
            <a:chExt cx="2470531" cy="1702557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E42BFE7-3032-48D5-A2F0-D9A24C31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7140" y="7619170"/>
              <a:ext cx="2470531" cy="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E8A0491-2017-4F47-901C-608C83742847}"/>
                </a:ext>
              </a:extLst>
            </p:cNvPr>
            <p:cNvCxnSpPr/>
            <p:nvPr/>
          </p:nvCxnSpPr>
          <p:spPr>
            <a:xfrm flipV="1">
              <a:off x="7118962" y="7619170"/>
              <a:ext cx="0" cy="1702557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8116543-5B37-4FD9-80A4-F90F61961B57}"/>
              </a:ext>
            </a:extLst>
          </p:cNvPr>
          <p:cNvSpPr txBox="1"/>
          <p:nvPr/>
        </p:nvSpPr>
        <p:spPr>
          <a:xfrm>
            <a:off x="21960483" y="10938067"/>
            <a:ext cx="1205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B04CA91-0FC4-4957-BF2E-F4CE4212418C}"/>
              </a:ext>
            </a:extLst>
          </p:cNvPr>
          <p:cNvCxnSpPr>
            <a:cxnSpLocks/>
          </p:cNvCxnSpPr>
          <p:nvPr/>
        </p:nvCxnSpPr>
        <p:spPr>
          <a:xfrm>
            <a:off x="19992443" y="12203717"/>
            <a:ext cx="16307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BA41960-936E-4664-B76F-B161250B9E7E}"/>
              </a:ext>
            </a:extLst>
          </p:cNvPr>
          <p:cNvSpPr txBox="1"/>
          <p:nvPr/>
        </p:nvSpPr>
        <p:spPr>
          <a:xfrm>
            <a:off x="21960482" y="11922816"/>
            <a:ext cx="2488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cs typeface="Times New Roman" panose="02020603050405020304" pitchFamily="18" charset="0"/>
              </a:rPr>
              <a:t>checkout branch</a:t>
            </a:r>
            <a:endParaRPr lang="ko-KR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A56F01-80F2-4FB7-AE13-416F801F6D02}"/>
              </a:ext>
            </a:extLst>
          </p:cNvPr>
          <p:cNvSpPr/>
          <p:nvPr/>
        </p:nvSpPr>
        <p:spPr>
          <a:xfrm>
            <a:off x="19285421" y="10299363"/>
            <a:ext cx="5671122" cy="259902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7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4</cp:revision>
  <dcterms:created xsi:type="dcterms:W3CDTF">2021-11-26T09:10:35Z</dcterms:created>
  <dcterms:modified xsi:type="dcterms:W3CDTF">2021-11-26T11:27:58Z</dcterms:modified>
</cp:coreProperties>
</file>