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240728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1770320"/>
            <a:ext cx="18054638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5681548"/>
            <a:ext cx="18054638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575917"/>
            <a:ext cx="5190708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575917"/>
            <a:ext cx="15271214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2696796"/>
            <a:ext cx="20762833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7239029"/>
            <a:ext cx="20762833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575918"/>
            <a:ext cx="20762833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2651723"/>
            <a:ext cx="1018394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3951292"/>
            <a:ext cx="10183943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2651723"/>
            <a:ext cx="10234097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3951292"/>
            <a:ext cx="1023409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1557481"/>
            <a:ext cx="12186880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557481"/>
            <a:ext cx="12186880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575918"/>
            <a:ext cx="20762833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2879585"/>
            <a:ext cx="20762833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0025966"/>
            <a:ext cx="812458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1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1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35EDDB5-3606-4A8B-A88D-BB4CD09DED75}"/>
              </a:ext>
            </a:extLst>
          </p:cNvPr>
          <p:cNvSpPr/>
          <p:nvPr/>
        </p:nvSpPr>
        <p:spPr>
          <a:xfrm>
            <a:off x="6835513" y="3702901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1C6EA-462B-484B-9F0C-5FFDD52BBE8B}"/>
              </a:ext>
            </a:extLst>
          </p:cNvPr>
          <p:cNvSpPr/>
          <p:nvPr/>
        </p:nvSpPr>
        <p:spPr>
          <a:xfrm>
            <a:off x="10946534" y="3338513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82DEC-7FFF-42CE-89EE-5A107FC6FBFD}"/>
              </a:ext>
            </a:extLst>
          </p:cNvPr>
          <p:cNvSpPr/>
          <p:nvPr/>
        </p:nvSpPr>
        <p:spPr>
          <a:xfrm>
            <a:off x="13107844" y="3338512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Tasklet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05365-0197-492C-91E1-F42E2FA1B5CF}"/>
              </a:ext>
            </a:extLst>
          </p:cNvPr>
          <p:cNvSpPr/>
          <p:nvPr/>
        </p:nvSpPr>
        <p:spPr>
          <a:xfrm>
            <a:off x="15269152" y="28103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ItemReader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CF045-E733-4E84-A6A3-466FDE7F93A4}"/>
              </a:ext>
            </a:extLst>
          </p:cNvPr>
          <p:cNvSpPr/>
          <p:nvPr/>
        </p:nvSpPr>
        <p:spPr>
          <a:xfrm>
            <a:off x="15269152" y="359135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ItemProcessor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C6B0AC-C3FD-4210-B2BB-A8D22A3CFE47}"/>
              </a:ext>
            </a:extLst>
          </p:cNvPr>
          <p:cNvSpPr/>
          <p:nvPr/>
        </p:nvSpPr>
        <p:spPr>
          <a:xfrm>
            <a:off x="15269152" y="43724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ItemWrite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0091F5-6DAA-4887-9384-793256A6CC06}"/>
              </a:ext>
            </a:extLst>
          </p:cNvPr>
          <p:cNvSpPr/>
          <p:nvPr/>
        </p:nvSpPr>
        <p:spPr>
          <a:xfrm>
            <a:off x="3101400" y="6284276"/>
            <a:ext cx="1750001" cy="714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JobRepository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AF2A5-C1FD-4A6D-91AB-A2285EB21FC4}"/>
              </a:ext>
            </a:extLst>
          </p:cNvPr>
          <p:cNvSpPr/>
          <p:nvPr/>
        </p:nvSpPr>
        <p:spPr>
          <a:xfrm>
            <a:off x="7431304" y="7716881"/>
            <a:ext cx="1474871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JobLauncher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4E51E2-15E8-4A11-B4D0-049E67D2D6AA}"/>
              </a:ext>
            </a:extLst>
          </p:cNvPr>
          <p:cNvSpPr/>
          <p:nvPr/>
        </p:nvSpPr>
        <p:spPr>
          <a:xfrm>
            <a:off x="3337732" y="2623850"/>
            <a:ext cx="211556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JobBuilderFactory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657DB6-F2FC-461B-A040-6C9DC2541416}"/>
              </a:ext>
            </a:extLst>
          </p:cNvPr>
          <p:cNvSpPr/>
          <p:nvPr/>
        </p:nvSpPr>
        <p:spPr>
          <a:xfrm>
            <a:off x="3461554" y="3702901"/>
            <a:ext cx="1950368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4A0B8-8FFE-4367-A513-EF0DA2734AF1}"/>
              </a:ext>
            </a:extLst>
          </p:cNvPr>
          <p:cNvSpPr/>
          <p:nvPr/>
        </p:nvSpPr>
        <p:spPr>
          <a:xfrm>
            <a:off x="16168977" y="6848206"/>
            <a:ext cx="1799647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EDD044-F7BB-4741-B86E-A17477933B0D}"/>
              </a:ext>
            </a:extLst>
          </p:cNvPr>
          <p:cNvSpPr/>
          <p:nvPr/>
        </p:nvSpPr>
        <p:spPr>
          <a:xfrm>
            <a:off x="6837950" y="568500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JobInstance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C230FB-B865-4290-AC95-1DDEE49880BB}"/>
              </a:ext>
            </a:extLst>
          </p:cNvPr>
          <p:cNvSpPr/>
          <p:nvPr/>
        </p:nvSpPr>
        <p:spPr>
          <a:xfrm>
            <a:off x="7902324" y="460297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JobParameters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87CEE8-664F-4D43-94FE-28F81828DC3A}"/>
              </a:ext>
            </a:extLst>
          </p:cNvPr>
          <p:cNvSpPr/>
          <p:nvPr/>
        </p:nvSpPr>
        <p:spPr>
          <a:xfrm>
            <a:off x="8027094" y="6598864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D83F5B2A-2B66-4F89-AEF9-498F68C8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57727"/>
              </p:ext>
            </p:extLst>
          </p:nvPr>
        </p:nvGraphicFramePr>
        <p:xfrm>
          <a:off x="628105" y="944398"/>
          <a:ext cx="5410202" cy="262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1">
                  <a:extLst>
                    <a:ext uri="{9D8B030D-6E8A-4147-A177-3AD203B41FA5}">
                      <a16:colId xmlns:a16="http://schemas.microsoft.com/office/drawing/2014/main" val="2021869488"/>
                    </a:ext>
                  </a:extLst>
                </a:gridCol>
                <a:gridCol w="2705101">
                  <a:extLst>
                    <a:ext uri="{9D8B030D-6E8A-4147-A177-3AD203B41FA5}">
                      <a16:colId xmlns:a16="http://schemas.microsoft.com/office/drawing/2014/main" val="12832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4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1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8542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769FF6-B1BF-4043-A18D-CFBF82252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98844"/>
              </p:ext>
            </p:extLst>
          </p:nvPr>
        </p:nvGraphicFramePr>
        <p:xfrm>
          <a:off x="8384177" y="944398"/>
          <a:ext cx="5410200" cy="157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7271448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3854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4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2330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278690-AA9A-46C6-9292-02AEE4E7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818"/>
              </p:ext>
            </p:extLst>
          </p:nvPr>
        </p:nvGraphicFramePr>
        <p:xfrm>
          <a:off x="628105" y="5994207"/>
          <a:ext cx="9933216" cy="262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16">
                  <a:extLst>
                    <a:ext uri="{9D8B030D-6E8A-4147-A177-3AD203B41FA5}">
                      <a16:colId xmlns:a16="http://schemas.microsoft.com/office/drawing/2014/main" val="443348159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828136582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5101106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5867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OUTS.ID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OUTS.NAME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INS.ID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INS.NAME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4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1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5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3B3D41-8F74-46FB-B154-AA2CD60A0C85}"/>
              </a:ext>
            </a:extLst>
          </p:cNvPr>
          <p:cNvSpPr txBox="1"/>
          <p:nvPr/>
        </p:nvSpPr>
        <p:spPr>
          <a:xfrm>
            <a:off x="628105" y="345384"/>
            <a:ext cx="276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OUTS</a:t>
            </a:r>
            <a:endParaRPr lang="ko-KR" altLang="en-US" sz="2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02307-5F9D-42AB-99AB-FAB744741BC3}"/>
              </a:ext>
            </a:extLst>
          </p:cNvPr>
          <p:cNvSpPr txBox="1"/>
          <p:nvPr/>
        </p:nvSpPr>
        <p:spPr>
          <a:xfrm>
            <a:off x="8322506" y="388374"/>
            <a:ext cx="276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INS</a:t>
            </a:r>
            <a:endParaRPr lang="ko-KR" altLang="en-US" sz="2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D7426-8FB7-4CE8-B42C-68071F6E133D}"/>
              </a:ext>
            </a:extLst>
          </p:cNvPr>
          <p:cNvSpPr txBox="1"/>
          <p:nvPr/>
        </p:nvSpPr>
        <p:spPr>
          <a:xfrm>
            <a:off x="628105" y="4328160"/>
            <a:ext cx="374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SELCT * FROM OUTS</a:t>
            </a:r>
          </a:p>
          <a:p>
            <a:r>
              <a:rPr lang="en-US" altLang="ko-KR" sz="2600"/>
              <a:t>LEFT OURTER JOIN INS</a:t>
            </a:r>
          </a:p>
          <a:p>
            <a:r>
              <a:rPr lang="en-US" altLang="ko-KR" sz="2600"/>
              <a:t>ON OUTS.ID = INS.ID</a:t>
            </a:r>
            <a:endParaRPr lang="ko-KR" altLang="en-US" sz="260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1A9A739-52C1-41DC-BCB3-3988679E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9985"/>
              </p:ext>
            </p:extLst>
          </p:nvPr>
        </p:nvGraphicFramePr>
        <p:xfrm>
          <a:off x="11393171" y="4994407"/>
          <a:ext cx="9933216" cy="209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16">
                  <a:extLst>
                    <a:ext uri="{9D8B030D-6E8A-4147-A177-3AD203B41FA5}">
                      <a16:colId xmlns:a16="http://schemas.microsoft.com/office/drawing/2014/main" val="443348159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828136582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5101106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5867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OUTS.ID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OUTS.NAME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INS.ID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INS.NAME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1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552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B75105-5539-48B9-9933-1DB572E14C5E}"/>
              </a:ext>
            </a:extLst>
          </p:cNvPr>
          <p:cNvSpPr txBox="1"/>
          <p:nvPr/>
        </p:nvSpPr>
        <p:spPr>
          <a:xfrm>
            <a:off x="11306705" y="3242529"/>
            <a:ext cx="3749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SELCT * FROM OUTS</a:t>
            </a:r>
          </a:p>
          <a:p>
            <a:r>
              <a:rPr lang="en-US" altLang="ko-KR" sz="2600"/>
              <a:t>LEFT OURTER JOIN INS</a:t>
            </a:r>
          </a:p>
          <a:p>
            <a:r>
              <a:rPr lang="en-US" altLang="ko-KR" sz="2600"/>
              <a:t>ON OUTS.ID = INS.ID</a:t>
            </a:r>
          </a:p>
          <a:p>
            <a:r>
              <a:rPr lang="en-US" altLang="ko-KR" sz="2600"/>
              <a:t>WHERE INS.ID IS NULL</a:t>
            </a:r>
            <a:endParaRPr lang="ko-KR" altLang="en-US" sz="2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89EBB-A036-40D8-BA16-9B6E3F22351C}"/>
              </a:ext>
            </a:extLst>
          </p:cNvPr>
          <p:cNvSpPr txBox="1"/>
          <p:nvPr/>
        </p:nvSpPr>
        <p:spPr>
          <a:xfrm>
            <a:off x="11393171" y="7650089"/>
            <a:ext cx="37490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SELCT * FROM OUTS</a:t>
            </a:r>
          </a:p>
          <a:p>
            <a:r>
              <a:rPr lang="en-US" altLang="ko-KR" sz="2600"/>
              <a:t>JOIN INS</a:t>
            </a:r>
          </a:p>
          <a:p>
            <a:r>
              <a:rPr lang="en-US" altLang="ko-KR" sz="2600"/>
              <a:t>ON OUTS.ID = INS.ID</a:t>
            </a: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10B98AD6-BFFB-4438-8729-6B26F07C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3405"/>
              </p:ext>
            </p:extLst>
          </p:nvPr>
        </p:nvGraphicFramePr>
        <p:xfrm>
          <a:off x="11393171" y="9136384"/>
          <a:ext cx="5410200" cy="1048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7271448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3854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4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6455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5FCD2AF-4D66-45EB-8DD3-256081FCB7FB}"/>
              </a:ext>
            </a:extLst>
          </p:cNvPr>
          <p:cNvSpPr txBox="1"/>
          <p:nvPr/>
        </p:nvSpPr>
        <p:spPr>
          <a:xfrm>
            <a:off x="17785080" y="3642638"/>
            <a:ext cx="224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OUTS</a:t>
            </a:r>
            <a:r>
              <a:rPr lang="ko-KR" altLang="en-US" sz="2600"/>
              <a:t>에 있고</a:t>
            </a:r>
            <a:r>
              <a:rPr lang="en-US" altLang="ko-KR" sz="2600"/>
              <a:t>, INS</a:t>
            </a:r>
            <a:r>
              <a:rPr lang="ko-KR" altLang="en-US" sz="2600"/>
              <a:t>에는 없다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231B3E-5A3F-4E4A-97F8-11F124F857EA}"/>
              </a:ext>
            </a:extLst>
          </p:cNvPr>
          <p:cNvGrpSpPr/>
          <p:nvPr/>
        </p:nvGrpSpPr>
        <p:grpSpPr>
          <a:xfrm>
            <a:off x="15142211" y="3454738"/>
            <a:ext cx="1836632" cy="1080452"/>
            <a:chOff x="14162935" y="3688539"/>
            <a:chExt cx="1836632" cy="108045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783966F-DDAA-4E3F-8DB9-9917DB0CE761}"/>
                </a:ext>
              </a:extLst>
            </p:cNvPr>
            <p:cNvSpPr/>
            <p:nvPr/>
          </p:nvSpPr>
          <p:spPr>
            <a:xfrm>
              <a:off x="14162935" y="3688539"/>
              <a:ext cx="1135592" cy="1080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0BCB05C-818B-4FB9-BFB3-F03CE2F77B01}"/>
                </a:ext>
              </a:extLst>
            </p:cNvPr>
            <p:cNvSpPr/>
            <p:nvPr/>
          </p:nvSpPr>
          <p:spPr>
            <a:xfrm>
              <a:off x="14863975" y="3688539"/>
              <a:ext cx="1135592" cy="1080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249DD39-CDC7-4B39-845C-4F92D47E3FED}"/>
                </a:ext>
              </a:extLst>
            </p:cNvPr>
            <p:cNvSpPr/>
            <p:nvPr/>
          </p:nvSpPr>
          <p:spPr>
            <a:xfrm>
              <a:off x="14162935" y="3688539"/>
              <a:ext cx="918316" cy="1080452"/>
            </a:xfrm>
            <a:custGeom>
              <a:avLst/>
              <a:gdLst>
                <a:gd name="connsiteX0" fmla="*/ 567796 w 918316"/>
                <a:gd name="connsiteY0" fmla="*/ 0 h 1080452"/>
                <a:gd name="connsiteX1" fmla="*/ 885256 w 918316"/>
                <a:gd name="connsiteY1" fmla="*/ 92262 h 1080452"/>
                <a:gd name="connsiteX2" fmla="*/ 918316 w 918316"/>
                <a:gd name="connsiteY2" fmla="*/ 118215 h 1080452"/>
                <a:gd name="connsiteX3" fmla="*/ 867344 w 918316"/>
                <a:gd name="connsiteY3" fmla="*/ 158229 h 1080452"/>
                <a:gd name="connsiteX4" fmla="*/ 701040 w 918316"/>
                <a:gd name="connsiteY4" fmla="*/ 540226 h 1080452"/>
                <a:gd name="connsiteX5" fmla="*/ 867344 w 918316"/>
                <a:gd name="connsiteY5" fmla="*/ 922224 h 1080452"/>
                <a:gd name="connsiteX6" fmla="*/ 918316 w 918316"/>
                <a:gd name="connsiteY6" fmla="*/ 962238 h 1080452"/>
                <a:gd name="connsiteX7" fmla="*/ 885256 w 918316"/>
                <a:gd name="connsiteY7" fmla="*/ 988190 h 1080452"/>
                <a:gd name="connsiteX8" fmla="*/ 567796 w 918316"/>
                <a:gd name="connsiteY8" fmla="*/ 1080452 h 1080452"/>
                <a:gd name="connsiteX9" fmla="*/ 0 w 918316"/>
                <a:gd name="connsiteY9" fmla="*/ 540226 h 1080452"/>
                <a:gd name="connsiteX10" fmla="*/ 567796 w 918316"/>
                <a:gd name="connsiteY10" fmla="*/ 0 h 108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8316" h="1080452">
                  <a:moveTo>
                    <a:pt x="567796" y="0"/>
                  </a:moveTo>
                  <a:cubicBezTo>
                    <a:pt x="685390" y="0"/>
                    <a:pt x="794635" y="34013"/>
                    <a:pt x="885256" y="92262"/>
                  </a:cubicBezTo>
                  <a:lnTo>
                    <a:pt x="918316" y="118215"/>
                  </a:lnTo>
                  <a:lnTo>
                    <a:pt x="867344" y="158229"/>
                  </a:lnTo>
                  <a:cubicBezTo>
                    <a:pt x="764593" y="255990"/>
                    <a:pt x="701040" y="391047"/>
                    <a:pt x="701040" y="540226"/>
                  </a:cubicBezTo>
                  <a:cubicBezTo>
                    <a:pt x="701040" y="689406"/>
                    <a:pt x="764593" y="824462"/>
                    <a:pt x="867344" y="922224"/>
                  </a:cubicBezTo>
                  <a:lnTo>
                    <a:pt x="918316" y="962238"/>
                  </a:lnTo>
                  <a:lnTo>
                    <a:pt x="885256" y="988190"/>
                  </a:lnTo>
                  <a:cubicBezTo>
                    <a:pt x="794635" y="1046440"/>
                    <a:pt x="685390" y="1080452"/>
                    <a:pt x="567796" y="1080452"/>
                  </a:cubicBezTo>
                  <a:cubicBezTo>
                    <a:pt x="254211" y="1080452"/>
                    <a:pt x="0" y="838585"/>
                    <a:pt x="0" y="540226"/>
                  </a:cubicBezTo>
                  <a:cubicBezTo>
                    <a:pt x="0" y="241867"/>
                    <a:pt x="254211" y="0"/>
                    <a:pt x="56779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979386-0181-48D9-9A26-9EFE8F6C01CE}"/>
              </a:ext>
            </a:extLst>
          </p:cNvPr>
          <p:cNvGrpSpPr/>
          <p:nvPr/>
        </p:nvGrpSpPr>
        <p:grpSpPr>
          <a:xfrm>
            <a:off x="14683053" y="7673111"/>
            <a:ext cx="1836632" cy="1080452"/>
            <a:chOff x="14137429" y="7778004"/>
            <a:chExt cx="1836632" cy="108045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1A42CD6-72A6-47F5-B40D-14F2AAECAD59}"/>
                </a:ext>
              </a:extLst>
            </p:cNvPr>
            <p:cNvSpPr/>
            <p:nvPr/>
          </p:nvSpPr>
          <p:spPr>
            <a:xfrm>
              <a:off x="14137429" y="7778004"/>
              <a:ext cx="1135592" cy="1080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0208BB-776B-4D61-9070-B54E61965FC7}"/>
                </a:ext>
              </a:extLst>
            </p:cNvPr>
            <p:cNvSpPr/>
            <p:nvPr/>
          </p:nvSpPr>
          <p:spPr>
            <a:xfrm>
              <a:off x="14838469" y="7778004"/>
              <a:ext cx="1135592" cy="1080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FF9C6D2-E965-4ACB-8358-43846C6954C3}"/>
                </a:ext>
              </a:extLst>
            </p:cNvPr>
            <p:cNvSpPr/>
            <p:nvPr/>
          </p:nvSpPr>
          <p:spPr>
            <a:xfrm>
              <a:off x="14838469" y="7896218"/>
              <a:ext cx="434552" cy="844023"/>
            </a:xfrm>
            <a:custGeom>
              <a:avLst/>
              <a:gdLst>
                <a:gd name="connsiteX0" fmla="*/ 217276 w 434552"/>
                <a:gd name="connsiteY0" fmla="*/ 0 h 844023"/>
                <a:gd name="connsiteX1" fmla="*/ 268248 w 434552"/>
                <a:gd name="connsiteY1" fmla="*/ 40014 h 844023"/>
                <a:gd name="connsiteX2" fmla="*/ 434552 w 434552"/>
                <a:gd name="connsiteY2" fmla="*/ 422011 h 844023"/>
                <a:gd name="connsiteX3" fmla="*/ 268248 w 434552"/>
                <a:gd name="connsiteY3" fmla="*/ 804009 h 844023"/>
                <a:gd name="connsiteX4" fmla="*/ 217276 w 434552"/>
                <a:gd name="connsiteY4" fmla="*/ 844023 h 844023"/>
                <a:gd name="connsiteX5" fmla="*/ 166304 w 434552"/>
                <a:gd name="connsiteY5" fmla="*/ 804009 h 844023"/>
                <a:gd name="connsiteX6" fmla="*/ 0 w 434552"/>
                <a:gd name="connsiteY6" fmla="*/ 422011 h 844023"/>
                <a:gd name="connsiteX7" fmla="*/ 166304 w 434552"/>
                <a:gd name="connsiteY7" fmla="*/ 40014 h 84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552" h="844023">
                  <a:moveTo>
                    <a:pt x="217276" y="0"/>
                  </a:moveTo>
                  <a:lnTo>
                    <a:pt x="268248" y="40014"/>
                  </a:lnTo>
                  <a:cubicBezTo>
                    <a:pt x="371000" y="137775"/>
                    <a:pt x="434552" y="272832"/>
                    <a:pt x="434552" y="422011"/>
                  </a:cubicBezTo>
                  <a:cubicBezTo>
                    <a:pt x="434552" y="571191"/>
                    <a:pt x="371000" y="706247"/>
                    <a:pt x="268248" y="804009"/>
                  </a:cubicBezTo>
                  <a:lnTo>
                    <a:pt x="217276" y="844023"/>
                  </a:lnTo>
                  <a:lnTo>
                    <a:pt x="166304" y="804009"/>
                  </a:lnTo>
                  <a:cubicBezTo>
                    <a:pt x="63554" y="706247"/>
                    <a:pt x="0" y="571191"/>
                    <a:pt x="0" y="422011"/>
                  </a:cubicBezTo>
                  <a:cubicBezTo>
                    <a:pt x="0" y="272832"/>
                    <a:pt x="63554" y="137775"/>
                    <a:pt x="166304" y="4001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35C2B9-DA88-4674-97E2-F0DD35C8553D}"/>
              </a:ext>
            </a:extLst>
          </p:cNvPr>
          <p:cNvSpPr txBox="1"/>
          <p:nvPr/>
        </p:nvSpPr>
        <p:spPr>
          <a:xfrm>
            <a:off x="16894811" y="7861011"/>
            <a:ext cx="224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OUTS</a:t>
            </a:r>
            <a:r>
              <a:rPr lang="ko-KR" altLang="en-US" sz="2600"/>
              <a:t>에 있고</a:t>
            </a:r>
            <a:r>
              <a:rPr lang="en-US" altLang="ko-KR" sz="2600"/>
              <a:t>, INS</a:t>
            </a:r>
            <a:r>
              <a:rPr lang="ko-KR" altLang="en-US" sz="2600"/>
              <a:t>에도 있다</a:t>
            </a:r>
          </a:p>
        </p:txBody>
      </p:sp>
    </p:spTree>
    <p:extLst>
      <p:ext uri="{BB962C8B-B14F-4D97-AF65-F5344CB8AC3E}">
        <p14:creationId xmlns:p14="http://schemas.microsoft.com/office/powerpoint/2010/main" val="20077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1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</TotalTime>
  <Words>154</Words>
  <Application>Microsoft Office PowerPoint</Application>
  <PresentationFormat>사용자 지정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10</cp:revision>
  <dcterms:created xsi:type="dcterms:W3CDTF">2021-12-18T18:57:23Z</dcterms:created>
  <dcterms:modified xsi:type="dcterms:W3CDTF">2022-03-24T18:21:55Z</dcterms:modified>
</cp:coreProperties>
</file>