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84F00-8C3C-48C1-84E3-EF2609322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A8B823-AC06-447C-A6DE-0468C7A20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1B3AF-18AB-4B77-8590-93732D20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DF9D9-9B51-4B8B-A08C-0DFE7854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BB690-EF3F-4D90-A85A-19684919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2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B27D-2C2F-4B27-8F12-775A690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66155-7F6A-48A1-9D83-B06825A64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18FEA-36B6-4FB1-B2A7-07F1A061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C5E2A-CFE7-4C25-8806-E39B2A55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225F2-8974-42F4-86DC-B0B79834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1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333515-9923-46CE-B971-99E1BFED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0D9E18-0B33-4EA8-A610-355C36B05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B7F2B-E1DE-4111-BC49-5A1B51EC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E1DC90-386E-4961-BED6-8102AAB3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64BA8-06F4-4A53-9239-09AD56EC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3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82FAC-EFCC-41AF-8A78-560E5A52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FF0F4-CB90-46BB-A1A5-E16AD116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ACFED-C185-4709-ABE8-2C382577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7B395-F882-41A3-A4F5-AF4725A2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B60F1-F535-42F3-BEC7-30F1D100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6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7FAD4-0BC6-4100-8D0E-FC59C98E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34719-D5EE-4AA3-A263-EAC19E386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D0EC8-19C1-4DDB-9D12-32328ED4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DE34E-E289-4534-B864-43681D9C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41433-B698-4B6A-9613-373BF3D5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2F539-4693-42BA-B9E6-FDBA8945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E6DD0-A778-42B5-B3A3-83D487ED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59AE7-BB7B-4E23-A782-76675392B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5DF64-AD22-4ECB-88D8-73D4156F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AE9BC-CAFD-4914-B0A1-2B039882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91847-C2FF-46CC-B4FF-23B3413E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0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488D-3D98-4231-9692-E8BEA4CF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8BCF8-C699-4489-BB63-8F46E2BC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A5516C-0B6F-4B12-BB77-08D6C178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159F92-23CB-4AF4-BB04-A93E225F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C7115C-E5A1-4B6A-A6D3-740D884E3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2EEB19-FE60-4A07-86F3-9AF04D29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19E9A5-F078-43F5-9187-CDC548AA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79DB87-1963-415F-9AE6-9EC2C415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68AC7-3BF8-4579-AD63-80FF940A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2109D-4A0D-44BE-8B9C-49BE0787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DB943-F72B-4CFD-9CCE-32B2D57A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69071C-32B9-40C7-ABDC-488D405A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9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A6F738-89B2-4701-BA86-952BBBD5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70484C-9DDB-4737-B496-59FAB690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51E337-3611-4652-91B0-46E38B93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0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E439F-AFA2-4ACB-B846-48EEBB5A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2756F-D219-4EF4-A85F-F9E50699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049D5-0EE6-4702-88BA-FFC9DEB6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4C302-3BE5-4CED-B41C-16A62C3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E4F72-2AFB-4ED9-8882-32AD243B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DEB0F-818C-4143-8BB1-3CD00483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3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66D48-6951-40C3-B0AE-D3A4E839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5426B0-E8FB-4837-ACCA-B2D70A745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25964-8178-493D-805F-67AE6A226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6DD41-9867-48A4-BB3E-EED44A20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D055B-49AF-41DC-813C-B57842CC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F71F9-6795-4BD7-B2FC-2AAC1F41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1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6DD85F-DA25-4F61-9AA6-C341E18A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F94AE-17DA-4B30-8522-47CADCE6C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140F1-E725-4DC8-AD8D-A4EC5A326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EA69-B55C-49B0-99E1-FB393F11A0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7C731-95F7-44BE-B624-339FF0608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C75F1-3B2D-4098-8DE7-9C05830D4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3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BBB4E4-4041-4BB7-AFA7-5501F372EBD9}"/>
              </a:ext>
            </a:extLst>
          </p:cNvPr>
          <p:cNvSpPr/>
          <p:nvPr/>
        </p:nvSpPr>
        <p:spPr>
          <a:xfrm>
            <a:off x="2037905" y="3338623"/>
            <a:ext cx="2339164" cy="1366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View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C1A10E6-77F9-4EEC-B9AF-D2A90865C9CB}"/>
              </a:ext>
            </a:extLst>
          </p:cNvPr>
          <p:cNvSpPr/>
          <p:nvPr/>
        </p:nvSpPr>
        <p:spPr>
          <a:xfrm>
            <a:off x="7180521" y="3338623"/>
            <a:ext cx="2339164" cy="1366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ViewModel</a:t>
            </a:r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7D71EBE-E638-49B0-8B5C-DC3281A3F19C}"/>
              </a:ext>
            </a:extLst>
          </p:cNvPr>
          <p:cNvSpPr/>
          <p:nvPr/>
        </p:nvSpPr>
        <p:spPr>
          <a:xfrm>
            <a:off x="4377069" y="393404"/>
            <a:ext cx="2339164" cy="1366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2</cp:revision>
  <dcterms:created xsi:type="dcterms:W3CDTF">2021-12-18T18:57:23Z</dcterms:created>
  <dcterms:modified xsi:type="dcterms:W3CDTF">2021-12-18T19:02:32Z</dcterms:modified>
</cp:coreProperties>
</file>