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40728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6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1122363"/>
            <a:ext cx="180546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3602038"/>
            <a:ext cx="180546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365125"/>
            <a:ext cx="519070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365125"/>
            <a:ext cx="1527121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1709739"/>
            <a:ext cx="207628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4589464"/>
            <a:ext cx="207628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6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1825625"/>
            <a:ext cx="1023096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1825625"/>
            <a:ext cx="1023096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365126"/>
            <a:ext cx="2076283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1681163"/>
            <a:ext cx="101839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2505075"/>
            <a:ext cx="101839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1681163"/>
            <a:ext cx="102340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2505075"/>
            <a:ext cx="1023409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8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457200"/>
            <a:ext cx="77641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987426"/>
            <a:ext cx="121868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2057400"/>
            <a:ext cx="77641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0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457200"/>
            <a:ext cx="77641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987426"/>
            <a:ext cx="121868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2057400"/>
            <a:ext cx="77641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365126"/>
            <a:ext cx="207628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1825625"/>
            <a:ext cx="207628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6356351"/>
            <a:ext cx="5416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6356351"/>
            <a:ext cx="8124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6356351"/>
            <a:ext cx="5416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35EDDB5-3606-4A8B-A88D-BB4CD09DED75}"/>
              </a:ext>
            </a:extLst>
          </p:cNvPr>
          <p:cNvSpPr/>
          <p:nvPr/>
        </p:nvSpPr>
        <p:spPr>
          <a:xfrm>
            <a:off x="6835513" y="1723289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1C6EA-462B-484B-9F0C-5FFDD52BBE8B}"/>
              </a:ext>
            </a:extLst>
          </p:cNvPr>
          <p:cNvSpPr/>
          <p:nvPr/>
        </p:nvSpPr>
        <p:spPr>
          <a:xfrm>
            <a:off x="10946534" y="1358901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A82DEC-7FFF-42CE-89EE-5A107FC6FBFD}"/>
              </a:ext>
            </a:extLst>
          </p:cNvPr>
          <p:cNvSpPr/>
          <p:nvPr/>
        </p:nvSpPr>
        <p:spPr>
          <a:xfrm>
            <a:off x="13107844" y="1358900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Tasklet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05365-0197-492C-91E1-F42E2FA1B5CF}"/>
              </a:ext>
            </a:extLst>
          </p:cNvPr>
          <p:cNvSpPr/>
          <p:nvPr/>
        </p:nvSpPr>
        <p:spPr>
          <a:xfrm>
            <a:off x="15269152" y="830694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ItemReader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CF045-E733-4E84-A6A3-466FDE7F93A4}"/>
              </a:ext>
            </a:extLst>
          </p:cNvPr>
          <p:cNvSpPr/>
          <p:nvPr/>
        </p:nvSpPr>
        <p:spPr>
          <a:xfrm>
            <a:off x="15269152" y="1611744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ItemProcessor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C6B0AC-C3FD-4210-B2BB-A8D22A3CFE47}"/>
              </a:ext>
            </a:extLst>
          </p:cNvPr>
          <p:cNvSpPr/>
          <p:nvPr/>
        </p:nvSpPr>
        <p:spPr>
          <a:xfrm>
            <a:off x="15269152" y="2392794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ItemWrite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0091F5-6DAA-4887-9384-793256A6CC06}"/>
              </a:ext>
            </a:extLst>
          </p:cNvPr>
          <p:cNvSpPr/>
          <p:nvPr/>
        </p:nvSpPr>
        <p:spPr>
          <a:xfrm>
            <a:off x="3101399" y="4304664"/>
            <a:ext cx="1750001" cy="714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JobRepository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5AF2A5-C1FD-4A6D-91AB-A2285EB21FC4}"/>
              </a:ext>
            </a:extLst>
          </p:cNvPr>
          <p:cNvSpPr/>
          <p:nvPr/>
        </p:nvSpPr>
        <p:spPr>
          <a:xfrm>
            <a:off x="7431303" y="5737269"/>
            <a:ext cx="1474871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JobLauncher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4E51E2-15E8-4A11-B4D0-049E67D2D6AA}"/>
              </a:ext>
            </a:extLst>
          </p:cNvPr>
          <p:cNvSpPr/>
          <p:nvPr/>
        </p:nvSpPr>
        <p:spPr>
          <a:xfrm>
            <a:off x="3337731" y="644238"/>
            <a:ext cx="211556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JobBuilderFactory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657DB6-F2FC-461B-A040-6C9DC2541416}"/>
              </a:ext>
            </a:extLst>
          </p:cNvPr>
          <p:cNvSpPr/>
          <p:nvPr/>
        </p:nvSpPr>
        <p:spPr>
          <a:xfrm>
            <a:off x="3461554" y="1723289"/>
            <a:ext cx="1950368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F4A0B8-8FFE-4367-A513-EF0DA2734AF1}"/>
              </a:ext>
            </a:extLst>
          </p:cNvPr>
          <p:cNvSpPr/>
          <p:nvPr/>
        </p:nvSpPr>
        <p:spPr>
          <a:xfrm>
            <a:off x="16168976" y="4868594"/>
            <a:ext cx="1799647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EDD044-F7BB-4741-B86E-A17477933B0D}"/>
              </a:ext>
            </a:extLst>
          </p:cNvPr>
          <p:cNvSpPr/>
          <p:nvPr/>
        </p:nvSpPr>
        <p:spPr>
          <a:xfrm>
            <a:off x="6837949" y="3705388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JobInstance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C230FB-B865-4290-AC95-1DDEE49880BB}"/>
              </a:ext>
            </a:extLst>
          </p:cNvPr>
          <p:cNvSpPr/>
          <p:nvPr/>
        </p:nvSpPr>
        <p:spPr>
          <a:xfrm>
            <a:off x="7902323" y="2623358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JobParameters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87CEE8-664F-4D43-94FE-28F81828DC3A}"/>
              </a:ext>
            </a:extLst>
          </p:cNvPr>
          <p:cNvSpPr/>
          <p:nvPr/>
        </p:nvSpPr>
        <p:spPr>
          <a:xfrm>
            <a:off x="8027093" y="4619252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14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5</cp:revision>
  <dcterms:created xsi:type="dcterms:W3CDTF">2021-12-18T18:57:23Z</dcterms:created>
  <dcterms:modified xsi:type="dcterms:W3CDTF">2022-01-18T14:10:05Z</dcterms:modified>
</cp:coreProperties>
</file>