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12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7" d="100"/>
          <a:sy n="47" d="100"/>
        </p:scale>
        <p:origin x="29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4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2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0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C31D-07FC-4EA6-BCB8-19F46F1B1AA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23D0-1503-41A3-B13A-18361D47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624E77-BEAA-814A-EDAC-0325B93BD959}"/>
              </a:ext>
            </a:extLst>
          </p:cNvPr>
          <p:cNvSpPr/>
          <p:nvPr/>
        </p:nvSpPr>
        <p:spPr>
          <a:xfrm>
            <a:off x="6596367" y="9856900"/>
            <a:ext cx="2207857" cy="2389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944349B5-23FB-0C19-67AF-35279E5677BC}"/>
              </a:ext>
            </a:extLst>
          </p:cNvPr>
          <p:cNvCxnSpPr>
            <a:cxnSpLocks/>
          </p:cNvCxnSpPr>
          <p:nvPr/>
        </p:nvCxnSpPr>
        <p:spPr>
          <a:xfrm rot="5400000">
            <a:off x="7827104" y="8908765"/>
            <a:ext cx="609116" cy="1552653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AF0C01E-0F56-DF2C-2203-1CE18C0937DD}"/>
              </a:ext>
            </a:extLst>
          </p:cNvPr>
          <p:cNvSpPr/>
          <p:nvPr/>
        </p:nvSpPr>
        <p:spPr>
          <a:xfrm>
            <a:off x="14354090" y="9856900"/>
            <a:ext cx="2207857" cy="23899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C7FFA0D-9A6F-BE27-3251-EB304DFA0716}"/>
              </a:ext>
            </a:extLst>
          </p:cNvPr>
          <p:cNvSpPr/>
          <p:nvPr/>
        </p:nvSpPr>
        <p:spPr>
          <a:xfrm>
            <a:off x="1349480" y="9827697"/>
            <a:ext cx="2207857" cy="2389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91609-744B-DB4C-E28A-ED2F78AD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8" y="7275928"/>
            <a:ext cx="1467147" cy="959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03C5A2-2889-15F7-49AF-788BD16E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63" y="9960446"/>
            <a:ext cx="1587370" cy="15921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8740A-5906-CDE4-D3C9-406095FEB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67" y="10498948"/>
            <a:ext cx="1587370" cy="1592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ED5B0B-7C80-28FF-3049-CD9DABCE3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5" y="10229697"/>
            <a:ext cx="1587370" cy="15921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119E6A-8988-2393-588B-4F8DA2BB1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12" y="8486102"/>
            <a:ext cx="2242577" cy="86522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C135B38-6014-BB03-84B6-64D240A2DB4C}"/>
              </a:ext>
            </a:extLst>
          </p:cNvPr>
          <p:cNvGrpSpPr/>
          <p:nvPr/>
        </p:nvGrpSpPr>
        <p:grpSpPr>
          <a:xfrm>
            <a:off x="1314763" y="1055750"/>
            <a:ext cx="17627432" cy="5217422"/>
            <a:chOff x="1314763" y="1055750"/>
            <a:chExt cx="17627432" cy="521742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04DC101-EE58-7FBA-8603-52C91F649B69}"/>
                </a:ext>
              </a:extLst>
            </p:cNvPr>
            <p:cNvSpPr/>
            <p:nvPr/>
          </p:nvSpPr>
          <p:spPr>
            <a:xfrm>
              <a:off x="14324190" y="3667067"/>
              <a:ext cx="1587370" cy="203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BA13754-3B78-5B4A-149A-E2060C70F0DD}"/>
                </a:ext>
              </a:extLst>
            </p:cNvPr>
            <p:cNvSpPr/>
            <p:nvPr/>
          </p:nvSpPr>
          <p:spPr>
            <a:xfrm>
              <a:off x="9156766" y="3667067"/>
              <a:ext cx="1587370" cy="203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1C8E09-DEC3-5166-8C29-4098AB007D7A}"/>
                </a:ext>
              </a:extLst>
            </p:cNvPr>
            <p:cNvSpPr txBox="1"/>
            <p:nvPr/>
          </p:nvSpPr>
          <p:spPr>
            <a:xfrm>
              <a:off x="9586752" y="5903840"/>
              <a:ext cx="1157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5D82BE4-4DD0-59A3-67A3-2FE0699F552D}"/>
                </a:ext>
              </a:extLst>
            </p:cNvPr>
            <p:cNvSpPr/>
            <p:nvPr/>
          </p:nvSpPr>
          <p:spPr>
            <a:xfrm>
              <a:off x="4256193" y="3667067"/>
              <a:ext cx="1587370" cy="203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3C0F126-DFE3-A13E-12F0-39B626B54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046" y="1055750"/>
              <a:ext cx="1467147" cy="95994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EE3DC34-7B8F-49B5-B572-5E3CB485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935" y="3894913"/>
              <a:ext cx="1587370" cy="159211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D9D4A8F-C7B4-C1F2-36C8-AAC8D774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193" y="3894912"/>
              <a:ext cx="1587370" cy="159211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E7F9AD5-8578-EB5B-9A23-1386FD870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763" y="3894912"/>
              <a:ext cx="1587370" cy="15921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188A73-053B-F884-DAB0-C20C0A381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545" y="2243543"/>
              <a:ext cx="3390148" cy="119567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44E3E6-C7EC-B4FB-2892-18DD8E47CC0A}"/>
                </a:ext>
              </a:extLst>
            </p:cNvPr>
            <p:cNvSpPr txBox="1"/>
            <p:nvPr/>
          </p:nvSpPr>
          <p:spPr>
            <a:xfrm>
              <a:off x="4867202" y="5903840"/>
              <a:ext cx="1157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04BE50E-F768-6C65-DE23-3A3248BABB31}"/>
                </a:ext>
              </a:extLst>
            </p:cNvPr>
            <p:cNvSpPr/>
            <p:nvPr/>
          </p:nvSpPr>
          <p:spPr>
            <a:xfrm>
              <a:off x="10678811" y="3667067"/>
              <a:ext cx="1587370" cy="203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8480267-7775-FD2A-4774-1E54269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664" y="1055750"/>
              <a:ext cx="1467147" cy="95994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8E7153E-5327-640B-F74F-AC78FA9BA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553" y="3894913"/>
              <a:ext cx="1587370" cy="159211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28EBD40-2BAE-82EB-1AEB-782EE98E4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11" y="3894912"/>
              <a:ext cx="1587370" cy="159211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0F94DE-F0A7-B811-3931-6C0F0A3D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381" y="3894912"/>
              <a:ext cx="1587370" cy="159211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B4BCB64-3497-2EC9-C613-0F6110B4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163" y="2243543"/>
              <a:ext cx="3390148" cy="119567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37D2DC-CE27-4444-1ABB-2040D7FF8668}"/>
                </a:ext>
              </a:extLst>
            </p:cNvPr>
            <p:cNvSpPr txBox="1"/>
            <p:nvPr/>
          </p:nvSpPr>
          <p:spPr>
            <a:xfrm>
              <a:off x="11108797" y="5903840"/>
              <a:ext cx="1157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2E221ED-ACC5-2432-6DAE-CC8767BD3615}"/>
                </a:ext>
              </a:extLst>
            </p:cNvPr>
            <p:cNvSpPr/>
            <p:nvPr/>
          </p:nvSpPr>
          <p:spPr>
            <a:xfrm>
              <a:off x="15832780" y="3667067"/>
              <a:ext cx="1587370" cy="203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99BABE-7419-B92C-49FD-427C57AE3F6B}"/>
                </a:ext>
              </a:extLst>
            </p:cNvPr>
            <p:cNvSpPr txBox="1"/>
            <p:nvPr/>
          </p:nvSpPr>
          <p:spPr>
            <a:xfrm>
              <a:off x="16262766" y="5903840"/>
              <a:ext cx="1157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87CC3CF-E4F7-257D-FC88-1A5EAD7DBB65}"/>
                </a:ext>
              </a:extLst>
            </p:cNvPr>
            <p:cNvSpPr/>
            <p:nvPr/>
          </p:nvSpPr>
          <p:spPr>
            <a:xfrm>
              <a:off x="17354825" y="3667067"/>
              <a:ext cx="1587370" cy="20322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F795240-BE4D-D9A0-E131-5275AEAF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7678" y="1055750"/>
              <a:ext cx="1467147" cy="95994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A2577C2-D735-0023-28B0-0B0BBBEC0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7567" y="3894913"/>
              <a:ext cx="1587370" cy="1592119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D2E5186-6C4B-C9F8-A9FF-59D0DC93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4825" y="3894912"/>
              <a:ext cx="1587370" cy="159211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81F37C3-574F-5861-1212-15DF53DB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3395" y="3894912"/>
              <a:ext cx="1587370" cy="159211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AF2E30D-1E39-74ED-7B67-BE13687F3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6177" y="2243543"/>
              <a:ext cx="3390148" cy="119567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F6F539-ADBC-4190-22BE-0D7747DCBE7F}"/>
                </a:ext>
              </a:extLst>
            </p:cNvPr>
            <p:cNvSpPr txBox="1"/>
            <p:nvPr/>
          </p:nvSpPr>
          <p:spPr>
            <a:xfrm>
              <a:off x="17784811" y="5903840"/>
              <a:ext cx="1157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FA6B56-9517-88AD-4B61-ACFF0E4F25C8}"/>
                </a:ext>
              </a:extLst>
            </p:cNvPr>
            <p:cNvSpPr txBox="1"/>
            <p:nvPr/>
          </p:nvSpPr>
          <p:spPr>
            <a:xfrm>
              <a:off x="14754176" y="5903840"/>
              <a:ext cx="1157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  <a:endParaRPr lang="ko-KR" altLang="en-US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70B96015-D887-D495-95E7-62EBBC7FE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01" y="9960446"/>
            <a:ext cx="1587370" cy="15921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EF547A4-FD75-8B9A-EFB0-EBC0808C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05" y="10498948"/>
            <a:ext cx="1587370" cy="159211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9CD6603-0915-8D24-BE00-3D759C63A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03" y="10229697"/>
            <a:ext cx="1587370" cy="1592119"/>
          </a:xfrm>
          <a:prstGeom prst="rect">
            <a:avLst/>
          </a:prstGeom>
        </p:spPr>
      </p:pic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A9DF848-AB9A-B972-D17B-A894A94CEA2F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2580217" y="8879562"/>
            <a:ext cx="609116" cy="1552653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60F83763-B240-0400-83E8-DD9C5FF03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839" y="7283528"/>
            <a:ext cx="1467147" cy="95994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5800327-B1A8-D5E5-B555-6C597C38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174" y="9968046"/>
            <a:ext cx="1587370" cy="159211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88C4D97-F7B7-9986-C0FD-22396CD6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78" y="10506548"/>
            <a:ext cx="1587370" cy="159211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51864CF-2D25-7906-9ACE-3A86939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776" y="10237297"/>
            <a:ext cx="1587370" cy="15921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7F4387B-404A-85E3-AAD8-ED9C4F67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23" y="8493702"/>
            <a:ext cx="2242577" cy="86522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3E6E947-157E-5233-6120-D809871D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12" y="9968046"/>
            <a:ext cx="1587370" cy="15921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EAF3BD4-8EF9-B3AC-B110-0333B85B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716" y="10506548"/>
            <a:ext cx="1587370" cy="159211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13664C8-5200-8E23-F3E5-C3CD1A5C1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4" y="10237297"/>
            <a:ext cx="1587370" cy="1592119"/>
          </a:xfrm>
          <a:prstGeom prst="rect">
            <a:avLst/>
          </a:prstGeom>
        </p:spPr>
      </p:pic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FB071AC-16F5-43CF-2567-63168F0BA8B2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14480796" y="9266645"/>
            <a:ext cx="609116" cy="793685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971CD73-FBF2-60CD-6AC0-EEA73ED68277}"/>
              </a:ext>
            </a:extLst>
          </p:cNvPr>
          <p:cNvSpPr/>
          <p:nvPr/>
        </p:nvSpPr>
        <p:spPr>
          <a:xfrm>
            <a:off x="8937223" y="9856900"/>
            <a:ext cx="2207857" cy="23899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C50DFA1A-ED9C-D22D-E94C-C9F6C169D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72" y="7283528"/>
            <a:ext cx="1467147" cy="95994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AF9C027-F6A6-96A6-782E-DBDD20E8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07" y="9968046"/>
            <a:ext cx="1587370" cy="15921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7527793-CFA2-9D72-07C4-EF5372888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1" y="10506548"/>
            <a:ext cx="1587370" cy="159211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02F9654-2007-7241-0985-0841D3902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09" y="10237297"/>
            <a:ext cx="1587370" cy="159211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C6B17FF-9392-6489-8274-94812221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56" y="8493702"/>
            <a:ext cx="2242577" cy="86522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E349D70-49E9-0F31-DE4A-1CEA8B11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645" y="9968046"/>
            <a:ext cx="1587370" cy="159211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7120AF5C-5A9A-AF8E-A795-CA1712089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49" y="10506548"/>
            <a:ext cx="1587370" cy="1592119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B0D1201-2A68-E69B-3993-AF70B9308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47" y="10237297"/>
            <a:ext cx="1587370" cy="1592119"/>
          </a:xfrm>
          <a:prstGeom prst="rect">
            <a:avLst/>
          </a:prstGeom>
        </p:spPr>
      </p:pic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6A8D9B5-5D40-F5FF-FD5D-726B4BD259DC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rot="16200000" flipH="1">
            <a:off x="9063929" y="9266645"/>
            <a:ext cx="609116" cy="793685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2742D49-DE21-213A-C385-73040057A4E7}"/>
              </a:ext>
            </a:extLst>
          </p:cNvPr>
          <p:cNvSpPr txBox="1"/>
          <p:nvPr/>
        </p:nvSpPr>
        <p:spPr>
          <a:xfrm>
            <a:off x="6744741" y="9363745"/>
            <a:ext cx="122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70%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3FAE5C-A205-DA47-A472-9EE28E959D36}"/>
              </a:ext>
            </a:extLst>
          </p:cNvPr>
          <p:cNvSpPr txBox="1"/>
          <p:nvPr/>
        </p:nvSpPr>
        <p:spPr>
          <a:xfrm>
            <a:off x="9828380" y="9414049"/>
            <a:ext cx="122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30%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68F6E7-E36C-A85D-43B6-DBDA285465FD}"/>
              </a:ext>
            </a:extLst>
          </p:cNvPr>
          <p:cNvSpPr txBox="1"/>
          <p:nvPr/>
        </p:nvSpPr>
        <p:spPr>
          <a:xfrm>
            <a:off x="15365289" y="9369995"/>
            <a:ext cx="122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12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3</cp:revision>
  <dcterms:created xsi:type="dcterms:W3CDTF">2022-06-13T13:03:24Z</dcterms:created>
  <dcterms:modified xsi:type="dcterms:W3CDTF">2022-06-13T17:09:48Z</dcterms:modified>
</cp:coreProperties>
</file>