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B103-3103-9955-7918-686CB737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E89D30-18CB-BED4-4129-A74FE661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0AB57-4CD5-B774-4CAE-F1CEA15E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A0933-C73E-0319-AA36-A64F831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E624-D8AC-D1B0-331D-BCAA5201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1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994A6-D237-316A-C5AC-7B0372D0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ECD3D-22C4-0925-4493-5A4A05F7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3084-820B-1853-97AF-BA4C6D40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C4832-5EDF-805F-5862-E7DAE40B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66C6A-11A7-D40F-2616-EDDD39B7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ABC05-DC6B-6778-A785-6E7BA9537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A6559B-CE31-1EB2-C5CE-A5C9E391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C28A1-3914-AD43-5D4E-D7A910E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FBA21-933E-48DD-6E00-FC594B3B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37BCB-91B1-FBEF-FC2C-D3180C55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BFD00-EF75-C4C7-80CC-CB3EFFC6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D864F-7FE3-D808-77AC-A64600AB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318B7-57E0-21B1-2914-2FFE5C05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EFD6C-56C5-E626-516B-E6CDDDF4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08F2C-629F-8868-BD4E-EC5117CE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5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EA856-9DD6-EDE6-F162-781F051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E352-2EFA-A93C-B4B7-91BCD063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5C55-1952-5357-1C1C-22769736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AB0C0-2C05-F43B-EFC0-6956275B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9BB46-9220-5D0F-EF53-12784AD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D340-E91D-72E3-C612-33144774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F556F-C6E8-3C55-F064-0ADE1CA43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0802A-6A3B-6840-26B2-746993F2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8D8E8-0DC2-BC14-6875-2602F8F0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A1A59-845B-620B-6B6E-70A357E3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7085D-D4D0-1080-D40E-BC45DEAE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8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D6DAE-3EB5-31AE-4718-00694E3C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9CB3-EB7D-B55E-D108-8122DA76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615E6-8373-5B0C-8027-4A532250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7FDDA-0E89-297A-0D9A-B0F4B9879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55A8A0-7286-8ACA-A2C7-AFB91CDC8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47399-EE06-AFF6-27F1-07B8947A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BC866-2D0C-221A-44DD-1FA490C4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DE1FA-31F3-49DE-A446-332553D2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4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810B3-24A9-1821-D29F-D442AF8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190D3-63CD-E025-E514-65CF3CA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B6E4B-7FAF-BC36-BCAD-B8466AEC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2116F4-7396-66FD-4F24-3FE371BD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87F6E-6E21-4574-A4A7-D706E7BD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03207-8FAB-5D62-699D-8912C7BE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2D423-E06B-E565-07FC-1EB973A8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1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7AC4E-9A12-9E14-ACF6-DB11DE25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3ACB5-B8C2-6736-1AB1-ED7FADB4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0DF1F-FDAD-7697-F772-62A16FF5D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BA9B3-B2D6-4875-96C0-9C79C35D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761F4-DB14-870B-EB2F-79E073D5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0F7F2-7910-65E2-1F25-00FCE9D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AF1AE-9324-1CBD-4159-79F2A4AE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14094-B63B-59C9-AC9A-D6CAA73A9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69580-9EB3-09EE-CD9B-64E785C1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07CB3-552F-C500-98E9-448CD30F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385C8-9195-BBF1-CBA2-1B5FBB15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BB778-4EEF-5794-73DF-435FAE00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6CCFF-FED7-C1AB-1E2F-3490A3E6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B835C-A1A0-5BD9-8DA2-815E2CE5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C2C1F-27C1-98A9-7B9A-994FD8E57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79CE-FA01-4472-9903-759E44CF7B5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16627-60AE-559B-563F-2D5743AA5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D1D0-1D4B-01EA-0472-DEF396214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93CA-415C-468A-B8C4-BE524E510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6E5819-8806-1E30-AC10-4BB8BA8AD161}"/>
              </a:ext>
            </a:extLst>
          </p:cNvPr>
          <p:cNvSpPr/>
          <p:nvPr/>
        </p:nvSpPr>
        <p:spPr>
          <a:xfrm>
            <a:off x="1348509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E73ED9-CBBD-6118-7536-BB60C926ED6F}"/>
              </a:ext>
            </a:extLst>
          </p:cNvPr>
          <p:cNvSpPr/>
          <p:nvPr/>
        </p:nvSpPr>
        <p:spPr>
          <a:xfrm>
            <a:off x="1907307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964FC-3E63-9D5C-096D-E9AC2D8B8617}"/>
              </a:ext>
            </a:extLst>
          </p:cNvPr>
          <p:cNvSpPr/>
          <p:nvPr/>
        </p:nvSpPr>
        <p:spPr>
          <a:xfrm>
            <a:off x="2466105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E9A572-6F88-EB6D-30D3-14B60D89D117}"/>
              </a:ext>
            </a:extLst>
          </p:cNvPr>
          <p:cNvSpPr/>
          <p:nvPr/>
        </p:nvSpPr>
        <p:spPr>
          <a:xfrm>
            <a:off x="1348509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726139-625B-46EA-F81A-399321C66A1C}"/>
              </a:ext>
            </a:extLst>
          </p:cNvPr>
          <p:cNvSpPr/>
          <p:nvPr/>
        </p:nvSpPr>
        <p:spPr>
          <a:xfrm>
            <a:off x="1907307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3C4C0-C714-A8E7-8A30-C5B75155345E}"/>
              </a:ext>
            </a:extLst>
          </p:cNvPr>
          <p:cNvSpPr/>
          <p:nvPr/>
        </p:nvSpPr>
        <p:spPr>
          <a:xfrm>
            <a:off x="2466105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3481E-A253-4568-A99E-677DA3768C95}"/>
              </a:ext>
            </a:extLst>
          </p:cNvPr>
          <p:cNvSpPr/>
          <p:nvPr/>
        </p:nvSpPr>
        <p:spPr>
          <a:xfrm>
            <a:off x="1348509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A457B9-89C3-28D5-3ABE-4342E4442DAE}"/>
              </a:ext>
            </a:extLst>
          </p:cNvPr>
          <p:cNvSpPr/>
          <p:nvPr/>
        </p:nvSpPr>
        <p:spPr>
          <a:xfrm>
            <a:off x="1907307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33B802-7FEE-C0A1-9800-20A87CDDB0FA}"/>
              </a:ext>
            </a:extLst>
          </p:cNvPr>
          <p:cNvSpPr/>
          <p:nvPr/>
        </p:nvSpPr>
        <p:spPr>
          <a:xfrm>
            <a:off x="2466105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A7954-320B-A17D-0564-3C10F37EF61C}"/>
              </a:ext>
            </a:extLst>
          </p:cNvPr>
          <p:cNvSpPr/>
          <p:nvPr/>
        </p:nvSpPr>
        <p:spPr>
          <a:xfrm>
            <a:off x="1348509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DE770A-B8CC-0262-97ED-8E8F43B1F47C}"/>
              </a:ext>
            </a:extLst>
          </p:cNvPr>
          <p:cNvSpPr/>
          <p:nvPr/>
        </p:nvSpPr>
        <p:spPr>
          <a:xfrm>
            <a:off x="1907307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704266-ED11-8692-895C-C3C339A1740A}"/>
              </a:ext>
            </a:extLst>
          </p:cNvPr>
          <p:cNvSpPr/>
          <p:nvPr/>
        </p:nvSpPr>
        <p:spPr>
          <a:xfrm>
            <a:off x="2466105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AA96AF-7B59-9D39-1951-DD021A84AC8F}"/>
              </a:ext>
            </a:extLst>
          </p:cNvPr>
          <p:cNvSpPr/>
          <p:nvPr/>
        </p:nvSpPr>
        <p:spPr>
          <a:xfrm>
            <a:off x="3024903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F3A62-F0C6-3779-6DDD-C2A25067DAB3}"/>
              </a:ext>
            </a:extLst>
          </p:cNvPr>
          <p:cNvSpPr/>
          <p:nvPr/>
        </p:nvSpPr>
        <p:spPr>
          <a:xfrm>
            <a:off x="3024903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A94153-38A8-1DD6-2EE7-3E1AB418660B}"/>
              </a:ext>
            </a:extLst>
          </p:cNvPr>
          <p:cNvSpPr/>
          <p:nvPr/>
        </p:nvSpPr>
        <p:spPr>
          <a:xfrm>
            <a:off x="3024903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8E849B-2446-26E3-6F90-AA25FA154550}"/>
              </a:ext>
            </a:extLst>
          </p:cNvPr>
          <p:cNvSpPr/>
          <p:nvPr/>
        </p:nvSpPr>
        <p:spPr>
          <a:xfrm>
            <a:off x="3024903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10D293-D902-8090-75AC-E4F105F91C14}"/>
              </a:ext>
            </a:extLst>
          </p:cNvPr>
          <p:cNvSpPr/>
          <p:nvPr/>
        </p:nvSpPr>
        <p:spPr>
          <a:xfrm>
            <a:off x="1348509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ED9E9-6969-EE47-2C58-723EF03379C4}"/>
              </a:ext>
            </a:extLst>
          </p:cNvPr>
          <p:cNvSpPr/>
          <p:nvPr/>
        </p:nvSpPr>
        <p:spPr>
          <a:xfrm>
            <a:off x="1907307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A28BA6-BDF2-382B-E13A-0D63468583E6}"/>
              </a:ext>
            </a:extLst>
          </p:cNvPr>
          <p:cNvSpPr/>
          <p:nvPr/>
        </p:nvSpPr>
        <p:spPr>
          <a:xfrm>
            <a:off x="2466105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084690-CD39-17B5-B157-EE914F7E6782}"/>
              </a:ext>
            </a:extLst>
          </p:cNvPr>
          <p:cNvSpPr/>
          <p:nvPr/>
        </p:nvSpPr>
        <p:spPr>
          <a:xfrm>
            <a:off x="3024903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8471C4-5459-FE5B-B338-35A5E2FF956A}"/>
              </a:ext>
            </a:extLst>
          </p:cNvPr>
          <p:cNvSpPr/>
          <p:nvPr/>
        </p:nvSpPr>
        <p:spPr>
          <a:xfrm>
            <a:off x="3583701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CC8A9E-8BC8-FEA1-6D01-0A9B6AF27648}"/>
              </a:ext>
            </a:extLst>
          </p:cNvPr>
          <p:cNvSpPr/>
          <p:nvPr/>
        </p:nvSpPr>
        <p:spPr>
          <a:xfrm>
            <a:off x="3583701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6125C7-F9CD-C0AC-4CA4-58CBF122413D}"/>
              </a:ext>
            </a:extLst>
          </p:cNvPr>
          <p:cNvSpPr/>
          <p:nvPr/>
        </p:nvSpPr>
        <p:spPr>
          <a:xfrm>
            <a:off x="3583701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BBA7DB-E354-CA14-3E8B-FA2A9388575C}"/>
              </a:ext>
            </a:extLst>
          </p:cNvPr>
          <p:cNvSpPr/>
          <p:nvPr/>
        </p:nvSpPr>
        <p:spPr>
          <a:xfrm>
            <a:off x="3583701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8B6010-0488-86D1-DCA0-AC30855F43A3}"/>
              </a:ext>
            </a:extLst>
          </p:cNvPr>
          <p:cNvSpPr/>
          <p:nvPr/>
        </p:nvSpPr>
        <p:spPr>
          <a:xfrm>
            <a:off x="3583701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210560-256B-77EE-2990-C100B1CFB268}"/>
              </a:ext>
            </a:extLst>
          </p:cNvPr>
          <p:cNvSpPr/>
          <p:nvPr/>
        </p:nvSpPr>
        <p:spPr>
          <a:xfrm>
            <a:off x="1348509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40591-CF31-7926-2127-30BDF24A8F85}"/>
              </a:ext>
            </a:extLst>
          </p:cNvPr>
          <p:cNvSpPr/>
          <p:nvPr/>
        </p:nvSpPr>
        <p:spPr>
          <a:xfrm>
            <a:off x="1907307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944ED-7616-973E-5B5D-68C01568241C}"/>
              </a:ext>
            </a:extLst>
          </p:cNvPr>
          <p:cNvSpPr/>
          <p:nvPr/>
        </p:nvSpPr>
        <p:spPr>
          <a:xfrm>
            <a:off x="2466105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64FD96-D25F-65D1-E5A8-B62FA103FE98}"/>
              </a:ext>
            </a:extLst>
          </p:cNvPr>
          <p:cNvSpPr/>
          <p:nvPr/>
        </p:nvSpPr>
        <p:spPr>
          <a:xfrm>
            <a:off x="1348509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D89A57-D54B-F03C-1C67-B3570CFCA8CC}"/>
              </a:ext>
            </a:extLst>
          </p:cNvPr>
          <p:cNvSpPr/>
          <p:nvPr/>
        </p:nvSpPr>
        <p:spPr>
          <a:xfrm>
            <a:off x="1907307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32CED-C8F1-F988-4BFE-E2D9188C6384}"/>
              </a:ext>
            </a:extLst>
          </p:cNvPr>
          <p:cNvSpPr/>
          <p:nvPr/>
        </p:nvSpPr>
        <p:spPr>
          <a:xfrm>
            <a:off x="2466105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4D836-25B8-746C-95C1-CC92F9C44286}"/>
              </a:ext>
            </a:extLst>
          </p:cNvPr>
          <p:cNvSpPr/>
          <p:nvPr/>
        </p:nvSpPr>
        <p:spPr>
          <a:xfrm>
            <a:off x="1348509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4CF43-5405-5DC3-D647-0A65D0E444F0}"/>
              </a:ext>
            </a:extLst>
          </p:cNvPr>
          <p:cNvSpPr/>
          <p:nvPr/>
        </p:nvSpPr>
        <p:spPr>
          <a:xfrm>
            <a:off x="1907307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7AFFB-007C-3234-307A-8E091947C575}"/>
              </a:ext>
            </a:extLst>
          </p:cNvPr>
          <p:cNvSpPr/>
          <p:nvPr/>
        </p:nvSpPr>
        <p:spPr>
          <a:xfrm>
            <a:off x="2466105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49DDE-5085-3061-EF08-897F1C218F74}"/>
              </a:ext>
            </a:extLst>
          </p:cNvPr>
          <p:cNvSpPr/>
          <p:nvPr/>
        </p:nvSpPr>
        <p:spPr>
          <a:xfrm>
            <a:off x="1348509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0CD31-D617-760D-489B-3CAFFA594458}"/>
              </a:ext>
            </a:extLst>
          </p:cNvPr>
          <p:cNvSpPr/>
          <p:nvPr/>
        </p:nvSpPr>
        <p:spPr>
          <a:xfrm>
            <a:off x="1907307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A8995-F0EB-6329-BF62-B1096224BC2A}"/>
              </a:ext>
            </a:extLst>
          </p:cNvPr>
          <p:cNvSpPr/>
          <p:nvPr/>
        </p:nvSpPr>
        <p:spPr>
          <a:xfrm>
            <a:off x="2466105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D1917-340B-61A4-B6A2-6C89B4DAE682}"/>
              </a:ext>
            </a:extLst>
          </p:cNvPr>
          <p:cNvSpPr/>
          <p:nvPr/>
        </p:nvSpPr>
        <p:spPr>
          <a:xfrm>
            <a:off x="3024903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E0C4ED-1611-4AAB-1EE9-9F6CDEE9C046}"/>
              </a:ext>
            </a:extLst>
          </p:cNvPr>
          <p:cNvSpPr/>
          <p:nvPr/>
        </p:nvSpPr>
        <p:spPr>
          <a:xfrm>
            <a:off x="3024903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728257-C1E9-9BE8-1177-316EC36F2CB9}"/>
              </a:ext>
            </a:extLst>
          </p:cNvPr>
          <p:cNvSpPr/>
          <p:nvPr/>
        </p:nvSpPr>
        <p:spPr>
          <a:xfrm>
            <a:off x="3024903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78EA35-353D-31C8-6467-7DA1F364449C}"/>
              </a:ext>
            </a:extLst>
          </p:cNvPr>
          <p:cNvSpPr/>
          <p:nvPr/>
        </p:nvSpPr>
        <p:spPr>
          <a:xfrm>
            <a:off x="3024903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DC73C5-E4A1-DFB2-47D4-D00B94E37E9D}"/>
              </a:ext>
            </a:extLst>
          </p:cNvPr>
          <p:cNvSpPr/>
          <p:nvPr/>
        </p:nvSpPr>
        <p:spPr>
          <a:xfrm>
            <a:off x="1348509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C483E8-BD56-C2B6-CFDB-08847E217FB8}"/>
              </a:ext>
            </a:extLst>
          </p:cNvPr>
          <p:cNvSpPr/>
          <p:nvPr/>
        </p:nvSpPr>
        <p:spPr>
          <a:xfrm>
            <a:off x="1907307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06A1C6-39A9-7BC1-0F95-68A73F9066E1}"/>
              </a:ext>
            </a:extLst>
          </p:cNvPr>
          <p:cNvSpPr/>
          <p:nvPr/>
        </p:nvSpPr>
        <p:spPr>
          <a:xfrm>
            <a:off x="2466105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39788C-1D1C-11A9-EB42-9ABB5B8612BC}"/>
              </a:ext>
            </a:extLst>
          </p:cNvPr>
          <p:cNvSpPr/>
          <p:nvPr/>
        </p:nvSpPr>
        <p:spPr>
          <a:xfrm>
            <a:off x="3024903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14FE72-17D7-01C6-2B5C-0A426E998364}"/>
              </a:ext>
            </a:extLst>
          </p:cNvPr>
          <p:cNvSpPr/>
          <p:nvPr/>
        </p:nvSpPr>
        <p:spPr>
          <a:xfrm>
            <a:off x="3583701" y="77585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AF292C-AC21-50FE-329C-4E3C7AF0E538}"/>
              </a:ext>
            </a:extLst>
          </p:cNvPr>
          <p:cNvSpPr/>
          <p:nvPr/>
        </p:nvSpPr>
        <p:spPr>
          <a:xfrm>
            <a:off x="3583701" y="132080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A0109B-E306-95F8-0812-4A11436C204F}"/>
              </a:ext>
            </a:extLst>
          </p:cNvPr>
          <p:cNvSpPr/>
          <p:nvPr/>
        </p:nvSpPr>
        <p:spPr>
          <a:xfrm>
            <a:off x="3583701" y="186574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136CBF-7607-1ED5-9D92-C55E1173ED32}"/>
              </a:ext>
            </a:extLst>
          </p:cNvPr>
          <p:cNvSpPr/>
          <p:nvPr/>
        </p:nvSpPr>
        <p:spPr>
          <a:xfrm>
            <a:off x="3583701" y="2410690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8B6E30-7227-7302-C951-AA60537B6969}"/>
              </a:ext>
            </a:extLst>
          </p:cNvPr>
          <p:cNvSpPr/>
          <p:nvPr/>
        </p:nvSpPr>
        <p:spPr>
          <a:xfrm>
            <a:off x="3583701" y="2955635"/>
            <a:ext cx="563417" cy="54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E6DF1A-3EB7-CE67-3AFE-A690FC4DB5BF}"/>
              </a:ext>
            </a:extLst>
          </p:cNvPr>
          <p:cNvSpPr/>
          <p:nvPr/>
        </p:nvSpPr>
        <p:spPr>
          <a:xfrm>
            <a:off x="2507666" y="1916545"/>
            <a:ext cx="480295" cy="443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626BFEB-4E6D-7F8D-29AD-8013B2DA541E}"/>
              </a:ext>
            </a:extLst>
          </p:cNvPr>
          <p:cNvSpPr/>
          <p:nvPr/>
        </p:nvSpPr>
        <p:spPr>
          <a:xfrm>
            <a:off x="2530756" y="1357745"/>
            <a:ext cx="988294" cy="4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94EEA3-993E-9813-A7D0-DC9C83FF4B14}"/>
              </a:ext>
            </a:extLst>
          </p:cNvPr>
          <p:cNvSpPr/>
          <p:nvPr/>
        </p:nvSpPr>
        <p:spPr>
          <a:xfrm rot="5400000">
            <a:off x="2789376" y="2161309"/>
            <a:ext cx="988294" cy="4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8BAD905-845A-09BE-2610-7C965E3B8E30}"/>
              </a:ext>
            </a:extLst>
          </p:cNvPr>
          <p:cNvSpPr/>
          <p:nvPr/>
        </p:nvSpPr>
        <p:spPr>
          <a:xfrm rot="5400000">
            <a:off x="1662543" y="1616365"/>
            <a:ext cx="988294" cy="4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8FF0EBF-24BC-8A8D-EB7E-3FF1852B6976}"/>
              </a:ext>
            </a:extLst>
          </p:cNvPr>
          <p:cNvSpPr/>
          <p:nvPr/>
        </p:nvSpPr>
        <p:spPr>
          <a:xfrm>
            <a:off x="1971958" y="2433781"/>
            <a:ext cx="988294" cy="4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2</cp:revision>
  <dcterms:created xsi:type="dcterms:W3CDTF">2022-06-29T06:26:01Z</dcterms:created>
  <dcterms:modified xsi:type="dcterms:W3CDTF">2022-06-29T09:26:40Z</dcterms:modified>
</cp:coreProperties>
</file>