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40330-2F22-407D-8DC8-0E0003DC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ACDC1-669E-45DA-B41A-A70E017F9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2DE61-933A-4A90-BB6D-0FB4C4F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1A045-7C13-47BD-A54F-341EF5C2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01169-DC9C-4B4D-8741-286FDEB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2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83B5B-79BF-4834-A96B-B7BA9C1E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47349-377A-45A6-AB1D-7D4F42066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9B400-91E5-4249-968F-01F4CFD3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83A3C-8400-4C4B-A97F-C3C2A2AA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8F319-044F-4BB3-918E-B9280CB4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74BA6B-A1BA-49CF-B5C5-48564B439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801CD-6A77-41FF-8476-BF0ADE1CE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F7B44-F0F1-411A-9496-A8BAB3B1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6292F-5EA1-499A-8C0A-54917A1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3010F-1567-498B-AD35-99045BA4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974ED-209D-4007-AC3D-B063E5AA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EB2C6-A1C2-4A84-B9C2-342C4ADA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2F52C-0F0D-48A7-A38C-0D199E4C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18275-349B-4E5F-A170-05B52DBB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E526C-7FA8-4CFF-9AE6-C4266664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840BD-09DC-495F-A9A9-D5732CC7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4D124-2F29-4C45-8A8A-0D4DBA27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A2054-AC77-46A7-B19D-B6F987C9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92CA8-1107-44FF-B72E-67EF39C1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B5683-AC45-4759-9A32-0F0692FD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7360-D990-4DAB-B22B-3D010F16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A1C3B-6660-45F8-9366-B24289C1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25884-B781-4294-9175-00E5A433C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F13C7-6BE8-460B-B6A7-5DCC5C37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34C15-08C1-4B92-95DB-DAF37C25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B2014-D494-4842-AA75-078C57E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1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778A1-0B91-417C-B6C6-8723ADDD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E291B-B86F-4413-A3E1-70F4641A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58DE71-28D3-49CA-88FF-4DEE771B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FBFA04-AB68-422B-8955-7AAA1163E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A7BDB-1514-45D9-B686-EDDE02CDD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2BCF2E-DE56-4ECC-8DFB-77A74893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01AD84-1322-4D50-BE95-F4F16358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A943E2-C0C6-4349-99EA-E8D80E20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5D88-DCEB-4C52-A1C7-8549833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80D7B0-6E0C-4157-B9FB-67C5C4EC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343EFD-CFA9-48AA-B211-D4247124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0CA2D4-00CD-424A-B916-FC27729C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2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318AA-3809-491A-BEC6-0DA5ABBC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9A7694-30F4-4162-A746-0E2F7A35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101681-E1D3-411E-B868-2A6B2102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13EEF-9AFB-4CF1-AAA9-B878ACEF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76AFC-C4F1-419E-BD21-D57D2EBD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037E8-42B4-4EA2-8EEF-895BB734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783A1-4D66-4A0C-8AB0-CFABE93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AA466-CA21-447E-B6F7-51AD273C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6FF62-B48C-43FB-B62F-8FB9AACE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520F6-CCDE-44F6-81D1-5B1F2A59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E3848-EF9D-479C-9635-E891BC6C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80812-0DA6-4245-963A-D6085059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E5745-8A0F-4D91-98B5-8DB61F70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DE722-A3A9-4AF5-892B-445424D5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24994-5246-4C49-B449-8D7934FE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6B72FD-AA16-4307-B1E9-5303C5EB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3B1DA-B3CF-46B9-BE77-FBFD17AF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58BFC-DECC-47DB-B803-49A7554E2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D38D-9018-4349-B706-E766C5D1BEF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D42A-A8C1-40A2-9709-28E86371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9B49D-C335-468F-8330-84563561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14D8-1033-49AB-8EC1-A9BE1FB16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5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7863256-396B-43ED-907B-54208CEC2853}"/>
              </a:ext>
            </a:extLst>
          </p:cNvPr>
          <p:cNvSpPr/>
          <p:nvPr/>
        </p:nvSpPr>
        <p:spPr>
          <a:xfrm>
            <a:off x="3158836" y="1708726"/>
            <a:ext cx="4622801" cy="32696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847BC7-7B6A-4804-836C-408D2A52C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52036"/>
              </p:ext>
            </p:extLst>
          </p:nvPr>
        </p:nvGraphicFramePr>
        <p:xfrm>
          <a:off x="8303491" y="1875890"/>
          <a:ext cx="3556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436977245"/>
                    </a:ext>
                  </a:extLst>
                </a:gridCol>
                <a:gridCol w="1778001">
                  <a:extLst>
                    <a:ext uri="{9D8B030D-6E8A-4147-A177-3AD203B41FA5}">
                      <a16:colId xmlns:a16="http://schemas.microsoft.com/office/drawing/2014/main" val="135116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Term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Document_ids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1, 2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6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love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1, 2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dog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cat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8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3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082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4C4774-7119-47CA-A4AB-F88BB4F32F8B}"/>
              </a:ext>
            </a:extLst>
          </p:cNvPr>
          <p:cNvSpPr txBox="1"/>
          <p:nvPr/>
        </p:nvSpPr>
        <p:spPr>
          <a:xfrm>
            <a:off x="471054" y="1619071"/>
            <a:ext cx="268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document_1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“content”: “I</a:t>
            </a:r>
            <a:r>
              <a:rPr lang="ko-KR" altLang="en-US"/>
              <a:t> </a:t>
            </a:r>
            <a:r>
              <a:rPr lang="en-US" altLang="ko-KR"/>
              <a:t>love</a:t>
            </a:r>
            <a:r>
              <a:rPr lang="ko-KR" altLang="en-US"/>
              <a:t> </a:t>
            </a:r>
            <a:r>
              <a:rPr lang="en-US" altLang="ko-KR"/>
              <a:t>dog”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9E33C-7BF0-4B2C-BD22-779362B21F61}"/>
              </a:ext>
            </a:extLst>
          </p:cNvPr>
          <p:cNvSpPr txBox="1"/>
          <p:nvPr/>
        </p:nvSpPr>
        <p:spPr>
          <a:xfrm>
            <a:off x="471054" y="3635352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document_2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“content”: “I</a:t>
            </a:r>
            <a:r>
              <a:rPr lang="ko-KR" altLang="en-US"/>
              <a:t> </a:t>
            </a:r>
            <a:r>
              <a:rPr lang="en-US" altLang="ko-KR"/>
              <a:t>love cat”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726B47-8EA5-4BA9-82E2-4661A7FECA25}"/>
              </a:ext>
            </a:extLst>
          </p:cNvPr>
          <p:cNvSpPr/>
          <p:nvPr/>
        </p:nvSpPr>
        <p:spPr>
          <a:xfrm>
            <a:off x="3158837" y="2911764"/>
            <a:ext cx="1417782" cy="1136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Filter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B4CF39-BCF6-4571-961F-84D2E62CFB8C}"/>
              </a:ext>
            </a:extLst>
          </p:cNvPr>
          <p:cNvSpPr/>
          <p:nvPr/>
        </p:nvSpPr>
        <p:spPr>
          <a:xfrm>
            <a:off x="4761346" y="2953132"/>
            <a:ext cx="1417782" cy="1136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Tokenizer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3998577-EC4A-4EFB-A1C8-188FF0C68E64}"/>
              </a:ext>
            </a:extLst>
          </p:cNvPr>
          <p:cNvSpPr/>
          <p:nvPr/>
        </p:nvSpPr>
        <p:spPr>
          <a:xfrm>
            <a:off x="6363855" y="2953132"/>
            <a:ext cx="1417782" cy="1136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Filter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DA2BA48-091D-4AA1-A1E7-25996D65C383}"/>
              </a:ext>
            </a:extLst>
          </p:cNvPr>
          <p:cNvSpPr/>
          <p:nvPr/>
        </p:nvSpPr>
        <p:spPr>
          <a:xfrm>
            <a:off x="3158836" y="2595204"/>
            <a:ext cx="494145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reverse indexing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93C29-9414-4C1A-92EB-BEC789B2E8D4}"/>
              </a:ext>
            </a:extLst>
          </p:cNvPr>
          <p:cNvSpPr txBox="1"/>
          <p:nvPr/>
        </p:nvSpPr>
        <p:spPr>
          <a:xfrm>
            <a:off x="4879110" y="1967299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Analyzer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134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F5A017-B608-4D16-8CF0-0D0F4A6C01A5}"/>
              </a:ext>
            </a:extLst>
          </p:cNvPr>
          <p:cNvGrpSpPr/>
          <p:nvPr/>
        </p:nvGrpSpPr>
        <p:grpSpPr>
          <a:xfrm>
            <a:off x="917752" y="2212783"/>
            <a:ext cx="9728239" cy="1009720"/>
            <a:chOff x="917752" y="2212783"/>
            <a:chExt cx="9728239" cy="10097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93E2D0-5D66-4213-AAA5-69120160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752" y="2239438"/>
              <a:ext cx="2019959" cy="915882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FB85AC0-CB9D-47F6-AC89-85FB699C4727}"/>
                </a:ext>
              </a:extLst>
            </p:cNvPr>
            <p:cNvGrpSpPr/>
            <p:nvPr/>
          </p:nvGrpSpPr>
          <p:grpSpPr>
            <a:xfrm>
              <a:off x="2947399" y="2212783"/>
              <a:ext cx="7698592" cy="1009720"/>
              <a:chOff x="2947399" y="2212783"/>
              <a:chExt cx="7698592" cy="1009720"/>
            </a:xfrm>
          </p:grpSpPr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B40DCFA3-7522-4533-9C54-58973E3D7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140" y="2239438"/>
                <a:ext cx="1806097" cy="98306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74908AA-E5AA-441C-A132-3179EDD22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3375" y="2212783"/>
                <a:ext cx="1112616" cy="1005927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958DF90-2B43-43B9-A8F5-8D819D49C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686" y="2239438"/>
                <a:ext cx="2080260" cy="915882"/>
              </a:xfrm>
              <a:prstGeom prst="rect">
                <a:avLst/>
              </a:prstGeom>
            </p:spPr>
          </p:pic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E1ED631E-52BC-4D00-ADE7-D6963350CC95}"/>
                  </a:ext>
                </a:extLst>
              </p:cNvPr>
              <p:cNvSpPr/>
              <p:nvPr/>
            </p:nvSpPr>
            <p:spPr>
              <a:xfrm>
                <a:off x="2947399" y="2583188"/>
                <a:ext cx="498216" cy="2955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1FB90AAD-5FCC-4F9C-8BF4-784C2D20C548}"/>
                  </a:ext>
                </a:extLst>
              </p:cNvPr>
              <p:cNvSpPr/>
              <p:nvPr/>
            </p:nvSpPr>
            <p:spPr>
              <a:xfrm>
                <a:off x="5913436" y="2570958"/>
                <a:ext cx="498216" cy="2955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A7C6F741-58CF-469A-A228-8206B44D32A7}"/>
                  </a:ext>
                </a:extLst>
              </p:cNvPr>
              <p:cNvSpPr/>
              <p:nvPr/>
            </p:nvSpPr>
            <p:spPr>
              <a:xfrm>
                <a:off x="8746385" y="2567965"/>
                <a:ext cx="498216" cy="2955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5D53A7-C3AD-4229-965A-8BA148CCF22F}"/>
              </a:ext>
            </a:extLst>
          </p:cNvPr>
          <p:cNvSpPr txBox="1"/>
          <p:nvPr/>
        </p:nvSpPr>
        <p:spPr>
          <a:xfrm>
            <a:off x="1200727" y="3218710"/>
            <a:ext cx="120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수집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3091C-B6B9-4EB8-A94D-7DB9BB223C19}"/>
              </a:ext>
            </a:extLst>
          </p:cNvPr>
          <p:cNvSpPr txBox="1"/>
          <p:nvPr/>
        </p:nvSpPr>
        <p:spPr>
          <a:xfrm>
            <a:off x="4378036" y="3218710"/>
            <a:ext cx="96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가공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036CB-7A60-4B0E-A4B3-1A0465D8BDF8}"/>
              </a:ext>
            </a:extLst>
          </p:cNvPr>
          <p:cNvSpPr txBox="1"/>
          <p:nvPr/>
        </p:nvSpPr>
        <p:spPr>
          <a:xfrm>
            <a:off x="7019637" y="3218710"/>
            <a:ext cx="96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16FDA-5314-4903-B906-9066E2AAFD2A}"/>
              </a:ext>
            </a:extLst>
          </p:cNvPr>
          <p:cNvSpPr txBox="1"/>
          <p:nvPr/>
        </p:nvSpPr>
        <p:spPr>
          <a:xfrm>
            <a:off x="9533375" y="3218709"/>
            <a:ext cx="120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7079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65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2</cp:revision>
  <dcterms:created xsi:type="dcterms:W3CDTF">2022-04-15T06:15:25Z</dcterms:created>
  <dcterms:modified xsi:type="dcterms:W3CDTF">2022-04-18T20:16:53Z</dcterms:modified>
</cp:coreProperties>
</file>