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6076E-F96A-41EA-B844-8741EAF7D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5F2CAC-7AD9-436F-9198-C2CFBA9A3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3C24B-8887-42B5-8738-96E3BC3B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0FA6-8347-49A2-909D-B20BA05D2F96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AF7F9-B30E-4127-9476-4DA4EB9C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6CAC1-928F-47FF-8DCA-4D227832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B5C0-A622-47C7-B90C-79FFA2DA3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4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D7E3C-1567-467D-8059-8CBFEFC1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A4D808-F4CF-4D5F-A55D-8CAFCF79E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7AD24-E300-49DD-9838-E7B41BD9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0FA6-8347-49A2-909D-B20BA05D2F96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3EEAB-B982-4E06-9C64-AF41AE6C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33DB8-943F-46BF-BEA5-AFBEADD6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B5C0-A622-47C7-B90C-79FFA2DA3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BDF645-6FE7-469C-96E0-E54ECEBEC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CC68E0-1A1F-46AA-A1F9-72A0E35F7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66567-238B-4FBC-926E-51FE3045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0FA6-8347-49A2-909D-B20BA05D2F96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E1276-57F7-494D-9E82-3483D9BA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0E5B0-DD5A-458B-BCA9-D3439D79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B5C0-A622-47C7-B90C-79FFA2DA3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8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795A5-C0C5-415D-97A2-687C4D26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1D45C-101E-43B0-AF1A-CE3EE1B2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62750-354A-4B36-B188-A0227D11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0FA6-8347-49A2-909D-B20BA05D2F96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F26D8-A0B7-4767-8561-E4CF8660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78E7B-B1F3-40BC-93EB-7F734FCD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B5C0-A622-47C7-B90C-79FFA2DA3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57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DE281-5DCB-4775-A2FE-833BC6F6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85F066-60A3-4FD4-BEB3-E48C7EF3D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38920-629E-4380-A8C5-41B349FD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0FA6-8347-49A2-909D-B20BA05D2F96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F8CCA-921F-4F1E-9076-F34CF692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9E56B-F93A-484D-B5B4-891883B8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B5C0-A622-47C7-B90C-79FFA2DA3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3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1114D-05B9-4E3D-898F-88D806D0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16D6A-B251-4EE5-A407-00337DB1E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98FC20-0C5D-4F87-ACB1-431E7C7E5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086CB-0BA7-44AB-9252-7F799716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0FA6-8347-49A2-909D-B20BA05D2F96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16EDD0-3C6D-4168-84AD-980A89E1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864E15-4A30-4E78-B1AB-CB9947BA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B5C0-A622-47C7-B90C-79FFA2DA3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7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DBAAC-AA6C-4A6B-9D37-E29FAA49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FFB6EF-FFBA-4559-9E54-34C712948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16BF26-7DC9-4DE6-86BA-4C5CB8302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4058E8-21BC-4C6E-A6EF-4B69210ED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0A724B-3BE3-4190-B45D-6DDDA663D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7D0914-10F5-40CC-A99A-30EB908C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0FA6-8347-49A2-909D-B20BA05D2F96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949497-5571-4A9E-A6ED-779FBCC1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647DC4-9FF4-4E3F-AC70-E33F240E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B5C0-A622-47C7-B90C-79FFA2DA3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7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98FF5-1414-44C7-9AC2-5BB4B8D9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3672FB-04EF-48A9-A3C3-A799329E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0FA6-8347-49A2-909D-B20BA05D2F96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2ECD31-270B-49C0-B9E7-9F4B8AC0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58E720-3791-40B8-8785-B6196DD8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B5C0-A622-47C7-B90C-79FFA2DA3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76F32C-564C-4682-9B06-3B840CF0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0FA6-8347-49A2-909D-B20BA05D2F96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9F654D-50D0-4403-B0A9-6AFEC09B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121DE1-19D1-4CC0-9C43-D9E3E1AF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B5C0-A622-47C7-B90C-79FFA2DA3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86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6A5A1-689B-4BD8-B9A6-A1944FF5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D2FA4-A630-4C58-97A5-5F9621C8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250CC-FEFF-40C1-814D-AC2A21E84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072105-E2AF-4C4C-9F21-46D103AA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0FA6-8347-49A2-909D-B20BA05D2F96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0F378B-E057-4C81-965E-8F46D3AD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C40945-C9DA-46F6-99DA-EFB916CE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B5C0-A622-47C7-B90C-79FFA2DA3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6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0C0F3-A0DA-4B89-B75D-43BE63FF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9FA070-B4BC-49AA-AFDD-7E1B63134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357704-8D12-432A-A4EA-21EF47289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48635A-48A6-4258-B5F6-20A18A3D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0FA6-8347-49A2-909D-B20BA05D2F96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4F567-7B9B-47DB-8681-E05010A7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14056-8615-4431-A050-224AA102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B5C0-A622-47C7-B90C-79FFA2DA3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89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BADA2-A0B9-43E4-97F4-B5396B22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412B6-E6EE-472F-A89B-06362F5C6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8CCAD-2DA4-421F-885F-33D94497B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E0FA6-8347-49A2-909D-B20BA05D2F96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9C5C4-1D59-4D7D-975B-AC4DA0239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194C9-1B70-4A1A-B91E-0CC32A6EE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B5C0-A622-47C7-B90C-79FFA2DA3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60AB89-4312-4662-B109-918655EE3782}"/>
              </a:ext>
            </a:extLst>
          </p:cNvPr>
          <p:cNvSpPr/>
          <p:nvPr/>
        </p:nvSpPr>
        <p:spPr>
          <a:xfrm>
            <a:off x="4497474" y="1031242"/>
            <a:ext cx="1768510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class loader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679068-7A89-4722-9ABC-11D567A8E11E}"/>
              </a:ext>
            </a:extLst>
          </p:cNvPr>
          <p:cNvSpPr/>
          <p:nvPr/>
        </p:nvSpPr>
        <p:spPr>
          <a:xfrm>
            <a:off x="2192215" y="2594149"/>
            <a:ext cx="1113693" cy="92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method</a:t>
            </a:r>
          </a:p>
          <a:p>
            <a:pPr algn="ctr"/>
            <a:r>
              <a:rPr lang="en-US" altLang="ko-KR"/>
              <a:t>area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73C638-0BFD-4486-BAC5-9A7AD2F711A7}"/>
              </a:ext>
            </a:extLst>
          </p:cNvPr>
          <p:cNvSpPr/>
          <p:nvPr/>
        </p:nvSpPr>
        <p:spPr>
          <a:xfrm>
            <a:off x="3508549" y="2594148"/>
            <a:ext cx="1113693" cy="92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heap</a:t>
            </a:r>
          </a:p>
          <a:p>
            <a:pPr algn="ctr"/>
            <a:r>
              <a:rPr lang="en-US" altLang="ko-KR"/>
              <a:t>area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77DF61-3636-49AD-A080-D120F7AE8C13}"/>
              </a:ext>
            </a:extLst>
          </p:cNvPr>
          <p:cNvSpPr/>
          <p:nvPr/>
        </p:nvSpPr>
        <p:spPr>
          <a:xfrm>
            <a:off x="4824883" y="2594148"/>
            <a:ext cx="1113693" cy="92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stack</a:t>
            </a:r>
          </a:p>
          <a:p>
            <a:pPr algn="ctr"/>
            <a:r>
              <a:rPr lang="en-US" altLang="ko-KR"/>
              <a:t>area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4EA40C-A7C7-462A-AAAB-FE9C8A1A359D}"/>
              </a:ext>
            </a:extLst>
          </p:cNvPr>
          <p:cNvSpPr/>
          <p:nvPr/>
        </p:nvSpPr>
        <p:spPr>
          <a:xfrm>
            <a:off x="6141217" y="2594147"/>
            <a:ext cx="1113693" cy="92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pc</a:t>
            </a:r>
          </a:p>
          <a:p>
            <a:pPr algn="ctr"/>
            <a:r>
              <a:rPr lang="en-US" altLang="ko-KR"/>
              <a:t>register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3CAD5C-17B0-4AF0-B652-33DCED0020B6}"/>
              </a:ext>
            </a:extLst>
          </p:cNvPr>
          <p:cNvSpPr/>
          <p:nvPr/>
        </p:nvSpPr>
        <p:spPr>
          <a:xfrm>
            <a:off x="7569758" y="2594147"/>
            <a:ext cx="1113693" cy="92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native</a:t>
            </a:r>
          </a:p>
          <a:p>
            <a:pPr algn="ctr"/>
            <a:r>
              <a:rPr lang="en-US" altLang="ko-KR"/>
              <a:t>method</a:t>
            </a:r>
          </a:p>
          <a:p>
            <a:pPr algn="ctr"/>
            <a:r>
              <a:rPr lang="en-US" altLang="ko-KR"/>
              <a:t>stack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C7C339-17F3-4F84-82E2-B5FE4773F99D}"/>
              </a:ext>
            </a:extLst>
          </p:cNvPr>
          <p:cNvSpPr/>
          <p:nvPr/>
        </p:nvSpPr>
        <p:spPr>
          <a:xfrm>
            <a:off x="1744226" y="1868994"/>
            <a:ext cx="7275006" cy="1989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D52A7E-793B-4988-8AE5-99E45F5121A1}"/>
              </a:ext>
            </a:extLst>
          </p:cNvPr>
          <p:cNvSpPr txBox="1"/>
          <p:nvPr/>
        </p:nvSpPr>
        <p:spPr>
          <a:xfrm>
            <a:off x="2011344" y="1989573"/>
            <a:ext cx="229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runtime data area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BE908D-2E2A-49CF-B896-2B1ED9D12473}"/>
              </a:ext>
            </a:extLst>
          </p:cNvPr>
          <p:cNvSpPr txBox="1"/>
          <p:nvPr/>
        </p:nvSpPr>
        <p:spPr>
          <a:xfrm>
            <a:off x="1839685" y="1013602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.class</a:t>
            </a:r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C3006F8-507E-4D3E-A69E-B4B5A08810CB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2965100" y="1198268"/>
            <a:ext cx="1532374" cy="88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498280-2051-4FC5-937E-A67DF061FDDC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V="1">
            <a:off x="5381729" y="1382934"/>
            <a:ext cx="0" cy="48606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5E76CA1-26F8-4288-A09A-FDB32B23BF1C}"/>
              </a:ext>
            </a:extLst>
          </p:cNvPr>
          <p:cNvCxnSpPr>
            <a:cxnSpLocks/>
          </p:cNvCxnSpPr>
          <p:nvPr/>
        </p:nvCxnSpPr>
        <p:spPr>
          <a:xfrm flipV="1">
            <a:off x="2830285" y="3858567"/>
            <a:ext cx="0" cy="67072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49C3E4-D20D-42C3-9532-7829A6FCFB81}"/>
              </a:ext>
            </a:extLst>
          </p:cNvPr>
          <p:cNvSpPr/>
          <p:nvPr/>
        </p:nvSpPr>
        <p:spPr>
          <a:xfrm>
            <a:off x="7328161" y="4828635"/>
            <a:ext cx="1356528" cy="92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native method</a:t>
            </a:r>
          </a:p>
          <a:p>
            <a:pPr algn="ctr"/>
            <a:r>
              <a:rPr lang="en-US" altLang="ko-KR"/>
              <a:t>inteface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F18E6B-52D3-4064-B48E-9ACD693A64CD}"/>
              </a:ext>
            </a:extLst>
          </p:cNvPr>
          <p:cNvSpPr/>
          <p:nvPr/>
        </p:nvSpPr>
        <p:spPr>
          <a:xfrm>
            <a:off x="9732336" y="4837455"/>
            <a:ext cx="1356528" cy="92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native method</a:t>
            </a:r>
          </a:p>
          <a:p>
            <a:pPr algn="ctr"/>
            <a:r>
              <a:rPr lang="en-US" altLang="ko-KR"/>
              <a:t>libraries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A81BDD3-4380-4D47-951C-B429F4721B67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349391" y="5290022"/>
            <a:ext cx="978770" cy="882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A073852-18A6-4B48-B6BA-E225C8560976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8684689" y="5290022"/>
            <a:ext cx="1047647" cy="882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A9212F-4696-495D-BD38-10844DE75A3E}"/>
              </a:ext>
            </a:extLst>
          </p:cNvPr>
          <p:cNvSpPr/>
          <p:nvPr/>
        </p:nvSpPr>
        <p:spPr>
          <a:xfrm>
            <a:off x="1504708" y="4515014"/>
            <a:ext cx="4848466" cy="1487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EDCAB2-393E-47DC-81CD-D17FB0EDF320}"/>
              </a:ext>
            </a:extLst>
          </p:cNvPr>
          <p:cNvSpPr txBox="1"/>
          <p:nvPr/>
        </p:nvSpPr>
        <p:spPr>
          <a:xfrm>
            <a:off x="1678113" y="4699322"/>
            <a:ext cx="314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execution engine</a:t>
            </a: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B1C3216-DC0D-408F-9475-BF4F919219A1}"/>
              </a:ext>
            </a:extLst>
          </p:cNvPr>
          <p:cNvSpPr/>
          <p:nvPr/>
        </p:nvSpPr>
        <p:spPr>
          <a:xfrm>
            <a:off x="1678112" y="5162308"/>
            <a:ext cx="1286987" cy="68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Garbage</a:t>
            </a:r>
          </a:p>
          <a:p>
            <a:pPr algn="ctr"/>
            <a:r>
              <a:rPr lang="en-US" altLang="ko-KR"/>
              <a:t>Collector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A1167F-9E1B-467C-B277-769F1383460A}"/>
              </a:ext>
            </a:extLst>
          </p:cNvPr>
          <p:cNvSpPr/>
          <p:nvPr/>
        </p:nvSpPr>
        <p:spPr>
          <a:xfrm>
            <a:off x="3300375" y="5162307"/>
            <a:ext cx="1286987" cy="68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Interface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5DACB2-75F4-4CC6-A783-7513B39B43CF}"/>
              </a:ext>
            </a:extLst>
          </p:cNvPr>
          <p:cNvSpPr/>
          <p:nvPr/>
        </p:nvSpPr>
        <p:spPr>
          <a:xfrm>
            <a:off x="4824883" y="5162307"/>
            <a:ext cx="1286987" cy="68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JIT compiler</a:t>
            </a:r>
          </a:p>
        </p:txBody>
      </p:sp>
    </p:spTree>
    <p:extLst>
      <p:ext uri="{BB962C8B-B14F-4D97-AF65-F5344CB8AC3E}">
        <p14:creationId xmlns:p14="http://schemas.microsoft.com/office/powerpoint/2010/main" val="197313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31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3</cp:revision>
  <dcterms:created xsi:type="dcterms:W3CDTF">2022-04-07T05:59:12Z</dcterms:created>
  <dcterms:modified xsi:type="dcterms:W3CDTF">2022-04-07T15:41:50Z</dcterms:modified>
</cp:coreProperties>
</file>