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1912263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>
        <p:scale>
          <a:sx n="44" d="100"/>
          <a:sy n="44" d="100"/>
        </p:scale>
        <p:origin x="8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420" y="2359560"/>
            <a:ext cx="18625424" cy="5019487"/>
          </a:xfrm>
        </p:spPr>
        <p:txBody>
          <a:bodyPr anchor="b"/>
          <a:lstStyle>
            <a:lvl1pPr algn="ctr">
              <a:defRPr sz="12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33" y="7572618"/>
            <a:ext cx="16434197" cy="3480933"/>
          </a:xfrm>
        </p:spPr>
        <p:txBody>
          <a:bodyPr/>
          <a:lstStyle>
            <a:lvl1pPr marL="0" indent="0" algn="ctr">
              <a:buNone/>
              <a:defRPr sz="5046"/>
            </a:lvl1pPr>
            <a:lvl2pPr marL="961172" indent="0" algn="ctr">
              <a:buNone/>
              <a:defRPr sz="4205"/>
            </a:lvl2pPr>
            <a:lvl3pPr marL="1922343" indent="0" algn="ctr">
              <a:buNone/>
              <a:defRPr sz="3784"/>
            </a:lvl3pPr>
            <a:lvl4pPr marL="2883515" indent="0" algn="ctr">
              <a:buNone/>
              <a:defRPr sz="3364"/>
            </a:lvl4pPr>
            <a:lvl5pPr marL="3844686" indent="0" algn="ctr">
              <a:buNone/>
              <a:defRPr sz="3364"/>
            </a:lvl5pPr>
            <a:lvl6pPr marL="4805858" indent="0" algn="ctr">
              <a:buNone/>
              <a:defRPr sz="3364"/>
            </a:lvl6pPr>
            <a:lvl7pPr marL="5767029" indent="0" algn="ctr">
              <a:buNone/>
              <a:defRPr sz="3364"/>
            </a:lvl7pPr>
            <a:lvl8pPr marL="6728201" indent="0" algn="ctr">
              <a:buNone/>
              <a:defRPr sz="3364"/>
            </a:lvl8pPr>
            <a:lvl9pPr marL="7689372" indent="0" algn="ctr">
              <a:buNone/>
              <a:defRPr sz="33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00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1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80964" y="767608"/>
            <a:ext cx="4724832" cy="122183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6469" y="767608"/>
            <a:ext cx="13900592" cy="122183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4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13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057" y="3594411"/>
            <a:ext cx="18899327" cy="5997351"/>
          </a:xfrm>
        </p:spPr>
        <p:txBody>
          <a:bodyPr anchor="b"/>
          <a:lstStyle>
            <a:lvl1pPr>
              <a:defRPr sz="12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57" y="9648499"/>
            <a:ext cx="18899327" cy="3153865"/>
          </a:xfrm>
        </p:spPr>
        <p:txBody>
          <a:bodyPr/>
          <a:lstStyle>
            <a:lvl1pPr marL="0" indent="0">
              <a:buNone/>
              <a:defRPr sz="5046">
                <a:solidFill>
                  <a:schemeClr val="tx1"/>
                </a:solidFill>
              </a:defRPr>
            </a:lvl1pPr>
            <a:lvl2pPr marL="961172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2pPr>
            <a:lvl3pPr marL="1922343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3pPr>
            <a:lvl4pPr marL="2883515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4pPr>
            <a:lvl5pPr marL="3844686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5pPr>
            <a:lvl6pPr marL="4805858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6pPr>
            <a:lvl7pPr marL="5767029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7pPr>
            <a:lvl8pPr marL="6728201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8pPr>
            <a:lvl9pPr marL="7689372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21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6468" y="3838039"/>
            <a:ext cx="9312712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93083" y="3838039"/>
            <a:ext cx="9312712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767611"/>
            <a:ext cx="18899327" cy="278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324" y="3534334"/>
            <a:ext cx="9269913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324" y="5266456"/>
            <a:ext cx="9269913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3084" y="3534334"/>
            <a:ext cx="9315566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3084" y="5266456"/>
            <a:ext cx="9315566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4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23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961178"/>
            <a:ext cx="7067275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5566" y="2075881"/>
            <a:ext cx="11093083" cy="10245894"/>
          </a:xfrm>
        </p:spPr>
        <p:txBody>
          <a:bodyPr/>
          <a:lstStyle>
            <a:lvl1pPr>
              <a:defRPr sz="6727"/>
            </a:lvl1pPr>
            <a:lvl2pPr>
              <a:defRPr sz="5886"/>
            </a:lvl2pPr>
            <a:lvl3pPr>
              <a:defRPr sz="5046"/>
            </a:lvl3pPr>
            <a:lvl4pPr>
              <a:defRPr sz="4205"/>
            </a:lvl4pPr>
            <a:lvl5pPr>
              <a:defRPr sz="4205"/>
            </a:lvl5pPr>
            <a:lvl6pPr>
              <a:defRPr sz="4205"/>
            </a:lvl6pPr>
            <a:lvl7pPr>
              <a:defRPr sz="4205"/>
            </a:lvl7pPr>
            <a:lvl8pPr>
              <a:defRPr sz="4205"/>
            </a:lvl8pPr>
            <a:lvl9pPr>
              <a:defRPr sz="42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2" y="4325302"/>
            <a:ext cx="7067275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961178"/>
            <a:ext cx="7067275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15566" y="2075881"/>
            <a:ext cx="11093083" cy="10245894"/>
          </a:xfrm>
        </p:spPr>
        <p:txBody>
          <a:bodyPr anchor="t"/>
          <a:lstStyle>
            <a:lvl1pPr marL="0" indent="0">
              <a:buNone/>
              <a:defRPr sz="6727"/>
            </a:lvl1pPr>
            <a:lvl2pPr marL="961172" indent="0">
              <a:buNone/>
              <a:defRPr sz="5886"/>
            </a:lvl2pPr>
            <a:lvl3pPr marL="1922343" indent="0">
              <a:buNone/>
              <a:defRPr sz="5046"/>
            </a:lvl3pPr>
            <a:lvl4pPr marL="2883515" indent="0">
              <a:buNone/>
              <a:defRPr sz="4205"/>
            </a:lvl4pPr>
            <a:lvl5pPr marL="3844686" indent="0">
              <a:buNone/>
              <a:defRPr sz="4205"/>
            </a:lvl5pPr>
            <a:lvl6pPr marL="4805858" indent="0">
              <a:buNone/>
              <a:defRPr sz="4205"/>
            </a:lvl6pPr>
            <a:lvl7pPr marL="5767029" indent="0">
              <a:buNone/>
              <a:defRPr sz="4205"/>
            </a:lvl7pPr>
            <a:lvl8pPr marL="6728201" indent="0">
              <a:buNone/>
              <a:defRPr sz="4205"/>
            </a:lvl8pPr>
            <a:lvl9pPr marL="7689372" indent="0">
              <a:buNone/>
              <a:defRPr sz="420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2" y="4325302"/>
            <a:ext cx="7067275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D3E3-7C22-4238-B7C9-64AF6041170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7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6468" y="767611"/>
            <a:ext cx="18899327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468" y="3838039"/>
            <a:ext cx="18899327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6468" y="13363052"/>
            <a:ext cx="493025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D3E3-7C22-4238-B7C9-64AF60411701}" type="datetimeFigureOut">
              <a:rPr lang="ko-KR" altLang="en-US" smtClean="0"/>
              <a:t>2023-03-07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8437" y="13363052"/>
            <a:ext cx="739538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5536" y="13363052"/>
            <a:ext cx="493025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D98AE-3169-40A2-9AA5-27C1861F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9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2343" rtl="0" eaLnBrk="1" latinLnBrk="1" hangingPunct="1">
        <a:lnSpc>
          <a:spcPct val="90000"/>
        </a:lnSpc>
        <a:spcBef>
          <a:spcPct val="0"/>
        </a:spcBef>
        <a:buNone/>
        <a:defRPr sz="9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586" indent="-480586" algn="l" defTabSz="1922343" rtl="0" eaLnBrk="1" latinLnBrk="1" hangingPunct="1">
        <a:lnSpc>
          <a:spcPct val="90000"/>
        </a:lnSpc>
        <a:spcBef>
          <a:spcPts val="2102"/>
        </a:spcBef>
        <a:buFont typeface="Arial" panose="020B0604020202020204" pitchFamily="34" charset="0"/>
        <a:buChar char="•"/>
        <a:defRPr sz="5886" kern="1200">
          <a:solidFill>
            <a:schemeClr val="tx1"/>
          </a:solidFill>
          <a:latin typeface="+mn-lt"/>
          <a:ea typeface="+mn-ea"/>
          <a:cs typeface="+mn-cs"/>
        </a:defRPr>
      </a:lvl1pPr>
      <a:lvl2pPr marL="1441757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5046" kern="1200">
          <a:solidFill>
            <a:schemeClr val="tx1"/>
          </a:solidFill>
          <a:latin typeface="+mn-lt"/>
          <a:ea typeface="+mn-ea"/>
          <a:cs typeface="+mn-cs"/>
        </a:defRPr>
      </a:lvl2pPr>
      <a:lvl3pPr marL="2402929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4205" kern="1200">
          <a:solidFill>
            <a:schemeClr val="tx1"/>
          </a:solidFill>
          <a:latin typeface="+mn-lt"/>
          <a:ea typeface="+mn-ea"/>
          <a:cs typeface="+mn-cs"/>
        </a:defRPr>
      </a:lvl3pPr>
      <a:lvl4pPr marL="3364100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4325272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5286444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6247615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7208787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8169958" indent="-480586" algn="l" defTabSz="1922343" rtl="0" eaLnBrk="1" latinLnBrk="1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1pPr>
      <a:lvl2pPr marL="961172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2pPr>
      <a:lvl3pPr marL="1922343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3pPr>
      <a:lvl4pPr marL="2883515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3844686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4805858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5767029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6728201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7689372" algn="l" defTabSz="1922343" rtl="0" eaLnBrk="1" latinLnBrk="1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E32C7A0-67FA-8742-8059-789294D2998B}"/>
              </a:ext>
            </a:extLst>
          </p:cNvPr>
          <p:cNvSpPr/>
          <p:nvPr/>
        </p:nvSpPr>
        <p:spPr>
          <a:xfrm>
            <a:off x="966812" y="2202340"/>
            <a:ext cx="1194099" cy="5056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Class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5782156-3F58-078B-7106-AF61F8A7664A}"/>
              </a:ext>
            </a:extLst>
          </p:cNvPr>
          <p:cNvSpPr/>
          <p:nvPr/>
        </p:nvSpPr>
        <p:spPr>
          <a:xfrm>
            <a:off x="2377857" y="2202340"/>
            <a:ext cx="1194099" cy="5056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interface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AAB6C7E6-EF3D-10A1-F6D2-77717D36877E}"/>
              </a:ext>
            </a:extLst>
          </p:cNvPr>
          <p:cNvSpPr/>
          <p:nvPr/>
        </p:nvSpPr>
        <p:spPr>
          <a:xfrm>
            <a:off x="4072379" y="1960776"/>
            <a:ext cx="1194099" cy="1121789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0D63179-F53D-2E92-D6B5-16E54A092AFD}"/>
              </a:ext>
            </a:extLst>
          </p:cNvPr>
          <p:cNvCxnSpPr>
            <a:stCxn id="2" idx="3"/>
          </p:cNvCxnSpPr>
          <p:nvPr/>
        </p:nvCxnSpPr>
        <p:spPr>
          <a:xfrm flipV="1">
            <a:off x="5266478" y="2521670"/>
            <a:ext cx="70068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7E38308-8837-2904-0D28-A305EFC23FC8}"/>
              </a:ext>
            </a:extLst>
          </p:cNvPr>
          <p:cNvCxnSpPr>
            <a:stCxn id="2" idx="2"/>
          </p:cNvCxnSpPr>
          <p:nvPr/>
        </p:nvCxnSpPr>
        <p:spPr>
          <a:xfrm flipH="1">
            <a:off x="4669428" y="3082565"/>
            <a:ext cx="1" cy="6598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628DEE3-97FC-1182-FC8A-106976DEBD23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4111667" y="1403014"/>
            <a:ext cx="754145" cy="36138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713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717D003-9F84-00F6-ED40-EF0B3C98ECB2}"/>
              </a:ext>
            </a:extLst>
          </p:cNvPr>
          <p:cNvSpPr/>
          <p:nvPr/>
        </p:nvSpPr>
        <p:spPr>
          <a:xfrm>
            <a:off x="2101339" y="610086"/>
            <a:ext cx="3500734" cy="9731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connection.close()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F4B8526-E429-8D68-E8B9-8E9BA540DF4B}"/>
              </a:ext>
            </a:extLst>
          </p:cNvPr>
          <p:cNvSpPr/>
          <p:nvPr/>
        </p:nvSpPr>
        <p:spPr>
          <a:xfrm>
            <a:off x="1747572" y="1976780"/>
            <a:ext cx="4208268" cy="225803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connection.openStatement.close()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connection.poolEntity.recycle()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dataSource.recycle()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dataSource.concurrentBag.requite()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poolEntity.setState(STATE_NOT_IN_USE)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05230253-BEF7-A0D7-44AF-1A0E4A6D1EFB}"/>
              </a:ext>
            </a:extLst>
          </p:cNvPr>
          <p:cNvSpPr/>
          <p:nvPr/>
        </p:nvSpPr>
        <p:spPr>
          <a:xfrm>
            <a:off x="1403522" y="4628344"/>
            <a:ext cx="4854804" cy="21046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B9B4447-5FF9-A873-976C-3D0F1F9E6DE0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>
            <a:off x="6258326" y="5680667"/>
            <a:ext cx="707086" cy="166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75A93DD-EFA3-9E8B-26A5-932D5B7B2AA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830924" y="6732989"/>
            <a:ext cx="0" cy="710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EF4D25-7429-1E4C-F7D0-E25066B18542}"/>
              </a:ext>
            </a:extLst>
          </p:cNvPr>
          <p:cNvSpPr txBox="1"/>
          <p:nvPr/>
        </p:nvSpPr>
        <p:spPr>
          <a:xfrm>
            <a:off x="6371448" y="5210708"/>
            <a:ext cx="179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135C0-7058-784A-327B-91E0B29F3C43}"/>
              </a:ext>
            </a:extLst>
          </p:cNvPr>
          <p:cNvSpPr txBox="1"/>
          <p:nvPr/>
        </p:nvSpPr>
        <p:spPr>
          <a:xfrm>
            <a:off x="2630838" y="5210708"/>
            <a:ext cx="277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handOffQueue</a:t>
            </a:r>
            <a:r>
              <a:rPr lang="ko-KR" altLang="en-US" b="1"/>
              <a:t>에 </a:t>
            </a:r>
            <a:r>
              <a:rPr lang="en-US" altLang="ko-KR" b="1"/>
              <a:t>Connection</a:t>
            </a:r>
            <a:r>
              <a:rPr lang="ko-KR" altLang="en-US" b="1"/>
              <a:t>을 기다리는 </a:t>
            </a:r>
            <a:r>
              <a:rPr lang="en-US" altLang="ko-KR" b="1"/>
              <a:t>Thread</a:t>
            </a:r>
            <a:r>
              <a:rPr lang="ko-KR" altLang="en-US" b="1"/>
              <a:t>가 있는가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48F001B-EA9D-885F-D47A-9D4A4F89057E}"/>
              </a:ext>
            </a:extLst>
          </p:cNvPr>
          <p:cNvSpPr/>
          <p:nvPr/>
        </p:nvSpPr>
        <p:spPr>
          <a:xfrm>
            <a:off x="2723350" y="7421868"/>
            <a:ext cx="2215148" cy="9731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Thread</a:t>
            </a:r>
            <a:r>
              <a:rPr lang="ko-KR" altLang="en-US" b="1">
                <a:solidFill>
                  <a:schemeClr val="tx1"/>
                </a:solidFill>
              </a:rPr>
              <a:t>에 사용 </a:t>
            </a:r>
            <a:r>
              <a:rPr lang="en-US" altLang="ko-KR" b="1">
                <a:solidFill>
                  <a:schemeClr val="tx1"/>
                </a:solidFill>
              </a:rPr>
              <a:t>Connection </a:t>
            </a:r>
            <a:r>
              <a:rPr lang="ko-KR" altLang="en-US" b="1">
                <a:solidFill>
                  <a:schemeClr val="tx1"/>
                </a:solidFill>
              </a:rPr>
              <a:t>정보 기록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2BE989-4304-61B5-567F-EC0FA762500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830924" y="4234815"/>
            <a:ext cx="0" cy="393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5414E32-E808-F881-BBC1-E3502C921D2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51706" y="1583252"/>
            <a:ext cx="0" cy="3935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D389A20-270B-8515-F7B1-C869B6E6EB61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 flipV="1">
            <a:off x="4938499" y="6183871"/>
            <a:ext cx="4401615" cy="1724579"/>
          </a:xfrm>
          <a:prstGeom prst="bentConnector3">
            <a:avLst>
              <a:gd name="adj1" fmla="val -22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0BEB0C-1052-71F4-3AC3-DEA70ECB9ADD}"/>
              </a:ext>
            </a:extLst>
          </p:cNvPr>
          <p:cNvSpPr txBox="1"/>
          <p:nvPr/>
        </p:nvSpPr>
        <p:spPr>
          <a:xfrm>
            <a:off x="3123838" y="6804008"/>
            <a:ext cx="179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DFEB1F1-B9FC-C8F1-6351-E9CD1997C438}"/>
              </a:ext>
            </a:extLst>
          </p:cNvPr>
          <p:cNvSpPr/>
          <p:nvPr/>
        </p:nvSpPr>
        <p:spPr>
          <a:xfrm>
            <a:off x="6965412" y="5210708"/>
            <a:ext cx="4643996" cy="9731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>
                <a:solidFill>
                  <a:schemeClr val="tx1"/>
                </a:solidFill>
              </a:rPr>
              <a:t>dataSource.concurrentBag.offer(poolEntity)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03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CD5C5D2-A018-5A30-AA89-40693BECB7E1}"/>
              </a:ext>
            </a:extLst>
          </p:cNvPr>
          <p:cNvSpPr/>
          <p:nvPr/>
        </p:nvSpPr>
        <p:spPr>
          <a:xfrm>
            <a:off x="3192564" y="978845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D5099E8-ADD6-2AD4-2338-C8BADE0ACE0E}"/>
              </a:ext>
            </a:extLst>
          </p:cNvPr>
          <p:cNvSpPr/>
          <p:nvPr/>
        </p:nvSpPr>
        <p:spPr>
          <a:xfrm>
            <a:off x="3192564" y="3809567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00EC1-9BE4-3A30-93C1-BAD30284E7D9}"/>
              </a:ext>
            </a:extLst>
          </p:cNvPr>
          <p:cNvSpPr/>
          <p:nvPr/>
        </p:nvSpPr>
        <p:spPr>
          <a:xfrm>
            <a:off x="3192564" y="7104653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0557C91-6EB2-84B6-28C1-2B08E2EB83AE}"/>
              </a:ext>
            </a:extLst>
          </p:cNvPr>
          <p:cNvSpPr/>
          <p:nvPr/>
        </p:nvSpPr>
        <p:spPr>
          <a:xfrm>
            <a:off x="3192564" y="9433624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1A6194-5F89-7B7D-7DE8-DDD0EE7FC83D}"/>
              </a:ext>
            </a:extLst>
          </p:cNvPr>
          <p:cNvSpPr/>
          <p:nvPr/>
        </p:nvSpPr>
        <p:spPr>
          <a:xfrm>
            <a:off x="6751099" y="978844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0F7C12D-809A-37EE-FAB8-3A9FC45C5411}"/>
              </a:ext>
            </a:extLst>
          </p:cNvPr>
          <p:cNvSpPr/>
          <p:nvPr/>
        </p:nvSpPr>
        <p:spPr>
          <a:xfrm>
            <a:off x="6751099" y="3809567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0B38E71-0BE2-0AC6-6255-C5F77DA1C0EE}"/>
              </a:ext>
            </a:extLst>
          </p:cNvPr>
          <p:cNvSpPr/>
          <p:nvPr/>
        </p:nvSpPr>
        <p:spPr>
          <a:xfrm>
            <a:off x="6725837" y="7104653"/>
            <a:ext cx="1351628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416A09-39C7-034A-E69C-D3EACDE86C62}"/>
              </a:ext>
            </a:extLst>
          </p:cNvPr>
          <p:cNvSpPr/>
          <p:nvPr/>
        </p:nvSpPr>
        <p:spPr>
          <a:xfrm>
            <a:off x="6751099" y="9455141"/>
            <a:ext cx="1351628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A940FB8-D7E5-8F17-CB52-BB62DE6359A4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544193" y="7606407"/>
            <a:ext cx="2181645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743CBF6-E9AE-7045-135B-9FB998275C6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4544192" y="9935378"/>
            <a:ext cx="2206907" cy="2151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957C83-BC63-DEBB-61EB-E00BE4CBE4D6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4544192" y="1480598"/>
            <a:ext cx="2206907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AF3A820-9EFC-3AEB-DD55-5B009C325A6D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544192" y="4311321"/>
            <a:ext cx="220690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F67AD0-FD6F-5332-47BF-A8538F04F455}"/>
              </a:ext>
            </a:extLst>
          </p:cNvPr>
          <p:cNvSpPr txBox="1"/>
          <p:nvPr/>
        </p:nvSpPr>
        <p:spPr>
          <a:xfrm>
            <a:off x="767010" y="1185671"/>
            <a:ext cx="151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연관 </a:t>
            </a:r>
            <a:endParaRPr lang="en-US" altLang="ko-KR"/>
          </a:p>
          <a:p>
            <a:r>
              <a:rPr lang="en-US" altLang="ko-KR"/>
              <a:t>Association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93739-C72D-5397-F8E0-3C8B6998AE55}"/>
              </a:ext>
            </a:extLst>
          </p:cNvPr>
          <p:cNvSpPr txBox="1"/>
          <p:nvPr/>
        </p:nvSpPr>
        <p:spPr>
          <a:xfrm>
            <a:off x="797828" y="3988154"/>
            <a:ext cx="1687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의존</a:t>
            </a:r>
            <a:endParaRPr lang="en-US" altLang="ko-KR"/>
          </a:p>
          <a:p>
            <a:r>
              <a:rPr lang="en-US" altLang="ko-KR"/>
              <a:t>Dependency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C4DAE2-B558-92A9-DDEC-5CBDCF82A1A3}"/>
              </a:ext>
            </a:extLst>
          </p:cNvPr>
          <p:cNvSpPr txBox="1"/>
          <p:nvPr/>
        </p:nvSpPr>
        <p:spPr>
          <a:xfrm>
            <a:off x="828794" y="7078126"/>
            <a:ext cx="1852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일반화</a:t>
            </a:r>
            <a:endParaRPr lang="en-US" altLang="ko-KR"/>
          </a:p>
          <a:p>
            <a:r>
              <a:rPr lang="en-US" altLang="ko-KR"/>
              <a:t>Generalization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5CC66B-CBD7-9973-E8B2-A9BD31329454}"/>
              </a:ext>
            </a:extLst>
          </p:cNvPr>
          <p:cNvSpPr txBox="1"/>
          <p:nvPr/>
        </p:nvSpPr>
        <p:spPr>
          <a:xfrm>
            <a:off x="967278" y="9633730"/>
            <a:ext cx="1714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실체화</a:t>
            </a:r>
            <a:endParaRPr lang="en-US" altLang="ko-KR"/>
          </a:p>
          <a:p>
            <a:r>
              <a:rPr lang="en-US" altLang="ko-KR"/>
              <a:t>Realization</a:t>
            </a:r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898CC29-28D5-2779-BAD0-9AB54FB8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375" y="3392424"/>
            <a:ext cx="3140384" cy="28413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C624F9E-C025-5293-B6CB-56866DBF0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375" y="7208837"/>
            <a:ext cx="2570256" cy="65424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C0A7A95-9594-F27A-8DE1-8ECABD03B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375" y="9601679"/>
            <a:ext cx="2729144" cy="63555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AE0B990-5851-09B4-DE2A-71C040AE7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2375" y="378025"/>
            <a:ext cx="2616987" cy="2616987"/>
          </a:xfrm>
          <a:prstGeom prst="rect">
            <a:avLst/>
          </a:prstGeom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1383D7C9-3FFB-1A9C-469C-F062F866C55C}"/>
              </a:ext>
            </a:extLst>
          </p:cNvPr>
          <p:cNvCxnSpPr/>
          <p:nvPr/>
        </p:nvCxnSpPr>
        <p:spPr>
          <a:xfrm>
            <a:off x="12932229" y="1185671"/>
            <a:ext cx="1861457" cy="1132986"/>
          </a:xfrm>
          <a:prstGeom prst="bentConnector3">
            <a:avLst/>
          </a:prstGeom>
          <a:ln w="254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E4610BC0-79F9-0855-0623-01E0EDB2B03D}"/>
              </a:ext>
            </a:extLst>
          </p:cNvPr>
          <p:cNvCxnSpPr/>
          <p:nvPr/>
        </p:nvCxnSpPr>
        <p:spPr>
          <a:xfrm>
            <a:off x="12932229" y="3501499"/>
            <a:ext cx="1861457" cy="1132986"/>
          </a:xfrm>
          <a:prstGeom prst="bentConnector3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8D851495-5E0D-39BB-1D2F-AF8308213676}"/>
              </a:ext>
            </a:extLst>
          </p:cNvPr>
          <p:cNvCxnSpPr/>
          <p:nvPr/>
        </p:nvCxnSpPr>
        <p:spPr>
          <a:xfrm>
            <a:off x="12904070" y="6730098"/>
            <a:ext cx="1861457" cy="1132986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BDE27D5-A562-AEE3-F947-BD55C4E00FCF}"/>
              </a:ext>
            </a:extLst>
          </p:cNvPr>
          <p:cNvCxnSpPr/>
          <p:nvPr/>
        </p:nvCxnSpPr>
        <p:spPr>
          <a:xfrm>
            <a:off x="12697241" y="9379643"/>
            <a:ext cx="1861457" cy="1132986"/>
          </a:xfrm>
          <a:prstGeom prst="bentConnector3">
            <a:avLst/>
          </a:prstGeom>
          <a:ln w="254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94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656E573-44BC-79B0-CA29-7B6769B32F56}"/>
              </a:ext>
            </a:extLst>
          </p:cNvPr>
          <p:cNvSpPr/>
          <p:nvPr/>
        </p:nvSpPr>
        <p:spPr>
          <a:xfrm>
            <a:off x="5486178" y="4236784"/>
            <a:ext cx="181378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GenericServlet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09D456C-3D28-687F-41EF-07EA10CBF551}"/>
              </a:ext>
            </a:extLst>
          </p:cNvPr>
          <p:cNvSpPr/>
          <p:nvPr/>
        </p:nvSpPr>
        <p:spPr>
          <a:xfrm>
            <a:off x="4315065" y="2551420"/>
            <a:ext cx="1351628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Servlet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ED2A662-932B-D32F-A9D4-512FD1A56B79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4990879" y="3554927"/>
            <a:ext cx="1402190" cy="68185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E3E1F0C-73BF-C698-7BEB-A44ACB910E8C}"/>
              </a:ext>
            </a:extLst>
          </p:cNvPr>
          <p:cNvSpPr/>
          <p:nvPr/>
        </p:nvSpPr>
        <p:spPr>
          <a:xfrm>
            <a:off x="6827820" y="2551421"/>
            <a:ext cx="1676099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ServletConfig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F0C50DB-02F0-AF53-53B3-791BA43DA283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V="1">
            <a:off x="6393069" y="3554928"/>
            <a:ext cx="1272801" cy="68185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7FAB8A1-7579-0D8E-5B91-D471789B0340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flipV="1">
            <a:off x="6393069" y="5240291"/>
            <a:ext cx="0" cy="531067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280F8D9-BA41-1390-BBAE-B3169432542C}"/>
              </a:ext>
            </a:extLst>
          </p:cNvPr>
          <p:cNvSpPr/>
          <p:nvPr/>
        </p:nvSpPr>
        <p:spPr>
          <a:xfrm>
            <a:off x="5486178" y="5771358"/>
            <a:ext cx="181378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HttpServlet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C5E4A60-5A4D-7A13-1E8D-C72EADDDACB1}"/>
              </a:ext>
            </a:extLst>
          </p:cNvPr>
          <p:cNvSpPr/>
          <p:nvPr/>
        </p:nvSpPr>
        <p:spPr>
          <a:xfrm>
            <a:off x="5303222" y="9949659"/>
            <a:ext cx="2179693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DispatcherServlet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2795491-A4CB-D59A-3F83-910E58579BEF}"/>
              </a:ext>
            </a:extLst>
          </p:cNvPr>
          <p:cNvSpPr/>
          <p:nvPr/>
        </p:nvSpPr>
        <p:spPr>
          <a:xfrm>
            <a:off x="5303221" y="8598104"/>
            <a:ext cx="2179693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FrameworkServlet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E5A68E6-1E8C-6768-FEFA-B5742C3AB577}"/>
              </a:ext>
            </a:extLst>
          </p:cNvPr>
          <p:cNvSpPr/>
          <p:nvPr/>
        </p:nvSpPr>
        <p:spPr>
          <a:xfrm>
            <a:off x="5303222" y="7141056"/>
            <a:ext cx="2179693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HttpServletBean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EEF4AB-4A8F-0C8A-1C85-586CE8321304}"/>
              </a:ext>
            </a:extLst>
          </p:cNvPr>
          <p:cNvCxnSpPr>
            <a:cxnSpLocks/>
            <a:stCxn id="29" idx="0"/>
            <a:endCxn id="24" idx="2"/>
          </p:cNvCxnSpPr>
          <p:nvPr/>
        </p:nvCxnSpPr>
        <p:spPr>
          <a:xfrm flipV="1">
            <a:off x="6393069" y="6774865"/>
            <a:ext cx="0" cy="36619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989235B-64EB-91E7-7230-2BE6BE8E3398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flipV="1">
            <a:off x="6393068" y="8144563"/>
            <a:ext cx="1" cy="453541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1B8B868-E65B-7250-27ED-2E6A470CE11C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H="1" flipV="1">
            <a:off x="6393068" y="9601611"/>
            <a:ext cx="1" cy="348048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59A7542E-4F6A-686B-7373-66B6E04053E0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>
            <a:off x="6393069" y="10953166"/>
            <a:ext cx="6265331" cy="67941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F10BF7B-1CB6-044A-B530-BD3C19977D47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>
            <a:off x="6393069" y="10953166"/>
            <a:ext cx="1089845" cy="67941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5F5B17-0989-D4DB-B5F7-4278B0DF77AA}"/>
              </a:ext>
            </a:extLst>
          </p:cNvPr>
          <p:cNvSpPr/>
          <p:nvPr/>
        </p:nvSpPr>
        <p:spPr>
          <a:xfrm>
            <a:off x="6056185" y="11632582"/>
            <a:ext cx="2853457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HandlerExecutionChain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B080A-0FB7-2BB7-5174-D74BF90DCEF7}"/>
              </a:ext>
            </a:extLst>
          </p:cNvPr>
          <p:cNvSpPr/>
          <p:nvPr/>
        </p:nvSpPr>
        <p:spPr>
          <a:xfrm>
            <a:off x="11568553" y="11632577"/>
            <a:ext cx="2179693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ModelAndView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2794E0F-581E-AFFB-4150-473E4B142FC2}"/>
              </a:ext>
            </a:extLst>
          </p:cNvPr>
          <p:cNvSpPr/>
          <p:nvPr/>
        </p:nvSpPr>
        <p:spPr>
          <a:xfrm>
            <a:off x="787078" y="11632580"/>
            <a:ext cx="2439595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HttpServletRequest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D2B6098-3037-9820-3148-9804C6548544}"/>
              </a:ext>
            </a:extLst>
          </p:cNvPr>
          <p:cNvSpPr/>
          <p:nvPr/>
        </p:nvSpPr>
        <p:spPr>
          <a:xfrm>
            <a:off x="3408550" y="11632579"/>
            <a:ext cx="2439595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HttpServletResponse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F8EC5-E9EE-03C8-AFA9-DA12FEA744EB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flipH="1">
            <a:off x="2006876" y="10953166"/>
            <a:ext cx="4386193" cy="6794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D39284A-4DAD-1ECC-A9BE-AC2BC41B2286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 flipH="1">
            <a:off x="4628348" y="10953166"/>
            <a:ext cx="1764721" cy="6794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72722F7-C848-71DE-CC38-01000DE00001}"/>
              </a:ext>
            </a:extLst>
          </p:cNvPr>
          <p:cNvSpPr/>
          <p:nvPr/>
        </p:nvSpPr>
        <p:spPr>
          <a:xfrm>
            <a:off x="9149251" y="11632578"/>
            <a:ext cx="2179693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HandlerAdapter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831F571-76EA-DB3F-417F-E89E655AE041}"/>
              </a:ext>
            </a:extLst>
          </p:cNvPr>
          <p:cNvCxnSpPr>
            <a:cxnSpLocks/>
            <a:stCxn id="27" idx="2"/>
            <a:endCxn id="39" idx="0"/>
          </p:cNvCxnSpPr>
          <p:nvPr/>
        </p:nvCxnSpPr>
        <p:spPr>
          <a:xfrm>
            <a:off x="6393069" y="10953166"/>
            <a:ext cx="3846029" cy="67941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08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4E0D5BC-1A0B-83CE-B8BF-26EFA6D2A07D}"/>
              </a:ext>
            </a:extLst>
          </p:cNvPr>
          <p:cNvSpPr/>
          <p:nvPr/>
        </p:nvSpPr>
        <p:spPr>
          <a:xfrm>
            <a:off x="6295816" y="4479661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OrderServiceImpl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DF20262-BC86-EC67-D971-063D185EDE51}"/>
              </a:ext>
            </a:extLst>
          </p:cNvPr>
          <p:cNvSpPr/>
          <p:nvPr/>
        </p:nvSpPr>
        <p:spPr>
          <a:xfrm>
            <a:off x="6461697" y="7858855"/>
            <a:ext cx="2224103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OrderRepository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FA3245A-5351-ABED-DE5B-D78B11B123CB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7573748" y="8862362"/>
            <a:ext cx="1" cy="38345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3DC51F-635F-8B6E-7CA0-494BD83BC3E1}"/>
              </a:ext>
            </a:extLst>
          </p:cNvPr>
          <p:cNvSpPr/>
          <p:nvPr/>
        </p:nvSpPr>
        <p:spPr>
          <a:xfrm>
            <a:off x="6637788" y="1198362"/>
            <a:ext cx="181378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E23329B-F406-0B5D-79F2-43AFECB8ED33}"/>
              </a:ext>
            </a:extLst>
          </p:cNvPr>
          <p:cNvSpPr/>
          <p:nvPr/>
        </p:nvSpPr>
        <p:spPr>
          <a:xfrm>
            <a:off x="6691391" y="6238422"/>
            <a:ext cx="176472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A436A4E-1A42-4F8F-3027-69B46E66285E}"/>
              </a:ext>
            </a:extLst>
          </p:cNvPr>
          <p:cNvSpPr/>
          <p:nvPr/>
        </p:nvSpPr>
        <p:spPr>
          <a:xfrm>
            <a:off x="9464088" y="4486964"/>
            <a:ext cx="2853457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CreateOrderRequestDto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175F600-3C9D-5594-1272-A3C6A6E0D848}"/>
              </a:ext>
            </a:extLst>
          </p:cNvPr>
          <p:cNvSpPr/>
          <p:nvPr/>
        </p:nvSpPr>
        <p:spPr>
          <a:xfrm>
            <a:off x="6353950" y="9245815"/>
            <a:ext cx="2439595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OrderJpaRepository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1062A8A-4159-9942-D66B-4B863F80B15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8793545" y="4981415"/>
            <a:ext cx="670543" cy="730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5F4B746-794B-167B-3C2F-6F8A99118675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8451569" y="1700116"/>
            <a:ext cx="2439248" cy="278684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8E233D1-B9F0-F041-0593-B9747E5E6B25}"/>
              </a:ext>
            </a:extLst>
          </p:cNvPr>
          <p:cNvCxnSpPr>
            <a:cxnSpLocks/>
            <a:stCxn id="9" idx="2"/>
            <a:endCxn id="105" idx="0"/>
          </p:cNvCxnSpPr>
          <p:nvPr/>
        </p:nvCxnSpPr>
        <p:spPr>
          <a:xfrm>
            <a:off x="7544679" y="2201869"/>
            <a:ext cx="1" cy="847524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02BA2F3-BD99-FB62-B082-AA96AA7E3468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7544681" y="5483168"/>
            <a:ext cx="29071" cy="75525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9A43630-DAB1-E4FB-C0DD-BF497D762FBD}"/>
              </a:ext>
            </a:extLst>
          </p:cNvPr>
          <p:cNvCxnSpPr>
            <a:cxnSpLocks/>
            <a:stCxn id="4" idx="0"/>
            <a:endCxn id="11" idx="2"/>
          </p:cNvCxnSpPr>
          <p:nvPr/>
        </p:nvCxnSpPr>
        <p:spPr>
          <a:xfrm flipV="1">
            <a:off x="7573749" y="7241929"/>
            <a:ext cx="3" cy="61692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F58A71B-19D4-23E4-F023-F440AA75E61B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6295815" y="4981415"/>
            <a:ext cx="165881" cy="3379194"/>
          </a:xfrm>
          <a:prstGeom prst="bentConnector3">
            <a:avLst>
              <a:gd name="adj1" fmla="val -137810"/>
            </a:avLst>
          </a:prstGeom>
          <a:ln w="254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E219442-0BD2-5ED3-3DB4-E9592CA3EE78}"/>
              </a:ext>
            </a:extLst>
          </p:cNvPr>
          <p:cNvSpPr/>
          <p:nvPr/>
        </p:nvSpPr>
        <p:spPr>
          <a:xfrm>
            <a:off x="3021565" y="999354"/>
            <a:ext cx="11656414" cy="151254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DCFF8AE-DEF2-8A3F-1042-B9BA6C75BCED}"/>
              </a:ext>
            </a:extLst>
          </p:cNvPr>
          <p:cNvSpPr/>
          <p:nvPr/>
        </p:nvSpPr>
        <p:spPr>
          <a:xfrm>
            <a:off x="3021565" y="2740790"/>
            <a:ext cx="11656414" cy="294447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F44D60F-1470-2953-A375-32F4EF926565}"/>
              </a:ext>
            </a:extLst>
          </p:cNvPr>
          <p:cNvSpPr/>
          <p:nvPr/>
        </p:nvSpPr>
        <p:spPr>
          <a:xfrm>
            <a:off x="2965340" y="5969883"/>
            <a:ext cx="11656414" cy="1606551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0A07004-F6F7-0417-0618-1BD6B3CCCC18}"/>
              </a:ext>
            </a:extLst>
          </p:cNvPr>
          <p:cNvSpPr/>
          <p:nvPr/>
        </p:nvSpPr>
        <p:spPr>
          <a:xfrm>
            <a:off x="2965340" y="7704563"/>
            <a:ext cx="11656414" cy="2838688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DC4AEF-DB78-02E8-1D34-8F29E7D40101}"/>
              </a:ext>
            </a:extLst>
          </p:cNvPr>
          <p:cNvSpPr txBox="1"/>
          <p:nvPr/>
        </p:nvSpPr>
        <p:spPr>
          <a:xfrm>
            <a:off x="922967" y="1586263"/>
            <a:ext cx="164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Presentation</a:t>
            </a:r>
            <a:endParaRPr lang="ko-KR" altLang="en-US" b="1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879F55-4217-3BBE-3856-79F611588E7A}"/>
              </a:ext>
            </a:extLst>
          </p:cNvPr>
          <p:cNvSpPr txBox="1"/>
          <p:nvPr/>
        </p:nvSpPr>
        <p:spPr>
          <a:xfrm>
            <a:off x="948322" y="4031807"/>
            <a:ext cx="164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Business</a:t>
            </a:r>
            <a:endParaRPr lang="ko-KR" altLang="en-US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8D2341E-F108-573C-E8C6-69B9DEA4DCF3}"/>
              </a:ext>
            </a:extLst>
          </p:cNvPr>
          <p:cNvSpPr txBox="1"/>
          <p:nvPr/>
        </p:nvSpPr>
        <p:spPr>
          <a:xfrm>
            <a:off x="970929" y="6408101"/>
            <a:ext cx="164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Entity</a:t>
            </a:r>
            <a:endParaRPr lang="ko-KR" altLang="en-US" b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3A2AD0-F129-0A36-1004-2DDD55B93FE6}"/>
              </a:ext>
            </a:extLst>
          </p:cNvPr>
          <p:cNvSpPr txBox="1"/>
          <p:nvPr/>
        </p:nvSpPr>
        <p:spPr>
          <a:xfrm>
            <a:off x="922967" y="8939241"/>
            <a:ext cx="164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Persistence</a:t>
            </a:r>
            <a:endParaRPr lang="ko-KR" altLang="en-US" b="1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5E925A8-2093-939D-0DEA-1C24239B635F}"/>
              </a:ext>
            </a:extLst>
          </p:cNvPr>
          <p:cNvSpPr/>
          <p:nvPr/>
        </p:nvSpPr>
        <p:spPr>
          <a:xfrm>
            <a:off x="2965338" y="10905540"/>
            <a:ext cx="11656414" cy="14585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원통형 69">
            <a:extLst>
              <a:ext uri="{FF2B5EF4-FFF2-40B4-BE49-F238E27FC236}">
                <a16:creationId xmlns:a16="http://schemas.microsoft.com/office/drawing/2014/main" id="{58872B78-2977-E83D-0720-4365BED55D10}"/>
              </a:ext>
            </a:extLst>
          </p:cNvPr>
          <p:cNvSpPr/>
          <p:nvPr/>
        </p:nvSpPr>
        <p:spPr>
          <a:xfrm>
            <a:off x="6756605" y="11188981"/>
            <a:ext cx="1634290" cy="9633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DB</a:t>
            </a:r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FC4681-2CEF-28C5-AA76-F68AEA145162}"/>
              </a:ext>
            </a:extLst>
          </p:cNvPr>
          <p:cNvSpPr txBox="1"/>
          <p:nvPr/>
        </p:nvSpPr>
        <p:spPr>
          <a:xfrm>
            <a:off x="1002623" y="11381640"/>
            <a:ext cx="164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Database</a:t>
            </a:r>
            <a:endParaRPr lang="ko-KR" altLang="en-US" b="1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21C5604-79F6-83A8-CA61-3DBDBF4E4530}"/>
              </a:ext>
            </a:extLst>
          </p:cNvPr>
          <p:cNvCxnSpPr>
            <a:cxnSpLocks/>
            <a:stCxn id="13" idx="2"/>
            <a:endCxn id="70" idx="0"/>
          </p:cNvCxnSpPr>
          <p:nvPr/>
        </p:nvCxnSpPr>
        <p:spPr>
          <a:xfrm>
            <a:off x="7573748" y="10249322"/>
            <a:ext cx="2" cy="118050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4D85BC80-F85F-43F0-5300-19B103F76C02}"/>
              </a:ext>
            </a:extLst>
          </p:cNvPr>
          <p:cNvSpPr/>
          <p:nvPr/>
        </p:nvSpPr>
        <p:spPr>
          <a:xfrm>
            <a:off x="6432628" y="3049393"/>
            <a:ext cx="2224103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OrderService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1010F320-4D80-915E-BFE7-F5E45533F593}"/>
              </a:ext>
            </a:extLst>
          </p:cNvPr>
          <p:cNvCxnSpPr>
            <a:cxnSpLocks/>
            <a:stCxn id="3" idx="0"/>
            <a:endCxn id="105" idx="2"/>
          </p:cNvCxnSpPr>
          <p:nvPr/>
        </p:nvCxnSpPr>
        <p:spPr>
          <a:xfrm flipH="1" flipV="1">
            <a:off x="7544680" y="4052900"/>
            <a:ext cx="1" cy="426761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40BE6C43-5C38-8D83-072C-870BD0615901}"/>
              </a:ext>
            </a:extLst>
          </p:cNvPr>
          <p:cNvSpPr/>
          <p:nvPr/>
        </p:nvSpPr>
        <p:spPr>
          <a:xfrm>
            <a:off x="16568315" y="3476154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OrderServiceImpl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72AFF5C3-102B-49D3-50F1-8FA1C84D9E81}"/>
              </a:ext>
            </a:extLst>
          </p:cNvPr>
          <p:cNvSpPr/>
          <p:nvPr/>
        </p:nvSpPr>
        <p:spPr>
          <a:xfrm>
            <a:off x="16734196" y="6855348"/>
            <a:ext cx="2224103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OrderRepository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327F4964-00C8-DF6C-9C88-CB2B8FE2E723}"/>
              </a:ext>
            </a:extLst>
          </p:cNvPr>
          <p:cNvSpPr/>
          <p:nvPr/>
        </p:nvSpPr>
        <p:spPr>
          <a:xfrm>
            <a:off x="16963890" y="5234915"/>
            <a:ext cx="176472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D0D4B5DA-0433-0879-6BC6-70F634FA1E76}"/>
              </a:ext>
            </a:extLst>
          </p:cNvPr>
          <p:cNvCxnSpPr>
            <a:cxnSpLocks/>
            <a:stCxn id="134" idx="2"/>
            <a:endCxn id="136" idx="0"/>
          </p:cNvCxnSpPr>
          <p:nvPr/>
        </p:nvCxnSpPr>
        <p:spPr>
          <a:xfrm>
            <a:off x="17817180" y="4479661"/>
            <a:ext cx="29071" cy="75525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DCD36659-010D-391F-407D-B78ED0CD7E9F}"/>
              </a:ext>
            </a:extLst>
          </p:cNvPr>
          <p:cNvCxnSpPr>
            <a:cxnSpLocks/>
            <a:stCxn id="135" idx="0"/>
            <a:endCxn id="136" idx="2"/>
          </p:cNvCxnSpPr>
          <p:nvPr/>
        </p:nvCxnSpPr>
        <p:spPr>
          <a:xfrm flipV="1">
            <a:off x="17846248" y="6238422"/>
            <a:ext cx="3" cy="61692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BA6D67D5-7C2D-6472-1D96-044B928B08D2}"/>
              </a:ext>
            </a:extLst>
          </p:cNvPr>
          <p:cNvCxnSpPr>
            <a:cxnSpLocks/>
            <a:stCxn id="134" idx="1"/>
            <a:endCxn id="135" idx="1"/>
          </p:cNvCxnSpPr>
          <p:nvPr/>
        </p:nvCxnSpPr>
        <p:spPr>
          <a:xfrm rot="10800000" flipH="1" flipV="1">
            <a:off x="16568314" y="3977908"/>
            <a:ext cx="165881" cy="3379194"/>
          </a:xfrm>
          <a:prstGeom prst="bentConnector3">
            <a:avLst>
              <a:gd name="adj1" fmla="val -137810"/>
            </a:avLst>
          </a:prstGeom>
          <a:ln w="25400">
            <a:solidFill>
              <a:schemeClr val="tx1"/>
            </a:solidFill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38231F58-35B3-4385-5EE4-B90DFE2B655A}"/>
              </a:ext>
            </a:extLst>
          </p:cNvPr>
          <p:cNvSpPr/>
          <p:nvPr/>
        </p:nvSpPr>
        <p:spPr>
          <a:xfrm>
            <a:off x="19637238" y="8448423"/>
            <a:ext cx="176472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OrderEntity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FB4B49D3-DF74-1AA4-FB2E-D2329EB9BBCB}"/>
              </a:ext>
            </a:extLst>
          </p:cNvPr>
          <p:cNvSpPr/>
          <p:nvPr/>
        </p:nvSpPr>
        <p:spPr>
          <a:xfrm>
            <a:off x="16632744" y="8419419"/>
            <a:ext cx="2439595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OrderJpaRepository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5F561B8A-9993-15B0-EE1A-B5453F3A65CA}"/>
              </a:ext>
            </a:extLst>
          </p:cNvPr>
          <p:cNvCxnSpPr>
            <a:cxnSpLocks/>
            <a:stCxn id="141" idx="0"/>
            <a:endCxn id="135" idx="2"/>
          </p:cNvCxnSpPr>
          <p:nvPr/>
        </p:nvCxnSpPr>
        <p:spPr>
          <a:xfrm flipH="1" flipV="1">
            <a:off x="17846248" y="7858855"/>
            <a:ext cx="6294" cy="560564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FAAEDB2C-9221-6C7E-3E65-087D4663F453}"/>
              </a:ext>
            </a:extLst>
          </p:cNvPr>
          <p:cNvCxnSpPr>
            <a:cxnSpLocks/>
            <a:stCxn id="141" idx="3"/>
            <a:endCxn id="140" idx="1"/>
          </p:cNvCxnSpPr>
          <p:nvPr/>
        </p:nvCxnSpPr>
        <p:spPr>
          <a:xfrm>
            <a:off x="19072339" y="8921173"/>
            <a:ext cx="564899" cy="2900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2881238-52D5-5E0C-AF70-DB56C86FD434}"/>
              </a:ext>
            </a:extLst>
          </p:cNvPr>
          <p:cNvSpPr/>
          <p:nvPr/>
        </p:nvSpPr>
        <p:spPr>
          <a:xfrm>
            <a:off x="8191757" y="2708711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SaveOrderService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E888680-8F11-AEF1-0619-19D9AFF6B8F6}"/>
              </a:ext>
            </a:extLst>
          </p:cNvPr>
          <p:cNvSpPr/>
          <p:nvPr/>
        </p:nvSpPr>
        <p:spPr>
          <a:xfrm>
            <a:off x="11496404" y="1919546"/>
            <a:ext cx="2224103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SaveOrderPort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679466-0304-16F7-0B16-11EC1C68C2D0}"/>
              </a:ext>
            </a:extLst>
          </p:cNvPr>
          <p:cNvSpPr/>
          <p:nvPr/>
        </p:nvSpPr>
        <p:spPr>
          <a:xfrm>
            <a:off x="8587332" y="4467472"/>
            <a:ext cx="176472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EE327E4-0BD5-F88B-C533-BC34A5C47645}"/>
              </a:ext>
            </a:extLst>
          </p:cNvPr>
          <p:cNvSpPr/>
          <p:nvPr/>
        </p:nvSpPr>
        <p:spPr>
          <a:xfrm>
            <a:off x="15473451" y="7958565"/>
            <a:ext cx="1764721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OrderEntity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7A1AB0C-E5FA-BCE1-B2F6-3290883C95BC}"/>
              </a:ext>
            </a:extLst>
          </p:cNvPr>
          <p:cNvSpPr/>
          <p:nvPr/>
        </p:nvSpPr>
        <p:spPr>
          <a:xfrm>
            <a:off x="12468957" y="7929561"/>
            <a:ext cx="2439595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OrderJpaRepository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186D5DE-169D-7046-D192-EFC62AD7EB9D}"/>
              </a:ext>
            </a:extLst>
          </p:cNvPr>
          <p:cNvSpPr/>
          <p:nvPr/>
        </p:nvSpPr>
        <p:spPr>
          <a:xfrm>
            <a:off x="4554562" y="1993964"/>
            <a:ext cx="2613026" cy="10035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SaveOrderUseCase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2790203-46F5-A558-54E1-C22DEFC3F829}"/>
              </a:ext>
            </a:extLst>
          </p:cNvPr>
          <p:cNvSpPr/>
          <p:nvPr/>
        </p:nvSpPr>
        <p:spPr>
          <a:xfrm>
            <a:off x="882000" y="1417793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OrderController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48F3FE5-4A9F-E026-EB6D-E71D81624214}"/>
              </a:ext>
            </a:extLst>
          </p:cNvPr>
          <p:cNvSpPr/>
          <p:nvPr/>
        </p:nvSpPr>
        <p:spPr>
          <a:xfrm>
            <a:off x="4434346" y="3499225"/>
            <a:ext cx="2853457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SaveOrderRequestDto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16B20F-54A1-C75B-7B2C-186E6316A580}"/>
              </a:ext>
            </a:extLst>
          </p:cNvPr>
          <p:cNvCxnSpPr>
            <a:cxnSpLocks/>
            <a:stCxn id="4" idx="1"/>
            <a:endCxn id="14" idx="3"/>
          </p:cNvCxnSpPr>
          <p:nvPr/>
        </p:nvCxnSpPr>
        <p:spPr>
          <a:xfrm flipH="1" flipV="1">
            <a:off x="7167588" y="2495718"/>
            <a:ext cx="1024169" cy="71474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EE7862-AFA8-A076-F425-366BD511FB9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379729" y="1919547"/>
            <a:ext cx="1054617" cy="2081432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1EA4ED-AFA9-36CD-0FDE-78737AB673B9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3379729" y="1919547"/>
            <a:ext cx="1174833" cy="57617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5DAA352-0AAA-F3D3-E3AB-7E3C017966ED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861075" y="2997471"/>
            <a:ext cx="0" cy="50175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01661EC-E656-D572-A1DB-08BFA515EC57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flipH="1">
            <a:off x="7287803" y="3210465"/>
            <a:ext cx="903954" cy="79051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E8115A5-0AA8-1FAF-C64D-3F5E179C312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440622" y="3712218"/>
            <a:ext cx="29071" cy="75525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3851524-ADB0-250A-B451-E778AA127753}"/>
              </a:ext>
            </a:extLst>
          </p:cNvPr>
          <p:cNvSpPr/>
          <p:nvPr/>
        </p:nvSpPr>
        <p:spPr>
          <a:xfrm>
            <a:off x="11415576" y="3463965"/>
            <a:ext cx="2853457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OrderResponsetDto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82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EB38F2B-870B-0599-90CC-954DA7908FBE}"/>
              </a:ext>
            </a:extLst>
          </p:cNvPr>
          <p:cNvSpPr/>
          <p:nvPr/>
        </p:nvSpPr>
        <p:spPr>
          <a:xfrm>
            <a:off x="1255225" y="627035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Browser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F82D9AD-03B2-211D-1CA6-9D0593D0F10A}"/>
              </a:ext>
            </a:extLst>
          </p:cNvPr>
          <p:cNvSpPr/>
          <p:nvPr/>
        </p:nvSpPr>
        <p:spPr>
          <a:xfrm>
            <a:off x="9357307" y="627033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BackEnd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2B13718-D551-92A3-9CB5-7DD3419394FC}"/>
              </a:ext>
            </a:extLst>
          </p:cNvPr>
          <p:cNvSpPr/>
          <p:nvPr/>
        </p:nvSpPr>
        <p:spPr>
          <a:xfrm>
            <a:off x="18006909" y="627034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Google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3B5AADD-EBEF-953D-96D9-BE0A75FB6923}"/>
              </a:ext>
            </a:extLst>
          </p:cNvPr>
          <p:cNvCxnSpPr>
            <a:cxnSpLocks/>
          </p:cNvCxnSpPr>
          <p:nvPr/>
        </p:nvCxnSpPr>
        <p:spPr>
          <a:xfrm>
            <a:off x="3267268" y="2070470"/>
            <a:ext cx="6419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9AD68B8-B1C5-6D05-9A5D-DC133C6F381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500604" y="1630542"/>
            <a:ext cx="3486" cy="12141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047F969-4374-94DC-0461-18281BDF6E78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0602685" y="1630540"/>
            <a:ext cx="3487" cy="12160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2CC3AC5-7DB6-77C9-1983-BE53B9E0FF1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9255773" y="1630541"/>
            <a:ext cx="1" cy="12141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DF70C2-BACF-B1FC-1A1B-1C3061AC650F}"/>
              </a:ext>
            </a:extLst>
          </p:cNvPr>
          <p:cNvSpPr txBox="1"/>
          <p:nvPr/>
        </p:nvSpPr>
        <p:spPr>
          <a:xfrm>
            <a:off x="4016834" y="1701138"/>
            <a:ext cx="255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GET	/api/login</a:t>
            </a:r>
            <a:endParaRPr lang="ko-KR" altLang="en-US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0D9690-1836-9ADF-0777-9D5B7269DB58}"/>
              </a:ext>
            </a:extLst>
          </p:cNvPr>
          <p:cNvCxnSpPr>
            <a:cxnSpLocks/>
          </p:cNvCxnSpPr>
          <p:nvPr/>
        </p:nvCxnSpPr>
        <p:spPr>
          <a:xfrm flipH="1">
            <a:off x="3174400" y="3173570"/>
            <a:ext cx="6419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45F0CF8-95D5-EEA3-BFB5-4158CDAB9AE3}"/>
              </a:ext>
            </a:extLst>
          </p:cNvPr>
          <p:cNvSpPr txBox="1"/>
          <p:nvPr/>
        </p:nvSpPr>
        <p:spPr>
          <a:xfrm>
            <a:off x="3972169" y="2618213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redirect	/google/login?redirect_url=/api/token</a:t>
            </a:r>
            <a:endParaRPr lang="ko-KR" alt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32AFBC-47FE-013E-AE74-F0C2DC852265}"/>
              </a:ext>
            </a:extLst>
          </p:cNvPr>
          <p:cNvSpPr txBox="1"/>
          <p:nvPr/>
        </p:nvSpPr>
        <p:spPr>
          <a:xfrm>
            <a:off x="4009055" y="3747050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GET	/google/login.html</a:t>
            </a:r>
            <a:endParaRPr lang="ko-KR" altLang="en-US" b="1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988942B-FAF9-8983-7C84-6064F125A880}"/>
              </a:ext>
            </a:extLst>
          </p:cNvPr>
          <p:cNvCxnSpPr>
            <a:cxnSpLocks/>
          </p:cNvCxnSpPr>
          <p:nvPr/>
        </p:nvCxnSpPr>
        <p:spPr>
          <a:xfrm>
            <a:off x="3303037" y="4195109"/>
            <a:ext cx="15563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CCBAED5-2376-39AB-75F5-FF60E4E13653}"/>
              </a:ext>
            </a:extLst>
          </p:cNvPr>
          <p:cNvSpPr txBox="1"/>
          <p:nvPr/>
        </p:nvSpPr>
        <p:spPr>
          <a:xfrm>
            <a:off x="3972608" y="4561967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/google/login.html</a:t>
            </a:r>
            <a:endParaRPr lang="ko-KR" altLang="en-US" b="1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52500C1-37D0-3F5E-DE0F-5960F4D85F2F}"/>
              </a:ext>
            </a:extLst>
          </p:cNvPr>
          <p:cNvCxnSpPr>
            <a:cxnSpLocks/>
          </p:cNvCxnSpPr>
          <p:nvPr/>
        </p:nvCxnSpPr>
        <p:spPr>
          <a:xfrm flipH="1">
            <a:off x="3303036" y="5097303"/>
            <a:ext cx="15563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F758015-3CC2-BB5B-AEA4-8C394928F3D3}"/>
              </a:ext>
            </a:extLst>
          </p:cNvPr>
          <p:cNvCxnSpPr>
            <a:cxnSpLocks/>
          </p:cNvCxnSpPr>
          <p:nvPr/>
        </p:nvCxnSpPr>
        <p:spPr>
          <a:xfrm flipH="1">
            <a:off x="3356710" y="6914069"/>
            <a:ext cx="15563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5C6E588-6320-DB94-8502-65D9B2F3575D}"/>
              </a:ext>
            </a:extLst>
          </p:cNvPr>
          <p:cNvCxnSpPr>
            <a:cxnSpLocks/>
          </p:cNvCxnSpPr>
          <p:nvPr/>
        </p:nvCxnSpPr>
        <p:spPr>
          <a:xfrm>
            <a:off x="3449578" y="5996993"/>
            <a:ext cx="1556346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8B4855-BE04-D236-0579-87640A454270}"/>
              </a:ext>
            </a:extLst>
          </p:cNvPr>
          <p:cNvSpPr txBox="1"/>
          <p:nvPr/>
        </p:nvSpPr>
        <p:spPr>
          <a:xfrm>
            <a:off x="4042075" y="5627661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로그인 정보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3013AD-DD3F-4585-4374-A0D67952BF6B}"/>
              </a:ext>
            </a:extLst>
          </p:cNvPr>
          <p:cNvSpPr txBox="1"/>
          <p:nvPr/>
        </p:nvSpPr>
        <p:spPr>
          <a:xfrm>
            <a:off x="3972168" y="6466610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redirect	/api/token?code=“~~~”</a:t>
            </a:r>
            <a:endParaRPr lang="ko-KR" altLang="en-US" b="1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3355360-9D31-9A2B-4A4C-52DA6827AAE2}"/>
              </a:ext>
            </a:extLst>
          </p:cNvPr>
          <p:cNvCxnSpPr>
            <a:cxnSpLocks/>
          </p:cNvCxnSpPr>
          <p:nvPr/>
        </p:nvCxnSpPr>
        <p:spPr>
          <a:xfrm flipH="1">
            <a:off x="10768423" y="9851683"/>
            <a:ext cx="81187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B950B2A-54C7-16DF-8794-E58E292AFA87}"/>
              </a:ext>
            </a:extLst>
          </p:cNvPr>
          <p:cNvCxnSpPr>
            <a:cxnSpLocks/>
          </p:cNvCxnSpPr>
          <p:nvPr/>
        </p:nvCxnSpPr>
        <p:spPr>
          <a:xfrm>
            <a:off x="3229655" y="7953541"/>
            <a:ext cx="688356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97A593E-2D33-7590-FEAB-59D5B01190EB}"/>
              </a:ext>
            </a:extLst>
          </p:cNvPr>
          <p:cNvSpPr txBox="1"/>
          <p:nvPr/>
        </p:nvSpPr>
        <p:spPr>
          <a:xfrm>
            <a:off x="3804368" y="7417963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GET	/api/token?code=“~~~”</a:t>
            </a:r>
            <a:endParaRPr lang="ko-KR" altLang="en-US" b="1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F64E4C-1DAC-4D4D-6D62-4007F782EFB0}"/>
              </a:ext>
            </a:extLst>
          </p:cNvPr>
          <p:cNvSpPr txBox="1"/>
          <p:nvPr/>
        </p:nvSpPr>
        <p:spPr>
          <a:xfrm>
            <a:off x="10956112" y="8307376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POST	/google/google-token  {code: “~~~”}</a:t>
            </a:r>
            <a:endParaRPr lang="ko-KR" altLang="en-US" b="1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11B3560-D93C-51B0-B8EC-2B7B50D17977}"/>
              </a:ext>
            </a:extLst>
          </p:cNvPr>
          <p:cNvCxnSpPr>
            <a:cxnSpLocks/>
          </p:cNvCxnSpPr>
          <p:nvPr/>
        </p:nvCxnSpPr>
        <p:spPr>
          <a:xfrm>
            <a:off x="10768423" y="8936492"/>
            <a:ext cx="806164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85AAC09-07CD-74E3-F3CE-CB2C9CA5648B}"/>
              </a:ext>
            </a:extLst>
          </p:cNvPr>
          <p:cNvSpPr txBox="1"/>
          <p:nvPr/>
        </p:nvSpPr>
        <p:spPr>
          <a:xfrm>
            <a:off x="10976766" y="9260159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{google-token: “~~~”}</a:t>
            </a:r>
            <a:endParaRPr lang="ko-KR" altLang="en-US" b="1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1C0FD9A-0B12-3AAF-B300-629E07C38959}"/>
              </a:ext>
            </a:extLst>
          </p:cNvPr>
          <p:cNvCxnSpPr>
            <a:cxnSpLocks/>
          </p:cNvCxnSpPr>
          <p:nvPr/>
        </p:nvCxnSpPr>
        <p:spPr>
          <a:xfrm flipH="1">
            <a:off x="10711363" y="11885395"/>
            <a:ext cx="811870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EA7A87E-42F1-5B10-11F2-97CA8F511B52}"/>
              </a:ext>
            </a:extLst>
          </p:cNvPr>
          <p:cNvSpPr txBox="1"/>
          <p:nvPr/>
        </p:nvSpPr>
        <p:spPr>
          <a:xfrm>
            <a:off x="10875225" y="10303766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GET	/google/users  {google-token: “~~~”}</a:t>
            </a:r>
            <a:endParaRPr lang="ko-KR" altLang="en-US" b="1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C98C136-F0A5-3144-95A0-2EBC6DA881A6}"/>
              </a:ext>
            </a:extLst>
          </p:cNvPr>
          <p:cNvCxnSpPr>
            <a:cxnSpLocks/>
          </p:cNvCxnSpPr>
          <p:nvPr/>
        </p:nvCxnSpPr>
        <p:spPr>
          <a:xfrm>
            <a:off x="10825483" y="10932882"/>
            <a:ext cx="806164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22DC1E0-EA15-6CE3-D86A-CDBC3B2F5FD9}"/>
              </a:ext>
            </a:extLst>
          </p:cNvPr>
          <p:cNvSpPr txBox="1"/>
          <p:nvPr/>
        </p:nvSpPr>
        <p:spPr>
          <a:xfrm>
            <a:off x="10895879" y="11256549"/>
            <a:ext cx="571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{email: “”, name: “”}</a:t>
            </a:r>
            <a:endParaRPr lang="ko-KR" altLang="en-US" b="1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82EE61B-67F7-C4AF-1384-FFC458E0540C}"/>
              </a:ext>
            </a:extLst>
          </p:cNvPr>
          <p:cNvSpPr/>
          <p:nvPr/>
        </p:nvSpPr>
        <p:spPr>
          <a:xfrm>
            <a:off x="9178748" y="12333584"/>
            <a:ext cx="2676288" cy="7464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user </a:t>
            </a:r>
            <a:r>
              <a:rPr lang="ko-KR" altLang="en-US" b="1">
                <a:solidFill>
                  <a:schemeClr val="tx1"/>
                </a:solidFill>
              </a:rPr>
              <a:t>저장</a:t>
            </a:r>
            <a:r>
              <a:rPr lang="en-US" altLang="ko-KR" b="1">
                <a:solidFill>
                  <a:schemeClr val="tx1"/>
                </a:solidFill>
              </a:rPr>
              <a:t>, jwt</a:t>
            </a:r>
            <a:r>
              <a:rPr lang="ko-KR" altLang="en-US" b="1">
                <a:solidFill>
                  <a:schemeClr val="tx1"/>
                </a:solidFill>
              </a:rPr>
              <a:t> 발급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E7439EB-4444-0B33-9367-4E44EA542D26}"/>
              </a:ext>
            </a:extLst>
          </p:cNvPr>
          <p:cNvCxnSpPr>
            <a:cxnSpLocks/>
          </p:cNvCxnSpPr>
          <p:nvPr/>
        </p:nvCxnSpPr>
        <p:spPr>
          <a:xfrm flipH="1">
            <a:off x="3129233" y="13548049"/>
            <a:ext cx="698398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7F56109-6762-C2FF-DE3D-2CB524F85C97}"/>
              </a:ext>
            </a:extLst>
          </p:cNvPr>
          <p:cNvSpPr txBox="1"/>
          <p:nvPr/>
        </p:nvSpPr>
        <p:spPr>
          <a:xfrm>
            <a:off x="3657753" y="12706808"/>
            <a:ext cx="5713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redirect	</a:t>
            </a:r>
            <a:r>
              <a:rPr lang="ko-KR" altLang="en-US" b="1"/>
              <a:t>로그인 완료 페이지 주소</a:t>
            </a:r>
            <a:endParaRPr lang="en-US" altLang="ko-KR" b="1"/>
          </a:p>
          <a:p>
            <a:r>
              <a:rPr lang="en-US" altLang="ko-KR" b="1"/>
              <a:t>set-cookie: jwt</a:t>
            </a:r>
          </a:p>
        </p:txBody>
      </p:sp>
    </p:spTree>
    <p:extLst>
      <p:ext uri="{BB962C8B-B14F-4D97-AF65-F5344CB8AC3E}">
        <p14:creationId xmlns:p14="http://schemas.microsoft.com/office/powerpoint/2010/main" val="392106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형 3">
            <a:extLst>
              <a:ext uri="{FF2B5EF4-FFF2-40B4-BE49-F238E27FC236}">
                <a16:creationId xmlns:a16="http://schemas.microsoft.com/office/drawing/2014/main" id="{42D585E6-D124-3466-2768-85CC2C64E8B0}"/>
              </a:ext>
            </a:extLst>
          </p:cNvPr>
          <p:cNvSpPr/>
          <p:nvPr/>
        </p:nvSpPr>
        <p:spPr>
          <a:xfrm>
            <a:off x="4473563" y="544909"/>
            <a:ext cx="1470038" cy="194683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github</a:t>
            </a: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원격 저장소</a:t>
            </a:r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FCE7EEDE-54BF-FD85-42EE-10E9A2C47C1F}"/>
              </a:ext>
            </a:extLst>
          </p:cNvPr>
          <p:cNvSpPr/>
          <p:nvPr/>
        </p:nvSpPr>
        <p:spPr>
          <a:xfrm>
            <a:off x="9357983" y="544909"/>
            <a:ext cx="1470038" cy="194683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git</a:t>
            </a: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로컬 저장소</a:t>
            </a:r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B44BBF29-EB06-571C-F97B-D8E53B0F0348}"/>
              </a:ext>
            </a:extLst>
          </p:cNvPr>
          <p:cNvSpPr/>
          <p:nvPr/>
        </p:nvSpPr>
        <p:spPr>
          <a:xfrm>
            <a:off x="17174819" y="544909"/>
            <a:ext cx="1470038" cy="194683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PC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Disk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C6BEB22-83E9-2500-FAD5-368B73AB44E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5141686" y="2491741"/>
            <a:ext cx="66896" cy="706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EBEC04-955A-F19D-32B9-6EDAEE458F83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10039029" y="2491741"/>
            <a:ext cx="53973" cy="706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828EE1-132B-B758-4D7A-A2043A4BB124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17869663" y="2491741"/>
            <a:ext cx="40175" cy="1041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20E432E-E8C2-3769-E78A-C4DC145943E2}"/>
              </a:ext>
            </a:extLst>
          </p:cNvPr>
          <p:cNvCxnSpPr>
            <a:cxnSpLocks/>
          </p:cNvCxnSpPr>
          <p:nvPr/>
        </p:nvCxnSpPr>
        <p:spPr>
          <a:xfrm flipH="1">
            <a:off x="11126707" y="3818354"/>
            <a:ext cx="29198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011EE4-6AC8-371E-F6F6-5028591F4EBD}"/>
              </a:ext>
            </a:extLst>
          </p:cNvPr>
          <p:cNvSpPr txBox="1"/>
          <p:nvPr/>
        </p:nvSpPr>
        <p:spPr>
          <a:xfrm>
            <a:off x="11146702" y="3263385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commit</a:t>
            </a:r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1F3F90-BB6C-49A3-F02F-61434ADFC392}"/>
              </a:ext>
            </a:extLst>
          </p:cNvPr>
          <p:cNvCxnSpPr>
            <a:cxnSpLocks/>
          </p:cNvCxnSpPr>
          <p:nvPr/>
        </p:nvCxnSpPr>
        <p:spPr>
          <a:xfrm flipH="1">
            <a:off x="5943591" y="4865132"/>
            <a:ext cx="41494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32A409-D801-2175-E067-804762E3FAC4}"/>
              </a:ext>
            </a:extLst>
          </p:cNvPr>
          <p:cNvSpPr txBox="1"/>
          <p:nvPr/>
        </p:nvSpPr>
        <p:spPr>
          <a:xfrm>
            <a:off x="6675111" y="4358640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push</a:t>
            </a:r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F4F1C08-7C69-B7FE-66B3-4918F6E0C4CC}"/>
              </a:ext>
            </a:extLst>
          </p:cNvPr>
          <p:cNvCxnSpPr>
            <a:cxnSpLocks/>
          </p:cNvCxnSpPr>
          <p:nvPr/>
        </p:nvCxnSpPr>
        <p:spPr>
          <a:xfrm flipH="1">
            <a:off x="14781536" y="3263385"/>
            <a:ext cx="30741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B88716-4741-B160-1967-516DEA266D78}"/>
              </a:ext>
            </a:extLst>
          </p:cNvPr>
          <p:cNvSpPr txBox="1"/>
          <p:nvPr/>
        </p:nvSpPr>
        <p:spPr>
          <a:xfrm>
            <a:off x="15451933" y="2756893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add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0E5C8AD-5672-FD4B-085F-21C06BD2F209}"/>
              </a:ext>
            </a:extLst>
          </p:cNvPr>
          <p:cNvCxnSpPr>
            <a:cxnSpLocks/>
          </p:cNvCxnSpPr>
          <p:nvPr/>
        </p:nvCxnSpPr>
        <p:spPr>
          <a:xfrm>
            <a:off x="5143500" y="6172200"/>
            <a:ext cx="36031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9D5B56-B737-F8A3-A275-2315E8BD3E0D}"/>
              </a:ext>
            </a:extLst>
          </p:cNvPr>
          <p:cNvSpPr txBox="1"/>
          <p:nvPr/>
        </p:nvSpPr>
        <p:spPr>
          <a:xfrm>
            <a:off x="5824388" y="5471160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pull</a:t>
            </a:r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0906C21-84D7-28D9-9BBE-DA966E0C7B3E}"/>
              </a:ext>
            </a:extLst>
          </p:cNvPr>
          <p:cNvCxnSpPr>
            <a:cxnSpLocks/>
          </p:cNvCxnSpPr>
          <p:nvPr/>
        </p:nvCxnSpPr>
        <p:spPr>
          <a:xfrm flipH="1">
            <a:off x="10956131" y="7731282"/>
            <a:ext cx="29995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79BDAE9-4EAC-9434-441F-94A9EF4B9FB8}"/>
              </a:ext>
            </a:extLst>
          </p:cNvPr>
          <p:cNvSpPr txBox="1"/>
          <p:nvPr/>
        </p:nvSpPr>
        <p:spPr>
          <a:xfrm>
            <a:off x="11126707" y="7162818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commit</a:t>
            </a:r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9D57C8-7F62-5372-43C3-CB118F8C39BF}"/>
              </a:ext>
            </a:extLst>
          </p:cNvPr>
          <p:cNvCxnSpPr>
            <a:cxnSpLocks/>
          </p:cNvCxnSpPr>
          <p:nvPr/>
        </p:nvCxnSpPr>
        <p:spPr>
          <a:xfrm flipH="1">
            <a:off x="5852784" y="8544043"/>
            <a:ext cx="41494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654EB4-AA03-4F1C-BFE1-99720E5ED0CB}"/>
              </a:ext>
            </a:extLst>
          </p:cNvPr>
          <p:cNvSpPr txBox="1"/>
          <p:nvPr/>
        </p:nvSpPr>
        <p:spPr>
          <a:xfrm>
            <a:off x="6584304" y="8037551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push</a:t>
            </a:r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0D19E7-AD2D-C1CB-D13A-2FEBCB001B68}"/>
              </a:ext>
            </a:extLst>
          </p:cNvPr>
          <p:cNvCxnSpPr>
            <a:cxnSpLocks/>
          </p:cNvCxnSpPr>
          <p:nvPr/>
        </p:nvCxnSpPr>
        <p:spPr>
          <a:xfrm flipH="1">
            <a:off x="14781536" y="6942296"/>
            <a:ext cx="29833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5617A84-052C-5B9E-433E-65C8A6D6B0EB}"/>
              </a:ext>
            </a:extLst>
          </p:cNvPr>
          <p:cNvSpPr txBox="1"/>
          <p:nvPr/>
        </p:nvSpPr>
        <p:spPr>
          <a:xfrm>
            <a:off x="15145373" y="6492955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add</a:t>
            </a:r>
            <a:endParaRPr lang="ko-KR" altLang="en-US"/>
          </a:p>
        </p:txBody>
      </p:sp>
      <p:sp>
        <p:nvSpPr>
          <p:cNvPr id="37" name="원통형 36">
            <a:extLst>
              <a:ext uri="{FF2B5EF4-FFF2-40B4-BE49-F238E27FC236}">
                <a16:creationId xmlns:a16="http://schemas.microsoft.com/office/drawing/2014/main" id="{09346AB0-5519-B436-C872-78D87AD0F37E}"/>
              </a:ext>
            </a:extLst>
          </p:cNvPr>
          <p:cNvSpPr/>
          <p:nvPr/>
        </p:nvSpPr>
        <p:spPr>
          <a:xfrm>
            <a:off x="13311498" y="544909"/>
            <a:ext cx="1470038" cy="1946832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git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staging Area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21684A4-DA76-B336-3C2B-F0B6C5F9ED44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13916148" y="2491741"/>
            <a:ext cx="130369" cy="10417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EADBBF3-9E58-9A77-4E08-65A5A05869E3}"/>
              </a:ext>
            </a:extLst>
          </p:cNvPr>
          <p:cNvSpPr txBox="1"/>
          <p:nvPr/>
        </p:nvSpPr>
        <p:spPr>
          <a:xfrm>
            <a:off x="14419022" y="10267053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reset HEAD</a:t>
            </a:r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D7BA8B3-DA02-48D9-2F15-13FC6802144C}"/>
              </a:ext>
            </a:extLst>
          </p:cNvPr>
          <p:cNvCxnSpPr>
            <a:cxnSpLocks/>
          </p:cNvCxnSpPr>
          <p:nvPr/>
        </p:nvCxnSpPr>
        <p:spPr>
          <a:xfrm flipH="1">
            <a:off x="14923449" y="9632569"/>
            <a:ext cx="29833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ED71ABB-B1A8-F143-9899-B7A6A810495D}"/>
              </a:ext>
            </a:extLst>
          </p:cNvPr>
          <p:cNvSpPr txBox="1"/>
          <p:nvPr/>
        </p:nvSpPr>
        <p:spPr>
          <a:xfrm>
            <a:off x="15287286" y="9183228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add</a:t>
            </a:r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C8A348A-428D-CEB1-C8AC-2814AD05E785}"/>
              </a:ext>
            </a:extLst>
          </p:cNvPr>
          <p:cNvCxnSpPr>
            <a:cxnSpLocks/>
          </p:cNvCxnSpPr>
          <p:nvPr/>
        </p:nvCxnSpPr>
        <p:spPr>
          <a:xfrm>
            <a:off x="13916148" y="11049000"/>
            <a:ext cx="36031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66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2F757B7-8599-11DB-D3BE-483CC114D558}"/>
              </a:ext>
            </a:extLst>
          </p:cNvPr>
          <p:cNvSpPr/>
          <p:nvPr/>
        </p:nvSpPr>
        <p:spPr>
          <a:xfrm>
            <a:off x="4195466" y="3294034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uncked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88B6083-D1C6-B532-A218-7F860BAB821D}"/>
              </a:ext>
            </a:extLst>
          </p:cNvPr>
          <p:cNvCxnSpPr/>
          <p:nvPr/>
        </p:nvCxnSpPr>
        <p:spPr>
          <a:xfrm>
            <a:off x="1213041" y="3795787"/>
            <a:ext cx="298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55A8E5-8535-73E9-3B7F-C8BA67E25A8C}"/>
              </a:ext>
            </a:extLst>
          </p:cNvPr>
          <p:cNvSpPr txBox="1"/>
          <p:nvPr/>
        </p:nvSpPr>
        <p:spPr>
          <a:xfrm>
            <a:off x="2152841" y="3008347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파일 변경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6F3D6B1-7A9E-928B-5D4F-614FAB60EC10}"/>
              </a:ext>
            </a:extLst>
          </p:cNvPr>
          <p:cNvSpPr/>
          <p:nvPr/>
        </p:nvSpPr>
        <p:spPr>
          <a:xfrm>
            <a:off x="8426755" y="3303624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changes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D827996-2C77-B428-CEFC-34D61D8C300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693195" y="3795788"/>
            <a:ext cx="1733560" cy="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BF02F1-18EB-7208-24B8-5CEB8F6F1E8A}"/>
              </a:ext>
            </a:extLst>
          </p:cNvPr>
          <p:cNvSpPr txBox="1"/>
          <p:nvPr/>
        </p:nvSpPr>
        <p:spPr>
          <a:xfrm>
            <a:off x="7243466" y="3281197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add</a:t>
            </a:r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F6B2D26-11EE-8D24-5CDF-05551DA6F0F8}"/>
              </a:ext>
            </a:extLst>
          </p:cNvPr>
          <p:cNvSpPr/>
          <p:nvPr/>
        </p:nvSpPr>
        <p:spPr>
          <a:xfrm>
            <a:off x="12268515" y="3303624"/>
            <a:ext cx="2497729" cy="10035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staging area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7B4EF0-BDC6-16D3-8B32-F2A464515E9E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10924484" y="3805378"/>
            <a:ext cx="13440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F13C761-CC8D-65D0-DD9A-C868550EFFAA}"/>
              </a:ext>
            </a:extLst>
          </p:cNvPr>
          <p:cNvSpPr txBox="1"/>
          <p:nvPr/>
        </p:nvSpPr>
        <p:spPr>
          <a:xfrm>
            <a:off x="11341415" y="330524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add</a:t>
            </a:r>
            <a:endParaRPr lang="ko-KR" altLang="en-US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746A7EB-259E-4888-8368-BBA37CC945E5}"/>
              </a:ext>
            </a:extLst>
          </p:cNvPr>
          <p:cNvCxnSpPr>
            <a:cxnSpLocks/>
            <a:stCxn id="8" idx="2"/>
            <a:endCxn id="4" idx="2"/>
          </p:cNvCxnSpPr>
          <p:nvPr/>
        </p:nvCxnSpPr>
        <p:spPr>
          <a:xfrm rot="5400000" flipH="1">
            <a:off x="7555181" y="2186692"/>
            <a:ext cx="9590" cy="4231289"/>
          </a:xfrm>
          <a:prstGeom prst="bentConnector3">
            <a:avLst>
              <a:gd name="adj1" fmla="val -8475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F8C7B3-DED1-9F35-E204-E8B63C4A5701}"/>
              </a:ext>
            </a:extLst>
          </p:cNvPr>
          <p:cNvSpPr txBox="1"/>
          <p:nvPr/>
        </p:nvSpPr>
        <p:spPr>
          <a:xfrm>
            <a:off x="6693195" y="5291458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reset HEAD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9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908AAB0-1300-1A74-4247-C56CDAAB9E4E}"/>
              </a:ext>
            </a:extLst>
          </p:cNvPr>
          <p:cNvSpPr/>
          <p:nvPr/>
        </p:nvSpPr>
        <p:spPr>
          <a:xfrm>
            <a:off x="2101339" y="610086"/>
            <a:ext cx="3500734" cy="9731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dataSource.getConnection()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92E00E2-D162-9187-B0AA-C9A0EEC104C9}"/>
              </a:ext>
            </a:extLst>
          </p:cNvPr>
          <p:cNvSpPr/>
          <p:nvPr/>
        </p:nvSpPr>
        <p:spPr>
          <a:xfrm>
            <a:off x="1747572" y="1976781"/>
            <a:ext cx="4208268" cy="9731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dataSource.concurrentBag.borrow()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46AEE275-BE08-BBA3-3B9E-46A0CC07CD87}"/>
              </a:ext>
            </a:extLst>
          </p:cNvPr>
          <p:cNvSpPr/>
          <p:nvPr/>
        </p:nvSpPr>
        <p:spPr>
          <a:xfrm>
            <a:off x="1424304" y="3343476"/>
            <a:ext cx="4854804" cy="21046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9EAAB99-E3B7-3756-7408-30A6588EB615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6279108" y="4395799"/>
            <a:ext cx="70708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E4A8CC5-DEB7-9533-777C-17072A31C0A1}"/>
              </a:ext>
            </a:extLst>
          </p:cNvPr>
          <p:cNvCxnSpPr>
            <a:cxnSpLocks/>
            <a:stCxn id="6" idx="2"/>
            <a:endCxn id="41" idx="0"/>
          </p:cNvCxnSpPr>
          <p:nvPr/>
        </p:nvCxnSpPr>
        <p:spPr>
          <a:xfrm>
            <a:off x="3851706" y="5448121"/>
            <a:ext cx="0" cy="710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264B2D-1B9D-B210-647E-13557281BDB0}"/>
              </a:ext>
            </a:extLst>
          </p:cNvPr>
          <p:cNvSpPr txBox="1"/>
          <p:nvPr/>
        </p:nvSpPr>
        <p:spPr>
          <a:xfrm>
            <a:off x="6392230" y="3925840"/>
            <a:ext cx="179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06F86-D949-7DD3-EA26-2D5ABBBAD212}"/>
              </a:ext>
            </a:extLst>
          </p:cNvPr>
          <p:cNvSpPr txBox="1"/>
          <p:nvPr/>
        </p:nvSpPr>
        <p:spPr>
          <a:xfrm>
            <a:off x="3134540" y="5554637"/>
            <a:ext cx="5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AE3E30-069B-85DA-61F6-57855919A958}"/>
              </a:ext>
            </a:extLst>
          </p:cNvPr>
          <p:cNvSpPr txBox="1"/>
          <p:nvPr/>
        </p:nvSpPr>
        <p:spPr>
          <a:xfrm>
            <a:off x="2651620" y="3925840"/>
            <a:ext cx="277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요청 </a:t>
            </a:r>
            <a:r>
              <a:rPr lang="en-US" altLang="ko-KR" b="1"/>
              <a:t>Thread</a:t>
            </a:r>
            <a:r>
              <a:rPr lang="ko-KR" altLang="en-US" b="1"/>
              <a:t>는 이전에 </a:t>
            </a:r>
            <a:r>
              <a:rPr lang="en-US" altLang="ko-KR" b="1"/>
              <a:t>Connection</a:t>
            </a:r>
            <a:r>
              <a:rPr lang="ko-KR" altLang="en-US" b="1"/>
              <a:t>을 사용한 기록이 있는가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CE11F5F6-248B-1E25-89EC-F6191B5E6F95}"/>
              </a:ext>
            </a:extLst>
          </p:cNvPr>
          <p:cNvSpPr/>
          <p:nvPr/>
        </p:nvSpPr>
        <p:spPr>
          <a:xfrm>
            <a:off x="6986194" y="3343476"/>
            <a:ext cx="4854804" cy="21046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4B6E3-CB22-7216-D3F3-AC41FDF62DB0}"/>
              </a:ext>
            </a:extLst>
          </p:cNvPr>
          <p:cNvSpPr txBox="1"/>
          <p:nvPr/>
        </p:nvSpPr>
        <p:spPr>
          <a:xfrm>
            <a:off x="8184781" y="3925840"/>
            <a:ext cx="277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이전에 사용한 </a:t>
            </a:r>
            <a:r>
              <a:rPr lang="en-US" altLang="ko-KR" b="1"/>
              <a:t>Connection</a:t>
            </a:r>
            <a:r>
              <a:rPr lang="ko-KR" altLang="en-US" b="1"/>
              <a:t>중 사용가능한게 있는가</a:t>
            </a:r>
            <a:r>
              <a:rPr lang="en-US" altLang="ko-KR" b="1"/>
              <a:t>?</a:t>
            </a:r>
            <a:endParaRPr lang="ko-KR" altLang="en-US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865D2FB-EDD0-50D6-8973-AA745C6BF092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 flipV="1">
            <a:off x="11840998" y="4387505"/>
            <a:ext cx="707086" cy="8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CC575E-448F-D511-C9E4-08FE8AEF6703}"/>
              </a:ext>
            </a:extLst>
          </p:cNvPr>
          <p:cNvSpPr txBox="1"/>
          <p:nvPr/>
        </p:nvSpPr>
        <p:spPr>
          <a:xfrm>
            <a:off x="11954120" y="3925840"/>
            <a:ext cx="179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F298400-4552-DF70-C7FA-66DD1B413D8A}"/>
              </a:ext>
            </a:extLst>
          </p:cNvPr>
          <p:cNvSpPr/>
          <p:nvPr/>
        </p:nvSpPr>
        <p:spPr>
          <a:xfrm>
            <a:off x="12548084" y="3900922"/>
            <a:ext cx="2215148" cy="9731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return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Connection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4EF44CA-C156-429E-47F9-0B82BF40B96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851706" y="2949947"/>
            <a:ext cx="0" cy="393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8CE7764-1E36-B1CF-BD0F-F66BDD4139B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851706" y="1583252"/>
            <a:ext cx="0" cy="393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4E5D056-0A9D-AABC-BE14-6DEAE386CD12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6482914" y="2816913"/>
            <a:ext cx="299475" cy="5561890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다이아몬드 40">
            <a:extLst>
              <a:ext uri="{FF2B5EF4-FFF2-40B4-BE49-F238E27FC236}">
                <a16:creationId xmlns:a16="http://schemas.microsoft.com/office/drawing/2014/main" id="{8EDFB252-A978-41FB-86F6-3E951C1FC672}"/>
              </a:ext>
            </a:extLst>
          </p:cNvPr>
          <p:cNvSpPr/>
          <p:nvPr/>
        </p:nvSpPr>
        <p:spPr>
          <a:xfrm>
            <a:off x="1424304" y="6158329"/>
            <a:ext cx="4854804" cy="21046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BB9921-7169-56DB-9293-8A6B14FDDB21}"/>
              </a:ext>
            </a:extLst>
          </p:cNvPr>
          <p:cNvSpPr txBox="1"/>
          <p:nvPr/>
        </p:nvSpPr>
        <p:spPr>
          <a:xfrm>
            <a:off x="2651620" y="6757280"/>
            <a:ext cx="277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Pool</a:t>
            </a:r>
            <a:r>
              <a:rPr lang="ko-KR" altLang="en-US" b="1"/>
              <a:t>에 있는 </a:t>
            </a:r>
            <a:r>
              <a:rPr lang="en-US" altLang="ko-KR" b="1"/>
              <a:t>Connection </a:t>
            </a:r>
            <a:r>
              <a:rPr lang="ko-KR" altLang="en-US" b="1"/>
              <a:t>중</a:t>
            </a:r>
            <a:endParaRPr lang="en-US" altLang="ko-KR" b="1"/>
          </a:p>
          <a:p>
            <a:r>
              <a:rPr lang="ko-KR" altLang="en-US" b="1"/>
              <a:t>사용 가능한 </a:t>
            </a:r>
            <a:r>
              <a:rPr lang="en-US" altLang="ko-KR" b="1"/>
              <a:t>Connection</a:t>
            </a:r>
            <a:r>
              <a:rPr lang="ko-KR" altLang="en-US" b="1"/>
              <a:t>이</a:t>
            </a:r>
            <a:endParaRPr lang="en-US" altLang="ko-KR" b="1"/>
          </a:p>
          <a:p>
            <a:r>
              <a:rPr lang="ko-KR" altLang="en-US" b="1"/>
              <a:t>있는가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A86B7B-10D6-5EC8-746F-688ABAB5EE8B}"/>
              </a:ext>
            </a:extLst>
          </p:cNvPr>
          <p:cNvSpPr txBox="1"/>
          <p:nvPr/>
        </p:nvSpPr>
        <p:spPr>
          <a:xfrm>
            <a:off x="6443424" y="5355788"/>
            <a:ext cx="5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A070C8F-970A-7852-841F-FCE8C490C0C1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6279108" y="7210651"/>
            <a:ext cx="68830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E481815-57D0-A7C8-798A-1A72A69F6C3F}"/>
              </a:ext>
            </a:extLst>
          </p:cNvPr>
          <p:cNvSpPr txBox="1"/>
          <p:nvPr/>
        </p:nvSpPr>
        <p:spPr>
          <a:xfrm>
            <a:off x="6373378" y="6732362"/>
            <a:ext cx="179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DCFC2A50-3971-F4C3-2196-A93F5C3A5E1E}"/>
              </a:ext>
            </a:extLst>
          </p:cNvPr>
          <p:cNvSpPr/>
          <p:nvPr/>
        </p:nvSpPr>
        <p:spPr>
          <a:xfrm>
            <a:off x="6967416" y="6724068"/>
            <a:ext cx="2215148" cy="9731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return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Connection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2A539F5-9D4C-01D2-9249-515391FFF3DE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3851706" y="8262974"/>
            <a:ext cx="0" cy="710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8705C25-B894-20EF-5FC6-2E43D89F026C}"/>
              </a:ext>
            </a:extLst>
          </p:cNvPr>
          <p:cNvSpPr txBox="1"/>
          <p:nvPr/>
        </p:nvSpPr>
        <p:spPr>
          <a:xfrm>
            <a:off x="3327788" y="8369490"/>
            <a:ext cx="5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  <p:sp>
        <p:nvSpPr>
          <p:cNvPr id="62" name="다이아몬드 61">
            <a:extLst>
              <a:ext uri="{FF2B5EF4-FFF2-40B4-BE49-F238E27FC236}">
                <a16:creationId xmlns:a16="http://schemas.microsoft.com/office/drawing/2014/main" id="{EC049BF8-9826-42BA-9535-FBC49B8CCCEA}"/>
              </a:ext>
            </a:extLst>
          </p:cNvPr>
          <p:cNvSpPr/>
          <p:nvPr/>
        </p:nvSpPr>
        <p:spPr>
          <a:xfrm>
            <a:off x="1424304" y="8973182"/>
            <a:ext cx="4854804" cy="21046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A0BF0C-01A7-A704-FC51-43F7AFE6FCF7}"/>
              </a:ext>
            </a:extLst>
          </p:cNvPr>
          <p:cNvSpPr txBox="1"/>
          <p:nvPr/>
        </p:nvSpPr>
        <p:spPr>
          <a:xfrm>
            <a:off x="2467536" y="9537155"/>
            <a:ext cx="3146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concurrentBag.handOffQueue</a:t>
            </a:r>
            <a:r>
              <a:rPr lang="ko-KR" altLang="en-US" b="1"/>
              <a:t>에서 대기하면서</a:t>
            </a:r>
            <a:r>
              <a:rPr lang="en-US" altLang="ko-KR" b="1"/>
              <a:t>, </a:t>
            </a:r>
            <a:r>
              <a:rPr lang="ko-KR" altLang="en-US" b="1"/>
              <a:t> 반납된 </a:t>
            </a:r>
            <a:r>
              <a:rPr lang="en-US" altLang="ko-KR" b="1"/>
              <a:t>Connection</a:t>
            </a:r>
            <a:r>
              <a:rPr lang="ko-KR" altLang="en-US" b="1"/>
              <a:t>이</a:t>
            </a:r>
            <a:r>
              <a:rPr lang="en-US" altLang="ko-KR" b="1"/>
              <a:t> </a:t>
            </a:r>
            <a:r>
              <a:rPr lang="ko-KR" altLang="en-US" b="1"/>
              <a:t>있는가</a:t>
            </a:r>
            <a:r>
              <a:rPr lang="en-US" altLang="ko-KR" b="1"/>
              <a:t>?</a:t>
            </a:r>
            <a:endParaRPr lang="ko-KR" altLang="en-US" b="1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6A6FF5C-2E89-8E8F-D5B0-2302CBE91103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 flipV="1">
            <a:off x="6279108" y="10023738"/>
            <a:ext cx="680712" cy="17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9A13D76-2132-632A-76DE-71C7233DCF09}"/>
              </a:ext>
            </a:extLst>
          </p:cNvPr>
          <p:cNvSpPr txBox="1"/>
          <p:nvPr/>
        </p:nvSpPr>
        <p:spPr>
          <a:xfrm>
            <a:off x="6365782" y="9545449"/>
            <a:ext cx="179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895921C-41BE-8826-1035-791D9A6A040B}"/>
              </a:ext>
            </a:extLst>
          </p:cNvPr>
          <p:cNvSpPr/>
          <p:nvPr/>
        </p:nvSpPr>
        <p:spPr>
          <a:xfrm>
            <a:off x="6959820" y="9537155"/>
            <a:ext cx="2215148" cy="9731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return</a:t>
            </a:r>
            <a:r>
              <a:rPr lang="ko-KR" altLang="en-US" b="1">
                <a:solidFill>
                  <a:schemeClr val="tx1"/>
                </a:solidFill>
              </a:rPr>
              <a:t> </a:t>
            </a:r>
            <a:r>
              <a:rPr lang="en-US" altLang="ko-KR" b="1">
                <a:solidFill>
                  <a:schemeClr val="tx1"/>
                </a:solidFill>
              </a:rPr>
              <a:t>Connection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8" name="다이아몬드 67">
            <a:extLst>
              <a:ext uri="{FF2B5EF4-FFF2-40B4-BE49-F238E27FC236}">
                <a16:creationId xmlns:a16="http://schemas.microsoft.com/office/drawing/2014/main" id="{BEFE8006-C8CA-8402-C012-380AC12CE710}"/>
              </a:ext>
            </a:extLst>
          </p:cNvPr>
          <p:cNvSpPr/>
          <p:nvPr/>
        </p:nvSpPr>
        <p:spPr>
          <a:xfrm>
            <a:off x="1424304" y="11784501"/>
            <a:ext cx="4854804" cy="210464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448D22-B571-D719-D489-CA94259BB103}"/>
              </a:ext>
            </a:extLst>
          </p:cNvPr>
          <p:cNvSpPr txBox="1"/>
          <p:nvPr/>
        </p:nvSpPr>
        <p:spPr>
          <a:xfrm>
            <a:off x="2792033" y="12650391"/>
            <a:ext cx="314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connectionTimeOut</a:t>
            </a:r>
            <a:r>
              <a:rPr lang="ko-KR" altLang="en-US" b="1"/>
              <a:t> </a:t>
            </a:r>
            <a:r>
              <a:rPr lang="en-US" altLang="ko-KR" b="1"/>
              <a:t>?</a:t>
            </a:r>
            <a:endParaRPr lang="ko-KR" altLang="en-US" b="1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F8C0973-1F8F-60E9-6C24-FE13FBB16026}"/>
              </a:ext>
            </a:extLst>
          </p:cNvPr>
          <p:cNvCxnSpPr>
            <a:cxnSpLocks/>
            <a:stCxn id="68" idx="3"/>
            <a:endCxn id="72" idx="1"/>
          </p:cNvCxnSpPr>
          <p:nvPr/>
        </p:nvCxnSpPr>
        <p:spPr>
          <a:xfrm flipV="1">
            <a:off x="6279108" y="12835057"/>
            <a:ext cx="680712" cy="17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0DE0E53-E1C8-3DAD-777B-15B052DB3DBD}"/>
              </a:ext>
            </a:extLst>
          </p:cNvPr>
          <p:cNvSpPr txBox="1"/>
          <p:nvPr/>
        </p:nvSpPr>
        <p:spPr>
          <a:xfrm>
            <a:off x="6365782" y="12356768"/>
            <a:ext cx="179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2830BFB7-0F46-ABDB-942C-7172900B3BD7}"/>
              </a:ext>
            </a:extLst>
          </p:cNvPr>
          <p:cNvSpPr/>
          <p:nvPr/>
        </p:nvSpPr>
        <p:spPr>
          <a:xfrm>
            <a:off x="6959820" y="12348474"/>
            <a:ext cx="2215148" cy="97316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return null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504AA0B-809C-8E44-6109-B583D4B2F59E}"/>
              </a:ext>
            </a:extLst>
          </p:cNvPr>
          <p:cNvCxnSpPr>
            <a:cxnSpLocks/>
            <a:stCxn id="62" idx="2"/>
            <a:endCxn id="68" idx="0"/>
          </p:cNvCxnSpPr>
          <p:nvPr/>
        </p:nvCxnSpPr>
        <p:spPr>
          <a:xfrm>
            <a:off x="3851706" y="11077827"/>
            <a:ext cx="0" cy="706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0F1517-E37D-B8A9-6E41-6BBA8F2E32BB}"/>
              </a:ext>
            </a:extLst>
          </p:cNvPr>
          <p:cNvSpPr txBox="1"/>
          <p:nvPr/>
        </p:nvSpPr>
        <p:spPr>
          <a:xfrm>
            <a:off x="3325067" y="11201832"/>
            <a:ext cx="5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no</a:t>
            </a:r>
            <a:endParaRPr lang="ko-KR" altLang="en-US"/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1C1FFF82-B7B6-C30E-77E8-D514C1025EAF}"/>
              </a:ext>
            </a:extLst>
          </p:cNvPr>
          <p:cNvCxnSpPr>
            <a:cxnSpLocks/>
            <a:endCxn id="62" idx="1"/>
          </p:cNvCxnSpPr>
          <p:nvPr/>
        </p:nvCxnSpPr>
        <p:spPr>
          <a:xfrm rot="5400000" flipH="1" flipV="1">
            <a:off x="19527" y="11430280"/>
            <a:ext cx="2809552" cy="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9F1DACE-518B-CD84-46B0-ED55DAF0007D}"/>
              </a:ext>
            </a:extLst>
          </p:cNvPr>
          <p:cNvSpPr txBox="1"/>
          <p:nvPr/>
        </p:nvSpPr>
        <p:spPr>
          <a:xfrm>
            <a:off x="793968" y="11319445"/>
            <a:ext cx="52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1081</TotalTime>
  <Words>323</Words>
  <Application>Microsoft Office PowerPoint</Application>
  <PresentationFormat>사용자 지정</PresentationFormat>
  <Paragraphs>133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조희승</dc:creator>
  <cp:lastModifiedBy>조희승</cp:lastModifiedBy>
  <cp:revision>16</cp:revision>
  <dcterms:created xsi:type="dcterms:W3CDTF">2023-02-23T14:12:56Z</dcterms:created>
  <dcterms:modified xsi:type="dcterms:W3CDTF">2023-03-07T00:22:04Z</dcterms:modified>
</cp:coreProperties>
</file>