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21912263" cy="14417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3" autoAdjust="0"/>
    <p:restoredTop sz="94660"/>
  </p:normalViewPr>
  <p:slideViewPr>
    <p:cSldViewPr snapToGrid="0">
      <p:cViewPr varScale="1">
        <p:scale>
          <a:sx n="41" d="100"/>
          <a:sy n="41" d="100"/>
        </p:scale>
        <p:origin x="103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3420" y="2359560"/>
            <a:ext cx="18625424" cy="5019487"/>
          </a:xfrm>
        </p:spPr>
        <p:txBody>
          <a:bodyPr anchor="b"/>
          <a:lstStyle>
            <a:lvl1pPr algn="ctr">
              <a:defRPr sz="1261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39033" y="7572618"/>
            <a:ext cx="16434197" cy="3480933"/>
          </a:xfrm>
        </p:spPr>
        <p:txBody>
          <a:bodyPr/>
          <a:lstStyle>
            <a:lvl1pPr marL="0" indent="0" algn="ctr">
              <a:buNone/>
              <a:defRPr sz="5046"/>
            </a:lvl1pPr>
            <a:lvl2pPr marL="961172" indent="0" algn="ctr">
              <a:buNone/>
              <a:defRPr sz="4205"/>
            </a:lvl2pPr>
            <a:lvl3pPr marL="1922343" indent="0" algn="ctr">
              <a:buNone/>
              <a:defRPr sz="3784"/>
            </a:lvl3pPr>
            <a:lvl4pPr marL="2883515" indent="0" algn="ctr">
              <a:buNone/>
              <a:defRPr sz="3364"/>
            </a:lvl4pPr>
            <a:lvl5pPr marL="3844686" indent="0" algn="ctr">
              <a:buNone/>
              <a:defRPr sz="3364"/>
            </a:lvl5pPr>
            <a:lvl6pPr marL="4805858" indent="0" algn="ctr">
              <a:buNone/>
              <a:defRPr sz="3364"/>
            </a:lvl6pPr>
            <a:lvl7pPr marL="5767029" indent="0" algn="ctr">
              <a:buNone/>
              <a:defRPr sz="3364"/>
            </a:lvl7pPr>
            <a:lvl8pPr marL="6728201" indent="0" algn="ctr">
              <a:buNone/>
              <a:defRPr sz="3364"/>
            </a:lvl8pPr>
            <a:lvl9pPr marL="7689372" indent="0" algn="ctr">
              <a:buNone/>
              <a:defRPr sz="3364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9D3E3-7C22-4238-B7C9-64AF60411701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D98AE-3169-40A2-9AA5-27C1861FCD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6000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9D3E3-7C22-4238-B7C9-64AF60411701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D98AE-3169-40A2-9AA5-27C1861FCD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2715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680964" y="767608"/>
            <a:ext cx="4724832" cy="1221831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06469" y="767608"/>
            <a:ext cx="13900592" cy="1221831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9D3E3-7C22-4238-B7C9-64AF60411701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D98AE-3169-40A2-9AA5-27C1861FCD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145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9D3E3-7C22-4238-B7C9-64AF60411701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D98AE-3169-40A2-9AA5-27C1861FCD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136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5057" y="3594411"/>
            <a:ext cx="18899327" cy="5997351"/>
          </a:xfrm>
        </p:spPr>
        <p:txBody>
          <a:bodyPr anchor="b"/>
          <a:lstStyle>
            <a:lvl1pPr>
              <a:defRPr sz="1261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5057" y="9648499"/>
            <a:ext cx="18899327" cy="3153865"/>
          </a:xfrm>
        </p:spPr>
        <p:txBody>
          <a:bodyPr/>
          <a:lstStyle>
            <a:lvl1pPr marL="0" indent="0">
              <a:buNone/>
              <a:defRPr sz="5046">
                <a:solidFill>
                  <a:schemeClr val="tx1"/>
                </a:solidFill>
              </a:defRPr>
            </a:lvl1pPr>
            <a:lvl2pPr marL="961172" indent="0">
              <a:buNone/>
              <a:defRPr sz="4205">
                <a:solidFill>
                  <a:schemeClr val="tx1">
                    <a:tint val="75000"/>
                  </a:schemeClr>
                </a:solidFill>
              </a:defRPr>
            </a:lvl2pPr>
            <a:lvl3pPr marL="1922343" indent="0">
              <a:buNone/>
              <a:defRPr sz="3784">
                <a:solidFill>
                  <a:schemeClr val="tx1">
                    <a:tint val="75000"/>
                  </a:schemeClr>
                </a:solidFill>
              </a:defRPr>
            </a:lvl3pPr>
            <a:lvl4pPr marL="2883515" indent="0">
              <a:buNone/>
              <a:defRPr sz="3364">
                <a:solidFill>
                  <a:schemeClr val="tx1">
                    <a:tint val="75000"/>
                  </a:schemeClr>
                </a:solidFill>
              </a:defRPr>
            </a:lvl4pPr>
            <a:lvl5pPr marL="3844686" indent="0">
              <a:buNone/>
              <a:defRPr sz="3364">
                <a:solidFill>
                  <a:schemeClr val="tx1">
                    <a:tint val="75000"/>
                  </a:schemeClr>
                </a:solidFill>
              </a:defRPr>
            </a:lvl5pPr>
            <a:lvl6pPr marL="4805858" indent="0">
              <a:buNone/>
              <a:defRPr sz="3364">
                <a:solidFill>
                  <a:schemeClr val="tx1">
                    <a:tint val="75000"/>
                  </a:schemeClr>
                </a:solidFill>
              </a:defRPr>
            </a:lvl6pPr>
            <a:lvl7pPr marL="5767029" indent="0">
              <a:buNone/>
              <a:defRPr sz="3364">
                <a:solidFill>
                  <a:schemeClr val="tx1">
                    <a:tint val="75000"/>
                  </a:schemeClr>
                </a:solidFill>
              </a:defRPr>
            </a:lvl7pPr>
            <a:lvl8pPr marL="6728201" indent="0">
              <a:buNone/>
              <a:defRPr sz="3364">
                <a:solidFill>
                  <a:schemeClr val="tx1">
                    <a:tint val="75000"/>
                  </a:schemeClr>
                </a:solidFill>
              </a:defRPr>
            </a:lvl8pPr>
            <a:lvl9pPr marL="7689372" indent="0">
              <a:buNone/>
              <a:defRPr sz="33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9D3E3-7C22-4238-B7C9-64AF60411701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D98AE-3169-40A2-9AA5-27C1861FCD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4212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6468" y="3838039"/>
            <a:ext cx="9312712" cy="914788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93083" y="3838039"/>
            <a:ext cx="9312712" cy="914788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9D3E3-7C22-4238-B7C9-64AF60411701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D98AE-3169-40A2-9AA5-27C1861FCD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58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9322" y="767611"/>
            <a:ext cx="18899327" cy="278675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9324" y="3534334"/>
            <a:ext cx="9269913" cy="1732122"/>
          </a:xfrm>
        </p:spPr>
        <p:txBody>
          <a:bodyPr anchor="b"/>
          <a:lstStyle>
            <a:lvl1pPr marL="0" indent="0">
              <a:buNone/>
              <a:defRPr sz="5046" b="1"/>
            </a:lvl1pPr>
            <a:lvl2pPr marL="961172" indent="0">
              <a:buNone/>
              <a:defRPr sz="4205" b="1"/>
            </a:lvl2pPr>
            <a:lvl3pPr marL="1922343" indent="0">
              <a:buNone/>
              <a:defRPr sz="3784" b="1"/>
            </a:lvl3pPr>
            <a:lvl4pPr marL="2883515" indent="0">
              <a:buNone/>
              <a:defRPr sz="3364" b="1"/>
            </a:lvl4pPr>
            <a:lvl5pPr marL="3844686" indent="0">
              <a:buNone/>
              <a:defRPr sz="3364" b="1"/>
            </a:lvl5pPr>
            <a:lvl6pPr marL="4805858" indent="0">
              <a:buNone/>
              <a:defRPr sz="3364" b="1"/>
            </a:lvl6pPr>
            <a:lvl7pPr marL="5767029" indent="0">
              <a:buNone/>
              <a:defRPr sz="3364" b="1"/>
            </a:lvl7pPr>
            <a:lvl8pPr marL="6728201" indent="0">
              <a:buNone/>
              <a:defRPr sz="3364" b="1"/>
            </a:lvl8pPr>
            <a:lvl9pPr marL="7689372" indent="0">
              <a:buNone/>
              <a:defRPr sz="3364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09324" y="5266456"/>
            <a:ext cx="9269913" cy="774616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093084" y="3534334"/>
            <a:ext cx="9315566" cy="1732122"/>
          </a:xfrm>
        </p:spPr>
        <p:txBody>
          <a:bodyPr anchor="b"/>
          <a:lstStyle>
            <a:lvl1pPr marL="0" indent="0">
              <a:buNone/>
              <a:defRPr sz="5046" b="1"/>
            </a:lvl1pPr>
            <a:lvl2pPr marL="961172" indent="0">
              <a:buNone/>
              <a:defRPr sz="4205" b="1"/>
            </a:lvl2pPr>
            <a:lvl3pPr marL="1922343" indent="0">
              <a:buNone/>
              <a:defRPr sz="3784" b="1"/>
            </a:lvl3pPr>
            <a:lvl4pPr marL="2883515" indent="0">
              <a:buNone/>
              <a:defRPr sz="3364" b="1"/>
            </a:lvl4pPr>
            <a:lvl5pPr marL="3844686" indent="0">
              <a:buNone/>
              <a:defRPr sz="3364" b="1"/>
            </a:lvl5pPr>
            <a:lvl6pPr marL="4805858" indent="0">
              <a:buNone/>
              <a:defRPr sz="3364" b="1"/>
            </a:lvl6pPr>
            <a:lvl7pPr marL="5767029" indent="0">
              <a:buNone/>
              <a:defRPr sz="3364" b="1"/>
            </a:lvl7pPr>
            <a:lvl8pPr marL="6728201" indent="0">
              <a:buNone/>
              <a:defRPr sz="3364" b="1"/>
            </a:lvl8pPr>
            <a:lvl9pPr marL="7689372" indent="0">
              <a:buNone/>
              <a:defRPr sz="3364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093084" y="5266456"/>
            <a:ext cx="9315566" cy="774616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9D3E3-7C22-4238-B7C9-64AF60411701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D98AE-3169-40A2-9AA5-27C1861FCD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043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9D3E3-7C22-4238-B7C9-64AF60411701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D98AE-3169-40A2-9AA5-27C1861FCD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472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9D3E3-7C22-4238-B7C9-64AF60411701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D98AE-3169-40A2-9AA5-27C1861FCD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230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9322" y="961178"/>
            <a:ext cx="7067275" cy="3364124"/>
          </a:xfrm>
        </p:spPr>
        <p:txBody>
          <a:bodyPr anchor="b"/>
          <a:lstStyle>
            <a:lvl1pPr>
              <a:defRPr sz="672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15566" y="2075881"/>
            <a:ext cx="11093083" cy="10245894"/>
          </a:xfrm>
        </p:spPr>
        <p:txBody>
          <a:bodyPr/>
          <a:lstStyle>
            <a:lvl1pPr>
              <a:defRPr sz="6727"/>
            </a:lvl1pPr>
            <a:lvl2pPr>
              <a:defRPr sz="5886"/>
            </a:lvl2pPr>
            <a:lvl3pPr>
              <a:defRPr sz="5046"/>
            </a:lvl3pPr>
            <a:lvl4pPr>
              <a:defRPr sz="4205"/>
            </a:lvl4pPr>
            <a:lvl5pPr>
              <a:defRPr sz="4205"/>
            </a:lvl5pPr>
            <a:lvl6pPr>
              <a:defRPr sz="4205"/>
            </a:lvl6pPr>
            <a:lvl7pPr>
              <a:defRPr sz="4205"/>
            </a:lvl7pPr>
            <a:lvl8pPr>
              <a:defRPr sz="4205"/>
            </a:lvl8pPr>
            <a:lvl9pPr>
              <a:defRPr sz="420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09322" y="4325302"/>
            <a:ext cx="7067275" cy="8013158"/>
          </a:xfrm>
        </p:spPr>
        <p:txBody>
          <a:bodyPr/>
          <a:lstStyle>
            <a:lvl1pPr marL="0" indent="0">
              <a:buNone/>
              <a:defRPr sz="3364"/>
            </a:lvl1pPr>
            <a:lvl2pPr marL="961172" indent="0">
              <a:buNone/>
              <a:defRPr sz="2943"/>
            </a:lvl2pPr>
            <a:lvl3pPr marL="1922343" indent="0">
              <a:buNone/>
              <a:defRPr sz="2523"/>
            </a:lvl3pPr>
            <a:lvl4pPr marL="2883515" indent="0">
              <a:buNone/>
              <a:defRPr sz="2102"/>
            </a:lvl4pPr>
            <a:lvl5pPr marL="3844686" indent="0">
              <a:buNone/>
              <a:defRPr sz="2102"/>
            </a:lvl5pPr>
            <a:lvl6pPr marL="4805858" indent="0">
              <a:buNone/>
              <a:defRPr sz="2102"/>
            </a:lvl6pPr>
            <a:lvl7pPr marL="5767029" indent="0">
              <a:buNone/>
              <a:defRPr sz="2102"/>
            </a:lvl7pPr>
            <a:lvl8pPr marL="6728201" indent="0">
              <a:buNone/>
              <a:defRPr sz="2102"/>
            </a:lvl8pPr>
            <a:lvl9pPr marL="7689372" indent="0">
              <a:buNone/>
              <a:defRPr sz="2102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9D3E3-7C22-4238-B7C9-64AF60411701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D98AE-3169-40A2-9AA5-27C1861FCD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89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9322" y="961178"/>
            <a:ext cx="7067275" cy="3364124"/>
          </a:xfrm>
        </p:spPr>
        <p:txBody>
          <a:bodyPr anchor="b"/>
          <a:lstStyle>
            <a:lvl1pPr>
              <a:defRPr sz="672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315566" y="2075881"/>
            <a:ext cx="11093083" cy="10245894"/>
          </a:xfrm>
        </p:spPr>
        <p:txBody>
          <a:bodyPr anchor="t"/>
          <a:lstStyle>
            <a:lvl1pPr marL="0" indent="0">
              <a:buNone/>
              <a:defRPr sz="6727"/>
            </a:lvl1pPr>
            <a:lvl2pPr marL="961172" indent="0">
              <a:buNone/>
              <a:defRPr sz="5886"/>
            </a:lvl2pPr>
            <a:lvl3pPr marL="1922343" indent="0">
              <a:buNone/>
              <a:defRPr sz="5046"/>
            </a:lvl3pPr>
            <a:lvl4pPr marL="2883515" indent="0">
              <a:buNone/>
              <a:defRPr sz="4205"/>
            </a:lvl4pPr>
            <a:lvl5pPr marL="3844686" indent="0">
              <a:buNone/>
              <a:defRPr sz="4205"/>
            </a:lvl5pPr>
            <a:lvl6pPr marL="4805858" indent="0">
              <a:buNone/>
              <a:defRPr sz="4205"/>
            </a:lvl6pPr>
            <a:lvl7pPr marL="5767029" indent="0">
              <a:buNone/>
              <a:defRPr sz="4205"/>
            </a:lvl7pPr>
            <a:lvl8pPr marL="6728201" indent="0">
              <a:buNone/>
              <a:defRPr sz="4205"/>
            </a:lvl8pPr>
            <a:lvl9pPr marL="7689372" indent="0">
              <a:buNone/>
              <a:defRPr sz="4205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09322" y="4325302"/>
            <a:ext cx="7067275" cy="8013158"/>
          </a:xfrm>
        </p:spPr>
        <p:txBody>
          <a:bodyPr/>
          <a:lstStyle>
            <a:lvl1pPr marL="0" indent="0">
              <a:buNone/>
              <a:defRPr sz="3364"/>
            </a:lvl1pPr>
            <a:lvl2pPr marL="961172" indent="0">
              <a:buNone/>
              <a:defRPr sz="2943"/>
            </a:lvl2pPr>
            <a:lvl3pPr marL="1922343" indent="0">
              <a:buNone/>
              <a:defRPr sz="2523"/>
            </a:lvl3pPr>
            <a:lvl4pPr marL="2883515" indent="0">
              <a:buNone/>
              <a:defRPr sz="2102"/>
            </a:lvl4pPr>
            <a:lvl5pPr marL="3844686" indent="0">
              <a:buNone/>
              <a:defRPr sz="2102"/>
            </a:lvl5pPr>
            <a:lvl6pPr marL="4805858" indent="0">
              <a:buNone/>
              <a:defRPr sz="2102"/>
            </a:lvl6pPr>
            <a:lvl7pPr marL="5767029" indent="0">
              <a:buNone/>
              <a:defRPr sz="2102"/>
            </a:lvl7pPr>
            <a:lvl8pPr marL="6728201" indent="0">
              <a:buNone/>
              <a:defRPr sz="2102"/>
            </a:lvl8pPr>
            <a:lvl9pPr marL="7689372" indent="0">
              <a:buNone/>
              <a:defRPr sz="2102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9D3E3-7C22-4238-B7C9-64AF60411701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D98AE-3169-40A2-9AA5-27C1861FCD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1676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06468" y="767611"/>
            <a:ext cx="18899327" cy="2786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6468" y="3838039"/>
            <a:ext cx="18899327" cy="91478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06468" y="13363052"/>
            <a:ext cx="4930259" cy="767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49D3E3-7C22-4238-B7C9-64AF60411701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58437" y="13363052"/>
            <a:ext cx="7395389" cy="767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475536" y="13363052"/>
            <a:ext cx="4930259" cy="767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D98AE-3169-40A2-9AA5-27C1861FCD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8398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922343" rtl="0" eaLnBrk="1" latinLnBrk="1" hangingPunct="1">
        <a:lnSpc>
          <a:spcPct val="90000"/>
        </a:lnSpc>
        <a:spcBef>
          <a:spcPct val="0"/>
        </a:spcBef>
        <a:buNone/>
        <a:defRPr sz="92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586" indent="-480586" algn="l" defTabSz="1922343" rtl="0" eaLnBrk="1" latinLnBrk="1" hangingPunct="1">
        <a:lnSpc>
          <a:spcPct val="90000"/>
        </a:lnSpc>
        <a:spcBef>
          <a:spcPts val="2102"/>
        </a:spcBef>
        <a:buFont typeface="Arial" panose="020B0604020202020204" pitchFamily="34" charset="0"/>
        <a:buChar char="•"/>
        <a:defRPr sz="5886" kern="1200">
          <a:solidFill>
            <a:schemeClr val="tx1"/>
          </a:solidFill>
          <a:latin typeface="+mn-lt"/>
          <a:ea typeface="+mn-ea"/>
          <a:cs typeface="+mn-cs"/>
        </a:defRPr>
      </a:lvl1pPr>
      <a:lvl2pPr marL="1441757" indent="-480586" algn="l" defTabSz="1922343" rtl="0" eaLnBrk="1" latinLnBrk="1" hangingPunct="1">
        <a:lnSpc>
          <a:spcPct val="90000"/>
        </a:lnSpc>
        <a:spcBef>
          <a:spcPts val="1051"/>
        </a:spcBef>
        <a:buFont typeface="Arial" panose="020B0604020202020204" pitchFamily="34" charset="0"/>
        <a:buChar char="•"/>
        <a:defRPr sz="5046" kern="1200">
          <a:solidFill>
            <a:schemeClr val="tx1"/>
          </a:solidFill>
          <a:latin typeface="+mn-lt"/>
          <a:ea typeface="+mn-ea"/>
          <a:cs typeface="+mn-cs"/>
        </a:defRPr>
      </a:lvl2pPr>
      <a:lvl3pPr marL="2402929" indent="-480586" algn="l" defTabSz="1922343" rtl="0" eaLnBrk="1" latinLnBrk="1" hangingPunct="1">
        <a:lnSpc>
          <a:spcPct val="90000"/>
        </a:lnSpc>
        <a:spcBef>
          <a:spcPts val="1051"/>
        </a:spcBef>
        <a:buFont typeface="Arial" panose="020B0604020202020204" pitchFamily="34" charset="0"/>
        <a:buChar char="•"/>
        <a:defRPr sz="4205" kern="1200">
          <a:solidFill>
            <a:schemeClr val="tx1"/>
          </a:solidFill>
          <a:latin typeface="+mn-lt"/>
          <a:ea typeface="+mn-ea"/>
          <a:cs typeface="+mn-cs"/>
        </a:defRPr>
      </a:lvl3pPr>
      <a:lvl4pPr marL="3364100" indent="-480586" algn="l" defTabSz="1922343" rtl="0" eaLnBrk="1" latinLnBrk="1" hangingPunct="1">
        <a:lnSpc>
          <a:spcPct val="90000"/>
        </a:lnSpc>
        <a:spcBef>
          <a:spcPts val="1051"/>
        </a:spcBef>
        <a:buFont typeface="Arial" panose="020B0604020202020204" pitchFamily="34" charset="0"/>
        <a:buChar char="•"/>
        <a:defRPr sz="3784" kern="1200">
          <a:solidFill>
            <a:schemeClr val="tx1"/>
          </a:solidFill>
          <a:latin typeface="+mn-lt"/>
          <a:ea typeface="+mn-ea"/>
          <a:cs typeface="+mn-cs"/>
        </a:defRPr>
      </a:lvl4pPr>
      <a:lvl5pPr marL="4325272" indent="-480586" algn="l" defTabSz="1922343" rtl="0" eaLnBrk="1" latinLnBrk="1" hangingPunct="1">
        <a:lnSpc>
          <a:spcPct val="90000"/>
        </a:lnSpc>
        <a:spcBef>
          <a:spcPts val="1051"/>
        </a:spcBef>
        <a:buFont typeface="Arial" panose="020B0604020202020204" pitchFamily="34" charset="0"/>
        <a:buChar char="•"/>
        <a:defRPr sz="3784" kern="1200">
          <a:solidFill>
            <a:schemeClr val="tx1"/>
          </a:solidFill>
          <a:latin typeface="+mn-lt"/>
          <a:ea typeface="+mn-ea"/>
          <a:cs typeface="+mn-cs"/>
        </a:defRPr>
      </a:lvl5pPr>
      <a:lvl6pPr marL="5286444" indent="-480586" algn="l" defTabSz="1922343" rtl="0" eaLnBrk="1" latinLnBrk="1" hangingPunct="1">
        <a:lnSpc>
          <a:spcPct val="90000"/>
        </a:lnSpc>
        <a:spcBef>
          <a:spcPts val="1051"/>
        </a:spcBef>
        <a:buFont typeface="Arial" panose="020B0604020202020204" pitchFamily="34" charset="0"/>
        <a:buChar char="•"/>
        <a:defRPr sz="3784" kern="1200">
          <a:solidFill>
            <a:schemeClr val="tx1"/>
          </a:solidFill>
          <a:latin typeface="+mn-lt"/>
          <a:ea typeface="+mn-ea"/>
          <a:cs typeface="+mn-cs"/>
        </a:defRPr>
      </a:lvl6pPr>
      <a:lvl7pPr marL="6247615" indent="-480586" algn="l" defTabSz="1922343" rtl="0" eaLnBrk="1" latinLnBrk="1" hangingPunct="1">
        <a:lnSpc>
          <a:spcPct val="90000"/>
        </a:lnSpc>
        <a:spcBef>
          <a:spcPts val="1051"/>
        </a:spcBef>
        <a:buFont typeface="Arial" panose="020B0604020202020204" pitchFamily="34" charset="0"/>
        <a:buChar char="•"/>
        <a:defRPr sz="3784" kern="1200">
          <a:solidFill>
            <a:schemeClr val="tx1"/>
          </a:solidFill>
          <a:latin typeface="+mn-lt"/>
          <a:ea typeface="+mn-ea"/>
          <a:cs typeface="+mn-cs"/>
        </a:defRPr>
      </a:lvl7pPr>
      <a:lvl8pPr marL="7208787" indent="-480586" algn="l" defTabSz="1922343" rtl="0" eaLnBrk="1" latinLnBrk="1" hangingPunct="1">
        <a:lnSpc>
          <a:spcPct val="90000"/>
        </a:lnSpc>
        <a:spcBef>
          <a:spcPts val="1051"/>
        </a:spcBef>
        <a:buFont typeface="Arial" panose="020B0604020202020204" pitchFamily="34" charset="0"/>
        <a:buChar char="•"/>
        <a:defRPr sz="3784" kern="1200">
          <a:solidFill>
            <a:schemeClr val="tx1"/>
          </a:solidFill>
          <a:latin typeface="+mn-lt"/>
          <a:ea typeface="+mn-ea"/>
          <a:cs typeface="+mn-cs"/>
        </a:defRPr>
      </a:lvl8pPr>
      <a:lvl9pPr marL="8169958" indent="-480586" algn="l" defTabSz="1922343" rtl="0" eaLnBrk="1" latinLnBrk="1" hangingPunct="1">
        <a:lnSpc>
          <a:spcPct val="90000"/>
        </a:lnSpc>
        <a:spcBef>
          <a:spcPts val="1051"/>
        </a:spcBef>
        <a:buFont typeface="Arial" panose="020B0604020202020204" pitchFamily="34" charset="0"/>
        <a:buChar char="•"/>
        <a:defRPr sz="37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22343" rtl="0" eaLnBrk="1" latinLnBrk="1" hangingPunct="1">
        <a:defRPr sz="3784" kern="1200">
          <a:solidFill>
            <a:schemeClr val="tx1"/>
          </a:solidFill>
          <a:latin typeface="+mn-lt"/>
          <a:ea typeface="+mn-ea"/>
          <a:cs typeface="+mn-cs"/>
        </a:defRPr>
      </a:lvl1pPr>
      <a:lvl2pPr marL="961172" algn="l" defTabSz="1922343" rtl="0" eaLnBrk="1" latinLnBrk="1" hangingPunct="1">
        <a:defRPr sz="3784" kern="1200">
          <a:solidFill>
            <a:schemeClr val="tx1"/>
          </a:solidFill>
          <a:latin typeface="+mn-lt"/>
          <a:ea typeface="+mn-ea"/>
          <a:cs typeface="+mn-cs"/>
        </a:defRPr>
      </a:lvl2pPr>
      <a:lvl3pPr marL="1922343" algn="l" defTabSz="1922343" rtl="0" eaLnBrk="1" latinLnBrk="1" hangingPunct="1">
        <a:defRPr sz="3784" kern="1200">
          <a:solidFill>
            <a:schemeClr val="tx1"/>
          </a:solidFill>
          <a:latin typeface="+mn-lt"/>
          <a:ea typeface="+mn-ea"/>
          <a:cs typeface="+mn-cs"/>
        </a:defRPr>
      </a:lvl3pPr>
      <a:lvl4pPr marL="2883515" algn="l" defTabSz="1922343" rtl="0" eaLnBrk="1" latinLnBrk="1" hangingPunct="1">
        <a:defRPr sz="3784" kern="1200">
          <a:solidFill>
            <a:schemeClr val="tx1"/>
          </a:solidFill>
          <a:latin typeface="+mn-lt"/>
          <a:ea typeface="+mn-ea"/>
          <a:cs typeface="+mn-cs"/>
        </a:defRPr>
      </a:lvl4pPr>
      <a:lvl5pPr marL="3844686" algn="l" defTabSz="1922343" rtl="0" eaLnBrk="1" latinLnBrk="1" hangingPunct="1">
        <a:defRPr sz="3784" kern="1200">
          <a:solidFill>
            <a:schemeClr val="tx1"/>
          </a:solidFill>
          <a:latin typeface="+mn-lt"/>
          <a:ea typeface="+mn-ea"/>
          <a:cs typeface="+mn-cs"/>
        </a:defRPr>
      </a:lvl5pPr>
      <a:lvl6pPr marL="4805858" algn="l" defTabSz="1922343" rtl="0" eaLnBrk="1" latinLnBrk="1" hangingPunct="1">
        <a:defRPr sz="3784" kern="1200">
          <a:solidFill>
            <a:schemeClr val="tx1"/>
          </a:solidFill>
          <a:latin typeface="+mn-lt"/>
          <a:ea typeface="+mn-ea"/>
          <a:cs typeface="+mn-cs"/>
        </a:defRPr>
      </a:lvl6pPr>
      <a:lvl7pPr marL="5767029" algn="l" defTabSz="1922343" rtl="0" eaLnBrk="1" latinLnBrk="1" hangingPunct="1">
        <a:defRPr sz="3784" kern="1200">
          <a:solidFill>
            <a:schemeClr val="tx1"/>
          </a:solidFill>
          <a:latin typeface="+mn-lt"/>
          <a:ea typeface="+mn-ea"/>
          <a:cs typeface="+mn-cs"/>
        </a:defRPr>
      </a:lvl7pPr>
      <a:lvl8pPr marL="6728201" algn="l" defTabSz="1922343" rtl="0" eaLnBrk="1" latinLnBrk="1" hangingPunct="1">
        <a:defRPr sz="3784" kern="1200">
          <a:solidFill>
            <a:schemeClr val="tx1"/>
          </a:solidFill>
          <a:latin typeface="+mn-lt"/>
          <a:ea typeface="+mn-ea"/>
          <a:cs typeface="+mn-cs"/>
        </a:defRPr>
      </a:lvl8pPr>
      <a:lvl9pPr marL="7689372" algn="l" defTabSz="1922343" rtl="0" eaLnBrk="1" latinLnBrk="1" hangingPunct="1">
        <a:defRPr sz="37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E32C7A0-67FA-8742-8059-789294D2998B}"/>
              </a:ext>
            </a:extLst>
          </p:cNvPr>
          <p:cNvSpPr/>
          <p:nvPr/>
        </p:nvSpPr>
        <p:spPr>
          <a:xfrm>
            <a:off x="1607834" y="3644641"/>
            <a:ext cx="1194099" cy="5056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Class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85782156-3F58-078B-7106-AF61F8A7664A}"/>
              </a:ext>
            </a:extLst>
          </p:cNvPr>
          <p:cNvSpPr/>
          <p:nvPr/>
        </p:nvSpPr>
        <p:spPr>
          <a:xfrm>
            <a:off x="3018879" y="3644641"/>
            <a:ext cx="1194099" cy="50560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interface</a:t>
            </a:r>
            <a:endParaRPr lang="ko-KR" altLang="en-US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713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6CD5C5D2-A018-5A30-AA89-40693BECB7E1}"/>
              </a:ext>
            </a:extLst>
          </p:cNvPr>
          <p:cNvSpPr/>
          <p:nvPr/>
        </p:nvSpPr>
        <p:spPr>
          <a:xfrm>
            <a:off x="3192564" y="978845"/>
            <a:ext cx="1351628" cy="10035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A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0D5099E8-ADD6-2AD4-2338-C8BADE0ACE0E}"/>
              </a:ext>
            </a:extLst>
          </p:cNvPr>
          <p:cNvSpPr/>
          <p:nvPr/>
        </p:nvSpPr>
        <p:spPr>
          <a:xfrm>
            <a:off x="3192564" y="3809567"/>
            <a:ext cx="1351628" cy="10035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A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C4D00EC1-9BE4-3A30-93C1-BAD30284E7D9}"/>
              </a:ext>
            </a:extLst>
          </p:cNvPr>
          <p:cNvSpPr/>
          <p:nvPr/>
        </p:nvSpPr>
        <p:spPr>
          <a:xfrm>
            <a:off x="3192564" y="7104653"/>
            <a:ext cx="1351628" cy="10035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A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00557C91-6EB2-84B6-28C1-2B08E2EB83AE}"/>
              </a:ext>
            </a:extLst>
          </p:cNvPr>
          <p:cNvSpPr/>
          <p:nvPr/>
        </p:nvSpPr>
        <p:spPr>
          <a:xfrm>
            <a:off x="3192564" y="9433624"/>
            <a:ext cx="1351628" cy="10035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A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91A6194-5F89-7B7D-7DE8-DDD0EE7FC83D}"/>
              </a:ext>
            </a:extLst>
          </p:cNvPr>
          <p:cNvSpPr/>
          <p:nvPr/>
        </p:nvSpPr>
        <p:spPr>
          <a:xfrm>
            <a:off x="6751099" y="978844"/>
            <a:ext cx="1351628" cy="10035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B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A0F7C12D-809A-37EE-FAB8-3A9FC45C5411}"/>
              </a:ext>
            </a:extLst>
          </p:cNvPr>
          <p:cNvSpPr/>
          <p:nvPr/>
        </p:nvSpPr>
        <p:spPr>
          <a:xfrm>
            <a:off x="6751099" y="3809567"/>
            <a:ext cx="1351628" cy="10035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B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00B38E71-0BE2-0AC6-6255-C5F77DA1C0EE}"/>
              </a:ext>
            </a:extLst>
          </p:cNvPr>
          <p:cNvSpPr/>
          <p:nvPr/>
        </p:nvSpPr>
        <p:spPr>
          <a:xfrm>
            <a:off x="6725837" y="7104653"/>
            <a:ext cx="1351628" cy="10035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B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17416A09-39C7-034A-E69C-D3EACDE86C62}"/>
              </a:ext>
            </a:extLst>
          </p:cNvPr>
          <p:cNvSpPr/>
          <p:nvPr/>
        </p:nvSpPr>
        <p:spPr>
          <a:xfrm>
            <a:off x="6751099" y="9455141"/>
            <a:ext cx="1351628" cy="100350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B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A940FB8-D7E5-8F17-CB52-BB62DE6359A4}"/>
              </a:ext>
            </a:extLst>
          </p:cNvPr>
          <p:cNvCxnSpPr>
            <a:cxnSpLocks/>
            <a:stCxn id="8" idx="3"/>
            <a:endCxn id="12" idx="1"/>
          </p:cNvCxnSpPr>
          <p:nvPr/>
        </p:nvCxnSpPr>
        <p:spPr>
          <a:xfrm>
            <a:off x="4544193" y="7606407"/>
            <a:ext cx="2181645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743CBF6-E9AE-7045-135B-9FB998275C6D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>
            <a:off x="4544192" y="9935378"/>
            <a:ext cx="2206907" cy="21517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E957C83-BC63-DEBB-61EB-E00BE4CBE4D6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 flipV="1">
            <a:off x="4544192" y="1480598"/>
            <a:ext cx="2206907" cy="1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AF3A820-9EFC-3AEB-DD55-5B009C325A6D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>
            <a:off x="4544192" y="4311321"/>
            <a:ext cx="2206907" cy="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8F67AD0-FD6F-5332-47BF-A8538F04F455}"/>
              </a:ext>
            </a:extLst>
          </p:cNvPr>
          <p:cNvSpPr txBox="1"/>
          <p:nvPr/>
        </p:nvSpPr>
        <p:spPr>
          <a:xfrm>
            <a:off x="767010" y="1185671"/>
            <a:ext cx="1518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연관 </a:t>
            </a:r>
            <a:endParaRPr lang="en-US" altLang="ko-KR"/>
          </a:p>
          <a:p>
            <a:r>
              <a:rPr lang="en-US" altLang="ko-KR"/>
              <a:t>Association</a:t>
            </a:r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6E93739-C72D-5397-F8E0-3C8B6998AE55}"/>
              </a:ext>
            </a:extLst>
          </p:cNvPr>
          <p:cNvSpPr txBox="1"/>
          <p:nvPr/>
        </p:nvSpPr>
        <p:spPr>
          <a:xfrm>
            <a:off x="797828" y="3988154"/>
            <a:ext cx="1687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의존</a:t>
            </a:r>
            <a:endParaRPr lang="en-US" altLang="ko-KR"/>
          </a:p>
          <a:p>
            <a:r>
              <a:rPr lang="en-US" altLang="ko-KR"/>
              <a:t>Dependency</a:t>
            </a:r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C4DAE2-B558-92A9-DDEC-5CBDCF82A1A3}"/>
              </a:ext>
            </a:extLst>
          </p:cNvPr>
          <p:cNvSpPr txBox="1"/>
          <p:nvPr/>
        </p:nvSpPr>
        <p:spPr>
          <a:xfrm>
            <a:off x="828794" y="7078126"/>
            <a:ext cx="1852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일반화</a:t>
            </a:r>
            <a:endParaRPr lang="en-US" altLang="ko-KR"/>
          </a:p>
          <a:p>
            <a:r>
              <a:rPr lang="en-US" altLang="ko-KR"/>
              <a:t>Generalization</a:t>
            </a:r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C5CC66B-CBD7-9973-E8B2-A9BD31329454}"/>
              </a:ext>
            </a:extLst>
          </p:cNvPr>
          <p:cNvSpPr txBox="1"/>
          <p:nvPr/>
        </p:nvSpPr>
        <p:spPr>
          <a:xfrm>
            <a:off x="967278" y="9633730"/>
            <a:ext cx="1714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실체화</a:t>
            </a:r>
            <a:endParaRPr lang="en-US" altLang="ko-KR"/>
          </a:p>
          <a:p>
            <a:r>
              <a:rPr lang="en-US" altLang="ko-KR"/>
              <a:t>Realization</a:t>
            </a:r>
            <a:endParaRPr lang="ko-KR" altLang="en-US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6898CC29-28D5-2779-BAD0-9AB54FB89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2375" y="3392424"/>
            <a:ext cx="3140384" cy="28413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8C624F9E-C025-5293-B6CB-56866DBF02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2375" y="7208837"/>
            <a:ext cx="2570256" cy="654247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BC0A7A95-9594-F27A-8DE1-8ECABD03B1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2375" y="9601679"/>
            <a:ext cx="2729144" cy="635554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2AE0B990-5851-09B4-DE2A-71C040AE7B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32375" y="378025"/>
            <a:ext cx="2616987" cy="2616987"/>
          </a:xfrm>
          <a:prstGeom prst="rect">
            <a:avLst/>
          </a:prstGeom>
        </p:spPr>
      </p:pic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1383D7C9-3FFB-1A9C-469C-F062F866C55C}"/>
              </a:ext>
            </a:extLst>
          </p:cNvPr>
          <p:cNvCxnSpPr/>
          <p:nvPr/>
        </p:nvCxnSpPr>
        <p:spPr>
          <a:xfrm>
            <a:off x="12932229" y="1185671"/>
            <a:ext cx="1861457" cy="1132986"/>
          </a:xfrm>
          <a:prstGeom prst="bentConnector3">
            <a:avLst/>
          </a:prstGeom>
          <a:ln w="25400">
            <a:solidFill>
              <a:schemeClr val="tx1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E4610BC0-79F9-0855-0623-01E0EDB2B03D}"/>
              </a:ext>
            </a:extLst>
          </p:cNvPr>
          <p:cNvCxnSpPr/>
          <p:nvPr/>
        </p:nvCxnSpPr>
        <p:spPr>
          <a:xfrm>
            <a:off x="12932229" y="3501499"/>
            <a:ext cx="1861457" cy="1132986"/>
          </a:xfrm>
          <a:prstGeom prst="bentConnector3">
            <a:avLst/>
          </a:prstGeom>
          <a:ln w="254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8D851495-5E0D-39BB-1D2F-AF8308213676}"/>
              </a:ext>
            </a:extLst>
          </p:cNvPr>
          <p:cNvCxnSpPr/>
          <p:nvPr/>
        </p:nvCxnSpPr>
        <p:spPr>
          <a:xfrm>
            <a:off x="12904070" y="6730098"/>
            <a:ext cx="1861457" cy="1132986"/>
          </a:xfrm>
          <a:prstGeom prst="bentConnector3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CBDE27D5-A562-AEE3-F947-BD55C4E00FCF}"/>
              </a:ext>
            </a:extLst>
          </p:cNvPr>
          <p:cNvCxnSpPr/>
          <p:nvPr/>
        </p:nvCxnSpPr>
        <p:spPr>
          <a:xfrm>
            <a:off x="12697241" y="9379643"/>
            <a:ext cx="1861457" cy="1132986"/>
          </a:xfrm>
          <a:prstGeom prst="bentConnector3">
            <a:avLst/>
          </a:prstGeom>
          <a:ln w="2540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3948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656E573-44BC-79B0-CA29-7B6769B32F56}"/>
              </a:ext>
            </a:extLst>
          </p:cNvPr>
          <p:cNvSpPr/>
          <p:nvPr/>
        </p:nvSpPr>
        <p:spPr>
          <a:xfrm>
            <a:off x="5486178" y="4236784"/>
            <a:ext cx="1813781" cy="10035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GenericServlet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09D456C-3D28-687F-41EF-07EA10CBF551}"/>
              </a:ext>
            </a:extLst>
          </p:cNvPr>
          <p:cNvSpPr/>
          <p:nvPr/>
        </p:nvSpPr>
        <p:spPr>
          <a:xfrm>
            <a:off x="4315065" y="2551420"/>
            <a:ext cx="1351628" cy="100350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Servlet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ED2A662-932B-D32F-A9D4-512FD1A56B79}"/>
              </a:ext>
            </a:extLst>
          </p:cNvPr>
          <p:cNvCxnSpPr>
            <a:cxnSpLocks/>
            <a:stCxn id="4" idx="0"/>
            <a:endCxn id="5" idx="2"/>
          </p:cNvCxnSpPr>
          <p:nvPr/>
        </p:nvCxnSpPr>
        <p:spPr>
          <a:xfrm flipH="1" flipV="1">
            <a:off x="4990879" y="3554927"/>
            <a:ext cx="1402190" cy="681857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8E3E1F0C-73BF-C698-7BEB-A44ACB910E8C}"/>
              </a:ext>
            </a:extLst>
          </p:cNvPr>
          <p:cNvSpPr/>
          <p:nvPr/>
        </p:nvSpPr>
        <p:spPr>
          <a:xfrm>
            <a:off x="6827820" y="2551421"/>
            <a:ext cx="1676099" cy="100350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ServletConfig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F0C50DB-02F0-AF53-53B3-791BA43DA283}"/>
              </a:ext>
            </a:extLst>
          </p:cNvPr>
          <p:cNvCxnSpPr>
            <a:cxnSpLocks/>
            <a:stCxn id="4" idx="0"/>
            <a:endCxn id="12" idx="2"/>
          </p:cNvCxnSpPr>
          <p:nvPr/>
        </p:nvCxnSpPr>
        <p:spPr>
          <a:xfrm flipV="1">
            <a:off x="6393069" y="3554928"/>
            <a:ext cx="1272801" cy="681856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A7FAB8A1-7579-0D8E-5B91-D471789B0340}"/>
              </a:ext>
            </a:extLst>
          </p:cNvPr>
          <p:cNvCxnSpPr>
            <a:cxnSpLocks/>
            <a:stCxn id="24" idx="0"/>
            <a:endCxn id="4" idx="2"/>
          </p:cNvCxnSpPr>
          <p:nvPr/>
        </p:nvCxnSpPr>
        <p:spPr>
          <a:xfrm flipV="1">
            <a:off x="6393069" y="5240291"/>
            <a:ext cx="0" cy="531067"/>
          </a:xfrm>
          <a:prstGeom prst="straightConnector1">
            <a:avLst/>
          </a:prstGeom>
          <a:ln w="25400">
            <a:solidFill>
              <a:schemeClr val="tx1"/>
            </a:solidFill>
            <a:headEnd type="none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C280F8D9-BA41-1390-BBAE-B3169432542C}"/>
              </a:ext>
            </a:extLst>
          </p:cNvPr>
          <p:cNvSpPr/>
          <p:nvPr/>
        </p:nvSpPr>
        <p:spPr>
          <a:xfrm>
            <a:off x="5486178" y="5771358"/>
            <a:ext cx="1813781" cy="10035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HttpServlet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2C5E4A60-5A4D-7A13-1E8D-C72EADDDACB1}"/>
              </a:ext>
            </a:extLst>
          </p:cNvPr>
          <p:cNvSpPr/>
          <p:nvPr/>
        </p:nvSpPr>
        <p:spPr>
          <a:xfrm>
            <a:off x="5303222" y="9949659"/>
            <a:ext cx="2179693" cy="10035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DispatcherServlet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52795491-A4CB-D59A-3F83-910E58579BEF}"/>
              </a:ext>
            </a:extLst>
          </p:cNvPr>
          <p:cNvSpPr/>
          <p:nvPr/>
        </p:nvSpPr>
        <p:spPr>
          <a:xfrm>
            <a:off x="5303221" y="8598104"/>
            <a:ext cx="2179693" cy="10035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FrameworkServlet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3E5A68E6-1E8C-6768-FEFA-B5742C3AB577}"/>
              </a:ext>
            </a:extLst>
          </p:cNvPr>
          <p:cNvSpPr/>
          <p:nvPr/>
        </p:nvSpPr>
        <p:spPr>
          <a:xfrm>
            <a:off x="5303222" y="7141056"/>
            <a:ext cx="2179693" cy="10035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HttpServletBean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71EEF4AB-4A8F-0C8A-1C85-586CE8321304}"/>
              </a:ext>
            </a:extLst>
          </p:cNvPr>
          <p:cNvCxnSpPr>
            <a:cxnSpLocks/>
            <a:stCxn id="29" idx="0"/>
            <a:endCxn id="24" idx="2"/>
          </p:cNvCxnSpPr>
          <p:nvPr/>
        </p:nvCxnSpPr>
        <p:spPr>
          <a:xfrm flipV="1">
            <a:off x="6393069" y="6774865"/>
            <a:ext cx="0" cy="366191"/>
          </a:xfrm>
          <a:prstGeom prst="straightConnector1">
            <a:avLst/>
          </a:prstGeom>
          <a:ln w="25400">
            <a:solidFill>
              <a:schemeClr val="tx1"/>
            </a:solidFill>
            <a:headEnd type="none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1989235B-64EB-91E7-7230-2BE6BE8E3398}"/>
              </a:ext>
            </a:extLst>
          </p:cNvPr>
          <p:cNvCxnSpPr>
            <a:cxnSpLocks/>
            <a:stCxn id="28" idx="0"/>
            <a:endCxn id="29" idx="2"/>
          </p:cNvCxnSpPr>
          <p:nvPr/>
        </p:nvCxnSpPr>
        <p:spPr>
          <a:xfrm flipV="1">
            <a:off x="6393068" y="8144563"/>
            <a:ext cx="1" cy="453541"/>
          </a:xfrm>
          <a:prstGeom prst="straightConnector1">
            <a:avLst/>
          </a:prstGeom>
          <a:ln w="25400">
            <a:solidFill>
              <a:schemeClr val="tx1"/>
            </a:solidFill>
            <a:headEnd type="none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81B8B868-E65B-7250-27ED-2E6A470CE11C}"/>
              </a:ext>
            </a:extLst>
          </p:cNvPr>
          <p:cNvCxnSpPr>
            <a:cxnSpLocks/>
            <a:stCxn id="27" idx="0"/>
            <a:endCxn id="28" idx="2"/>
          </p:cNvCxnSpPr>
          <p:nvPr/>
        </p:nvCxnSpPr>
        <p:spPr>
          <a:xfrm flipH="1" flipV="1">
            <a:off x="6393068" y="9601611"/>
            <a:ext cx="1" cy="348048"/>
          </a:xfrm>
          <a:prstGeom prst="straightConnector1">
            <a:avLst/>
          </a:prstGeom>
          <a:ln w="25400">
            <a:solidFill>
              <a:schemeClr val="tx1"/>
            </a:solidFill>
            <a:headEnd type="none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59A7542E-4F6A-686B-7373-66B6E04053E0}"/>
              </a:ext>
            </a:extLst>
          </p:cNvPr>
          <p:cNvCxnSpPr>
            <a:cxnSpLocks/>
            <a:stCxn id="27" idx="2"/>
            <a:endCxn id="15" idx="0"/>
          </p:cNvCxnSpPr>
          <p:nvPr/>
        </p:nvCxnSpPr>
        <p:spPr>
          <a:xfrm>
            <a:off x="6393069" y="10953166"/>
            <a:ext cx="6265331" cy="67941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F10BF7B-1CB6-044A-B530-BD3C19977D47}"/>
              </a:ext>
            </a:extLst>
          </p:cNvPr>
          <p:cNvCxnSpPr>
            <a:cxnSpLocks/>
            <a:stCxn id="27" idx="2"/>
            <a:endCxn id="11" idx="0"/>
          </p:cNvCxnSpPr>
          <p:nvPr/>
        </p:nvCxnSpPr>
        <p:spPr>
          <a:xfrm>
            <a:off x="6393069" y="10953166"/>
            <a:ext cx="1089845" cy="679416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865F5B17-0989-D4DB-B5F7-4278B0DF77AA}"/>
              </a:ext>
            </a:extLst>
          </p:cNvPr>
          <p:cNvSpPr/>
          <p:nvPr/>
        </p:nvSpPr>
        <p:spPr>
          <a:xfrm>
            <a:off x="6056185" y="11632582"/>
            <a:ext cx="2853457" cy="10035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HandlerExecutionChain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159B080A-0FB7-2BB7-5174-D74BF90DCEF7}"/>
              </a:ext>
            </a:extLst>
          </p:cNvPr>
          <p:cNvSpPr/>
          <p:nvPr/>
        </p:nvSpPr>
        <p:spPr>
          <a:xfrm>
            <a:off x="11568553" y="11632577"/>
            <a:ext cx="2179693" cy="10035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ModelAndView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62794E0F-581E-AFFB-4150-473E4B142FC2}"/>
              </a:ext>
            </a:extLst>
          </p:cNvPr>
          <p:cNvSpPr/>
          <p:nvPr/>
        </p:nvSpPr>
        <p:spPr>
          <a:xfrm>
            <a:off x="787078" y="11632580"/>
            <a:ext cx="2439595" cy="10035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HttpServletRequest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D2B6098-3037-9820-3148-9804C6548544}"/>
              </a:ext>
            </a:extLst>
          </p:cNvPr>
          <p:cNvSpPr/>
          <p:nvPr/>
        </p:nvSpPr>
        <p:spPr>
          <a:xfrm>
            <a:off x="3408550" y="11632579"/>
            <a:ext cx="2439595" cy="10035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HttpServletResponse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709F8EC5-E9EE-03C8-AFA9-DA12FEA744EB}"/>
              </a:ext>
            </a:extLst>
          </p:cNvPr>
          <p:cNvCxnSpPr>
            <a:cxnSpLocks/>
            <a:stCxn id="27" idx="2"/>
            <a:endCxn id="20" idx="0"/>
          </p:cNvCxnSpPr>
          <p:nvPr/>
        </p:nvCxnSpPr>
        <p:spPr>
          <a:xfrm flipH="1">
            <a:off x="2006876" y="10953166"/>
            <a:ext cx="4386193" cy="679414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3D39284A-4DAD-1ECC-A9BE-AC2BC41B2286}"/>
              </a:ext>
            </a:extLst>
          </p:cNvPr>
          <p:cNvCxnSpPr>
            <a:cxnSpLocks/>
            <a:stCxn id="27" idx="2"/>
            <a:endCxn id="25" idx="0"/>
          </p:cNvCxnSpPr>
          <p:nvPr/>
        </p:nvCxnSpPr>
        <p:spPr>
          <a:xfrm flipH="1">
            <a:off x="4628348" y="10953166"/>
            <a:ext cx="1764721" cy="679413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F72722F7-C848-71DE-CC38-01000DE00001}"/>
              </a:ext>
            </a:extLst>
          </p:cNvPr>
          <p:cNvSpPr/>
          <p:nvPr/>
        </p:nvSpPr>
        <p:spPr>
          <a:xfrm>
            <a:off x="9149251" y="11632578"/>
            <a:ext cx="2179693" cy="10035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HandlerAdapter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1831F571-76EA-DB3F-417F-E89E655AE041}"/>
              </a:ext>
            </a:extLst>
          </p:cNvPr>
          <p:cNvCxnSpPr>
            <a:cxnSpLocks/>
            <a:stCxn id="27" idx="2"/>
            <a:endCxn id="39" idx="0"/>
          </p:cNvCxnSpPr>
          <p:nvPr/>
        </p:nvCxnSpPr>
        <p:spPr>
          <a:xfrm>
            <a:off x="6393069" y="10953166"/>
            <a:ext cx="3846029" cy="679412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0083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B4E0D5BC-1A0B-83CE-B8BF-26EFA6D2A07D}"/>
              </a:ext>
            </a:extLst>
          </p:cNvPr>
          <p:cNvSpPr/>
          <p:nvPr/>
        </p:nvSpPr>
        <p:spPr>
          <a:xfrm>
            <a:off x="6295816" y="4479661"/>
            <a:ext cx="2497729" cy="10035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OrderServiceImpl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DF20262-BC86-EC67-D971-063D185EDE51}"/>
              </a:ext>
            </a:extLst>
          </p:cNvPr>
          <p:cNvSpPr/>
          <p:nvPr/>
        </p:nvSpPr>
        <p:spPr>
          <a:xfrm>
            <a:off x="6461697" y="7858855"/>
            <a:ext cx="2224103" cy="100350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OrderRepository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CFA3245A-5351-ABED-DE5B-D78B11B123CB}"/>
              </a:ext>
            </a:extLst>
          </p:cNvPr>
          <p:cNvCxnSpPr>
            <a:cxnSpLocks/>
            <a:stCxn id="13" idx="0"/>
            <a:endCxn id="4" idx="2"/>
          </p:cNvCxnSpPr>
          <p:nvPr/>
        </p:nvCxnSpPr>
        <p:spPr>
          <a:xfrm flipV="1">
            <a:off x="7573748" y="8862362"/>
            <a:ext cx="1" cy="383453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653DC51F-635F-8B6E-7CA0-494BD83BC3E1}"/>
              </a:ext>
            </a:extLst>
          </p:cNvPr>
          <p:cNvSpPr/>
          <p:nvPr/>
        </p:nvSpPr>
        <p:spPr>
          <a:xfrm>
            <a:off x="6637788" y="1198362"/>
            <a:ext cx="1813781" cy="10035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OrderController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6E23329B-F406-0B5D-79F2-43AFECB8ED33}"/>
              </a:ext>
            </a:extLst>
          </p:cNvPr>
          <p:cNvSpPr/>
          <p:nvPr/>
        </p:nvSpPr>
        <p:spPr>
          <a:xfrm>
            <a:off x="6691391" y="6238422"/>
            <a:ext cx="1764721" cy="10035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Order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4A436A4E-1A42-4F8F-3027-69B46E66285E}"/>
              </a:ext>
            </a:extLst>
          </p:cNvPr>
          <p:cNvSpPr/>
          <p:nvPr/>
        </p:nvSpPr>
        <p:spPr>
          <a:xfrm>
            <a:off x="9464088" y="4486964"/>
            <a:ext cx="2853457" cy="10035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CreateOrderRequestDto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4175F600-3C9D-5594-1272-A3C6A6E0D848}"/>
              </a:ext>
            </a:extLst>
          </p:cNvPr>
          <p:cNvSpPr/>
          <p:nvPr/>
        </p:nvSpPr>
        <p:spPr>
          <a:xfrm>
            <a:off x="6353950" y="9245815"/>
            <a:ext cx="2439595" cy="10035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OrderJpaRepository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1062A8A-4159-9942-D66B-4B863F80B15C}"/>
              </a:ext>
            </a:extLst>
          </p:cNvPr>
          <p:cNvCxnSpPr>
            <a:cxnSpLocks/>
            <a:stCxn id="3" idx="3"/>
            <a:endCxn id="12" idx="1"/>
          </p:cNvCxnSpPr>
          <p:nvPr/>
        </p:nvCxnSpPr>
        <p:spPr>
          <a:xfrm>
            <a:off x="8793545" y="4981415"/>
            <a:ext cx="670543" cy="7303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5F4B746-794B-167B-3C2F-6F8A99118675}"/>
              </a:ext>
            </a:extLst>
          </p:cNvPr>
          <p:cNvCxnSpPr>
            <a:cxnSpLocks/>
            <a:stCxn id="9" idx="3"/>
            <a:endCxn id="12" idx="0"/>
          </p:cNvCxnSpPr>
          <p:nvPr/>
        </p:nvCxnSpPr>
        <p:spPr>
          <a:xfrm>
            <a:off x="8451569" y="1700116"/>
            <a:ext cx="2439248" cy="2786848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8E233D1-B9F0-F041-0593-B9747E5E6B25}"/>
              </a:ext>
            </a:extLst>
          </p:cNvPr>
          <p:cNvCxnSpPr>
            <a:cxnSpLocks/>
            <a:stCxn id="9" idx="2"/>
            <a:endCxn id="105" idx="0"/>
          </p:cNvCxnSpPr>
          <p:nvPr/>
        </p:nvCxnSpPr>
        <p:spPr>
          <a:xfrm>
            <a:off x="7544679" y="2201869"/>
            <a:ext cx="1" cy="847524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902BA2F3-BD99-FB62-B082-AA96AA7E3468}"/>
              </a:ext>
            </a:extLst>
          </p:cNvPr>
          <p:cNvCxnSpPr>
            <a:cxnSpLocks/>
            <a:stCxn id="3" idx="2"/>
            <a:endCxn id="11" idx="0"/>
          </p:cNvCxnSpPr>
          <p:nvPr/>
        </p:nvCxnSpPr>
        <p:spPr>
          <a:xfrm>
            <a:off x="7544681" y="5483168"/>
            <a:ext cx="29071" cy="755254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19A43630-DAB1-E4FB-C0DD-BF497D762FBD}"/>
              </a:ext>
            </a:extLst>
          </p:cNvPr>
          <p:cNvCxnSpPr>
            <a:cxnSpLocks/>
            <a:stCxn id="4" idx="0"/>
            <a:endCxn id="11" idx="2"/>
          </p:cNvCxnSpPr>
          <p:nvPr/>
        </p:nvCxnSpPr>
        <p:spPr>
          <a:xfrm flipV="1">
            <a:off x="7573749" y="7241929"/>
            <a:ext cx="3" cy="616926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9F58A71B-19D4-23E4-F023-F440AA75E61B}"/>
              </a:ext>
            </a:extLst>
          </p:cNvPr>
          <p:cNvCxnSpPr>
            <a:cxnSpLocks/>
            <a:stCxn id="3" idx="1"/>
            <a:endCxn id="4" idx="1"/>
          </p:cNvCxnSpPr>
          <p:nvPr/>
        </p:nvCxnSpPr>
        <p:spPr>
          <a:xfrm rot="10800000" flipH="1" flipV="1">
            <a:off x="6295815" y="4981415"/>
            <a:ext cx="165881" cy="3379194"/>
          </a:xfrm>
          <a:prstGeom prst="bentConnector3">
            <a:avLst>
              <a:gd name="adj1" fmla="val -137810"/>
            </a:avLst>
          </a:prstGeom>
          <a:ln w="25400">
            <a:solidFill>
              <a:schemeClr val="tx1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CE219442-0BD2-5ED3-3DB4-E9592CA3EE78}"/>
              </a:ext>
            </a:extLst>
          </p:cNvPr>
          <p:cNvSpPr/>
          <p:nvPr/>
        </p:nvSpPr>
        <p:spPr>
          <a:xfrm>
            <a:off x="3021565" y="999354"/>
            <a:ext cx="11656414" cy="1512542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CDCFF8AE-DEF2-8A3F-1042-B9BA6C75BCED}"/>
              </a:ext>
            </a:extLst>
          </p:cNvPr>
          <p:cNvSpPr/>
          <p:nvPr/>
        </p:nvSpPr>
        <p:spPr>
          <a:xfrm>
            <a:off x="3021565" y="2740790"/>
            <a:ext cx="11656414" cy="2944474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AF44D60F-1470-2953-A375-32F4EF926565}"/>
              </a:ext>
            </a:extLst>
          </p:cNvPr>
          <p:cNvSpPr/>
          <p:nvPr/>
        </p:nvSpPr>
        <p:spPr>
          <a:xfrm>
            <a:off x="2965340" y="5969883"/>
            <a:ext cx="11656414" cy="1606551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70A07004-F6F7-0417-0618-1BD6B3CCCC18}"/>
              </a:ext>
            </a:extLst>
          </p:cNvPr>
          <p:cNvSpPr/>
          <p:nvPr/>
        </p:nvSpPr>
        <p:spPr>
          <a:xfrm>
            <a:off x="2965340" y="7704563"/>
            <a:ext cx="11656414" cy="2838688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EDC4AEF-DB78-02E8-1D34-8F29E7D40101}"/>
              </a:ext>
            </a:extLst>
          </p:cNvPr>
          <p:cNvSpPr txBox="1"/>
          <p:nvPr/>
        </p:nvSpPr>
        <p:spPr>
          <a:xfrm>
            <a:off x="922967" y="1586263"/>
            <a:ext cx="1645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Presentation</a:t>
            </a:r>
            <a:endParaRPr lang="ko-KR" altLang="en-US" b="1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0879F55-4217-3BBE-3856-79F611588E7A}"/>
              </a:ext>
            </a:extLst>
          </p:cNvPr>
          <p:cNvSpPr txBox="1"/>
          <p:nvPr/>
        </p:nvSpPr>
        <p:spPr>
          <a:xfrm>
            <a:off x="948322" y="4031807"/>
            <a:ext cx="1645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Business</a:t>
            </a:r>
            <a:endParaRPr lang="ko-KR" altLang="en-US" b="1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8D2341E-F108-573C-E8C6-69B9DEA4DCF3}"/>
              </a:ext>
            </a:extLst>
          </p:cNvPr>
          <p:cNvSpPr txBox="1"/>
          <p:nvPr/>
        </p:nvSpPr>
        <p:spPr>
          <a:xfrm>
            <a:off x="970929" y="6408101"/>
            <a:ext cx="1645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Entity</a:t>
            </a:r>
            <a:endParaRPr lang="ko-KR" altLang="en-US" b="1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C3A2AD0-F129-0A36-1004-2DDD55B93FE6}"/>
              </a:ext>
            </a:extLst>
          </p:cNvPr>
          <p:cNvSpPr txBox="1"/>
          <p:nvPr/>
        </p:nvSpPr>
        <p:spPr>
          <a:xfrm>
            <a:off x="922967" y="8939241"/>
            <a:ext cx="1645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Persistence</a:t>
            </a:r>
            <a:endParaRPr lang="ko-KR" altLang="en-US" b="1"/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F5E925A8-2093-939D-0DEA-1C24239B635F}"/>
              </a:ext>
            </a:extLst>
          </p:cNvPr>
          <p:cNvSpPr/>
          <p:nvPr/>
        </p:nvSpPr>
        <p:spPr>
          <a:xfrm>
            <a:off x="2965338" y="10905540"/>
            <a:ext cx="11656414" cy="1458567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원통형 69">
            <a:extLst>
              <a:ext uri="{FF2B5EF4-FFF2-40B4-BE49-F238E27FC236}">
                <a16:creationId xmlns:a16="http://schemas.microsoft.com/office/drawing/2014/main" id="{58872B78-2977-E83D-0720-4365BED55D10}"/>
              </a:ext>
            </a:extLst>
          </p:cNvPr>
          <p:cNvSpPr/>
          <p:nvPr/>
        </p:nvSpPr>
        <p:spPr>
          <a:xfrm>
            <a:off x="6756605" y="11188981"/>
            <a:ext cx="1634290" cy="96338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DB</a:t>
            </a:r>
            <a:endParaRPr lang="ko-KR" alt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7FC4681-2CEF-28C5-AA76-F68AEA145162}"/>
              </a:ext>
            </a:extLst>
          </p:cNvPr>
          <p:cNvSpPr txBox="1"/>
          <p:nvPr/>
        </p:nvSpPr>
        <p:spPr>
          <a:xfrm>
            <a:off x="1002623" y="11381640"/>
            <a:ext cx="1645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Database</a:t>
            </a:r>
            <a:endParaRPr lang="ko-KR" altLang="en-US" b="1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A21C5604-79F6-83A8-CA61-3DBDBF4E4530}"/>
              </a:ext>
            </a:extLst>
          </p:cNvPr>
          <p:cNvCxnSpPr>
            <a:cxnSpLocks/>
            <a:stCxn id="13" idx="2"/>
            <a:endCxn id="70" idx="0"/>
          </p:cNvCxnSpPr>
          <p:nvPr/>
        </p:nvCxnSpPr>
        <p:spPr>
          <a:xfrm>
            <a:off x="7573748" y="10249322"/>
            <a:ext cx="2" cy="1180506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4D85BC80-F85F-43F0-5300-19B103F76C02}"/>
              </a:ext>
            </a:extLst>
          </p:cNvPr>
          <p:cNvSpPr/>
          <p:nvPr/>
        </p:nvSpPr>
        <p:spPr>
          <a:xfrm>
            <a:off x="6432628" y="3049393"/>
            <a:ext cx="2224103" cy="100350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OrderService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1010F320-4D80-915E-BFE7-F5E45533F593}"/>
              </a:ext>
            </a:extLst>
          </p:cNvPr>
          <p:cNvCxnSpPr>
            <a:cxnSpLocks/>
            <a:stCxn id="3" idx="0"/>
            <a:endCxn id="105" idx="2"/>
          </p:cNvCxnSpPr>
          <p:nvPr/>
        </p:nvCxnSpPr>
        <p:spPr>
          <a:xfrm flipH="1" flipV="1">
            <a:off x="7544680" y="4052900"/>
            <a:ext cx="1" cy="426761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id="{40BE6C43-5C38-8D83-072C-870BD0615901}"/>
              </a:ext>
            </a:extLst>
          </p:cNvPr>
          <p:cNvSpPr/>
          <p:nvPr/>
        </p:nvSpPr>
        <p:spPr>
          <a:xfrm>
            <a:off x="16568315" y="3476154"/>
            <a:ext cx="2497729" cy="10035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OrderServiceImpl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72AFF5C3-102B-49D3-50F1-8FA1C84D9E81}"/>
              </a:ext>
            </a:extLst>
          </p:cNvPr>
          <p:cNvSpPr/>
          <p:nvPr/>
        </p:nvSpPr>
        <p:spPr>
          <a:xfrm>
            <a:off x="16734196" y="6855348"/>
            <a:ext cx="2224103" cy="100350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OrderRepository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36" name="사각형: 둥근 모서리 135">
            <a:extLst>
              <a:ext uri="{FF2B5EF4-FFF2-40B4-BE49-F238E27FC236}">
                <a16:creationId xmlns:a16="http://schemas.microsoft.com/office/drawing/2014/main" id="{327F4964-00C8-DF6C-9C88-CB2B8FE2E723}"/>
              </a:ext>
            </a:extLst>
          </p:cNvPr>
          <p:cNvSpPr/>
          <p:nvPr/>
        </p:nvSpPr>
        <p:spPr>
          <a:xfrm>
            <a:off x="16963890" y="5234915"/>
            <a:ext cx="1764721" cy="10035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Order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D0D4B5DA-0433-0879-6BC6-70F634FA1E76}"/>
              </a:ext>
            </a:extLst>
          </p:cNvPr>
          <p:cNvCxnSpPr>
            <a:cxnSpLocks/>
            <a:stCxn id="134" idx="2"/>
            <a:endCxn id="136" idx="0"/>
          </p:cNvCxnSpPr>
          <p:nvPr/>
        </p:nvCxnSpPr>
        <p:spPr>
          <a:xfrm>
            <a:off x="17817180" y="4479661"/>
            <a:ext cx="29071" cy="755254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DCD36659-010D-391F-407D-B78ED0CD7E9F}"/>
              </a:ext>
            </a:extLst>
          </p:cNvPr>
          <p:cNvCxnSpPr>
            <a:cxnSpLocks/>
            <a:stCxn id="135" idx="0"/>
            <a:endCxn id="136" idx="2"/>
          </p:cNvCxnSpPr>
          <p:nvPr/>
        </p:nvCxnSpPr>
        <p:spPr>
          <a:xfrm flipV="1">
            <a:off x="17846248" y="6238422"/>
            <a:ext cx="3" cy="616926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연결선: 꺾임 138">
            <a:extLst>
              <a:ext uri="{FF2B5EF4-FFF2-40B4-BE49-F238E27FC236}">
                <a16:creationId xmlns:a16="http://schemas.microsoft.com/office/drawing/2014/main" id="{BA6D67D5-7C2D-6472-1D96-044B928B08D2}"/>
              </a:ext>
            </a:extLst>
          </p:cNvPr>
          <p:cNvCxnSpPr>
            <a:cxnSpLocks/>
            <a:stCxn id="134" idx="1"/>
            <a:endCxn id="135" idx="1"/>
          </p:cNvCxnSpPr>
          <p:nvPr/>
        </p:nvCxnSpPr>
        <p:spPr>
          <a:xfrm rot="10800000" flipH="1" flipV="1">
            <a:off x="16568314" y="3977908"/>
            <a:ext cx="165881" cy="3379194"/>
          </a:xfrm>
          <a:prstGeom prst="bentConnector3">
            <a:avLst>
              <a:gd name="adj1" fmla="val -137810"/>
            </a:avLst>
          </a:prstGeom>
          <a:ln w="25400">
            <a:solidFill>
              <a:schemeClr val="tx1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id="{38231F58-35B3-4385-5EE4-B90DFE2B655A}"/>
              </a:ext>
            </a:extLst>
          </p:cNvPr>
          <p:cNvSpPr/>
          <p:nvPr/>
        </p:nvSpPr>
        <p:spPr>
          <a:xfrm>
            <a:off x="19637238" y="8448423"/>
            <a:ext cx="1764721" cy="10035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OrderEntity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:a16="http://schemas.microsoft.com/office/drawing/2014/main" id="{FB4B49D3-DF74-1AA4-FB2E-D2329EB9BBCB}"/>
              </a:ext>
            </a:extLst>
          </p:cNvPr>
          <p:cNvSpPr/>
          <p:nvPr/>
        </p:nvSpPr>
        <p:spPr>
          <a:xfrm>
            <a:off x="16632744" y="8419419"/>
            <a:ext cx="2439595" cy="10035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OrderJpaRepository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5F561B8A-9993-15B0-EE1A-B5453F3A65CA}"/>
              </a:ext>
            </a:extLst>
          </p:cNvPr>
          <p:cNvCxnSpPr>
            <a:cxnSpLocks/>
            <a:stCxn id="141" idx="0"/>
            <a:endCxn id="135" idx="2"/>
          </p:cNvCxnSpPr>
          <p:nvPr/>
        </p:nvCxnSpPr>
        <p:spPr>
          <a:xfrm flipH="1" flipV="1">
            <a:off x="17846248" y="7858855"/>
            <a:ext cx="6294" cy="560564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FAAEDB2C-9221-6C7E-3E65-087D4663F453}"/>
              </a:ext>
            </a:extLst>
          </p:cNvPr>
          <p:cNvCxnSpPr>
            <a:cxnSpLocks/>
            <a:stCxn id="141" idx="3"/>
            <a:endCxn id="140" idx="1"/>
          </p:cNvCxnSpPr>
          <p:nvPr/>
        </p:nvCxnSpPr>
        <p:spPr>
          <a:xfrm>
            <a:off x="19072339" y="8921173"/>
            <a:ext cx="564899" cy="29004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377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2881238-52D5-5E0C-AF70-DB56C86FD434}"/>
              </a:ext>
            </a:extLst>
          </p:cNvPr>
          <p:cNvSpPr/>
          <p:nvPr/>
        </p:nvSpPr>
        <p:spPr>
          <a:xfrm>
            <a:off x="8191757" y="2708711"/>
            <a:ext cx="2497729" cy="10035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SaveOrderService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FE888680-8F11-AEF1-0619-19D9AFF6B8F6}"/>
              </a:ext>
            </a:extLst>
          </p:cNvPr>
          <p:cNvSpPr/>
          <p:nvPr/>
        </p:nvSpPr>
        <p:spPr>
          <a:xfrm>
            <a:off x="11496404" y="1919546"/>
            <a:ext cx="2224103" cy="100350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SaveOrderPort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6679466-0304-16F7-0B16-11EC1C68C2D0}"/>
              </a:ext>
            </a:extLst>
          </p:cNvPr>
          <p:cNvSpPr/>
          <p:nvPr/>
        </p:nvSpPr>
        <p:spPr>
          <a:xfrm>
            <a:off x="8587332" y="4467472"/>
            <a:ext cx="1764721" cy="10035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Order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FEE327E4-0BD5-F88B-C533-BC34A5C47645}"/>
              </a:ext>
            </a:extLst>
          </p:cNvPr>
          <p:cNvSpPr/>
          <p:nvPr/>
        </p:nvSpPr>
        <p:spPr>
          <a:xfrm>
            <a:off x="15473451" y="7958565"/>
            <a:ext cx="1764721" cy="10035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OrderEntity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F7A1AB0C-E5FA-BCE1-B2F6-3290883C95BC}"/>
              </a:ext>
            </a:extLst>
          </p:cNvPr>
          <p:cNvSpPr/>
          <p:nvPr/>
        </p:nvSpPr>
        <p:spPr>
          <a:xfrm>
            <a:off x="12468957" y="7929561"/>
            <a:ext cx="2439595" cy="10035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OrderJpaRepository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186D5DE-169D-7046-D192-EFC62AD7EB9D}"/>
              </a:ext>
            </a:extLst>
          </p:cNvPr>
          <p:cNvSpPr/>
          <p:nvPr/>
        </p:nvSpPr>
        <p:spPr>
          <a:xfrm>
            <a:off x="4554562" y="1993964"/>
            <a:ext cx="2613026" cy="100350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SaveOrderUseCase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32790203-46F5-A558-54E1-C22DEFC3F829}"/>
              </a:ext>
            </a:extLst>
          </p:cNvPr>
          <p:cNvSpPr/>
          <p:nvPr/>
        </p:nvSpPr>
        <p:spPr>
          <a:xfrm>
            <a:off x="882000" y="1417793"/>
            <a:ext cx="2497729" cy="10035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OrderController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48F3FE5-4A9F-E026-EB6D-E71D81624214}"/>
              </a:ext>
            </a:extLst>
          </p:cNvPr>
          <p:cNvSpPr/>
          <p:nvPr/>
        </p:nvSpPr>
        <p:spPr>
          <a:xfrm>
            <a:off x="4434346" y="3499225"/>
            <a:ext cx="2853457" cy="10035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SaveOrderRequestDto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216B20F-54A1-C75B-7B2C-186E6316A580}"/>
              </a:ext>
            </a:extLst>
          </p:cNvPr>
          <p:cNvCxnSpPr>
            <a:cxnSpLocks/>
            <a:stCxn id="4" idx="1"/>
            <a:endCxn id="14" idx="3"/>
          </p:cNvCxnSpPr>
          <p:nvPr/>
        </p:nvCxnSpPr>
        <p:spPr>
          <a:xfrm flipH="1" flipV="1">
            <a:off x="7167588" y="2495718"/>
            <a:ext cx="1024169" cy="714747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67EE7862-AFA8-A076-F425-366BD511FB92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3379729" y="1919547"/>
            <a:ext cx="1054617" cy="2081432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F1EA4ED-AFA9-36CD-0FDE-78737AB673B9}"/>
              </a:ext>
            </a:extLst>
          </p:cNvPr>
          <p:cNvCxnSpPr>
            <a:cxnSpLocks/>
            <a:stCxn id="15" idx="3"/>
            <a:endCxn id="14" idx="1"/>
          </p:cNvCxnSpPr>
          <p:nvPr/>
        </p:nvCxnSpPr>
        <p:spPr>
          <a:xfrm>
            <a:off x="3379729" y="1919547"/>
            <a:ext cx="1174833" cy="576171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A5DAA352-0AAA-F3D3-E3AB-7E3C017966ED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>
            <a:off x="5861075" y="2997471"/>
            <a:ext cx="0" cy="501754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601661EC-E656-D572-A1DB-08BFA515EC57}"/>
              </a:ext>
            </a:extLst>
          </p:cNvPr>
          <p:cNvCxnSpPr>
            <a:cxnSpLocks/>
            <a:stCxn id="4" idx="1"/>
            <a:endCxn id="16" idx="3"/>
          </p:cNvCxnSpPr>
          <p:nvPr/>
        </p:nvCxnSpPr>
        <p:spPr>
          <a:xfrm flipH="1">
            <a:off x="7287803" y="3210465"/>
            <a:ext cx="903954" cy="790514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0E8115A5-0AA8-1FAF-C64D-3F5E179C3123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9440622" y="3712218"/>
            <a:ext cx="29071" cy="755254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43851524-ADB0-250A-B451-E778AA127753}"/>
              </a:ext>
            </a:extLst>
          </p:cNvPr>
          <p:cNvSpPr/>
          <p:nvPr/>
        </p:nvSpPr>
        <p:spPr>
          <a:xfrm>
            <a:off x="11415576" y="3463965"/>
            <a:ext cx="2853457" cy="10035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OrderResponsetDto</a:t>
            </a:r>
            <a:endParaRPr lang="ko-KR" altLang="en-US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826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DEB38F2B-870B-0599-90CC-954DA7908FBE}"/>
              </a:ext>
            </a:extLst>
          </p:cNvPr>
          <p:cNvSpPr/>
          <p:nvPr/>
        </p:nvSpPr>
        <p:spPr>
          <a:xfrm>
            <a:off x="1255225" y="627035"/>
            <a:ext cx="2497729" cy="10035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Browser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2F82D9AD-03B2-211D-1CA6-9D0593D0F10A}"/>
              </a:ext>
            </a:extLst>
          </p:cNvPr>
          <p:cNvSpPr/>
          <p:nvPr/>
        </p:nvSpPr>
        <p:spPr>
          <a:xfrm>
            <a:off x="9357307" y="627033"/>
            <a:ext cx="2497729" cy="10035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BackEnd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Server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F2B13718-D551-92A3-9CB5-7DD3419394FC}"/>
              </a:ext>
            </a:extLst>
          </p:cNvPr>
          <p:cNvSpPr/>
          <p:nvPr/>
        </p:nvSpPr>
        <p:spPr>
          <a:xfrm>
            <a:off x="18006909" y="627034"/>
            <a:ext cx="2497729" cy="10035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Google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3B5AADD-EBEF-953D-96D9-BE0A75FB6923}"/>
              </a:ext>
            </a:extLst>
          </p:cNvPr>
          <p:cNvCxnSpPr>
            <a:cxnSpLocks/>
          </p:cNvCxnSpPr>
          <p:nvPr/>
        </p:nvCxnSpPr>
        <p:spPr>
          <a:xfrm>
            <a:off x="3267268" y="2070470"/>
            <a:ext cx="6419461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9AD68B8-B1C5-6D05-9A5D-DC133C6F381A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2500604" y="1630542"/>
            <a:ext cx="3486" cy="121414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047F969-4374-94DC-0461-18281BDF6E78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10602685" y="1630540"/>
            <a:ext cx="3487" cy="12160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2CC3AC5-7DB6-77C9-1983-BE53B9E0FF14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19255773" y="1630541"/>
            <a:ext cx="1" cy="12141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DDF70C2-BACF-B1FC-1A1B-1C3061AC650F}"/>
              </a:ext>
            </a:extLst>
          </p:cNvPr>
          <p:cNvSpPr txBox="1"/>
          <p:nvPr/>
        </p:nvSpPr>
        <p:spPr>
          <a:xfrm>
            <a:off x="4016834" y="1701138"/>
            <a:ext cx="255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GET	/api/login</a:t>
            </a:r>
            <a:endParaRPr lang="ko-KR" altLang="en-US" b="1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E0D9690-1836-9ADF-0777-9D5B7269DB58}"/>
              </a:ext>
            </a:extLst>
          </p:cNvPr>
          <p:cNvCxnSpPr>
            <a:cxnSpLocks/>
          </p:cNvCxnSpPr>
          <p:nvPr/>
        </p:nvCxnSpPr>
        <p:spPr>
          <a:xfrm flipH="1">
            <a:off x="3174400" y="3173570"/>
            <a:ext cx="6419461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45F0CF8-95D5-EEA3-BFB5-4158CDAB9AE3}"/>
              </a:ext>
            </a:extLst>
          </p:cNvPr>
          <p:cNvSpPr txBox="1"/>
          <p:nvPr/>
        </p:nvSpPr>
        <p:spPr>
          <a:xfrm>
            <a:off x="3972169" y="2618213"/>
            <a:ext cx="5713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redirect	/google/login?redirect_url=/api/token</a:t>
            </a:r>
            <a:endParaRPr lang="ko-KR" altLang="en-US" b="1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D32AFBC-47FE-013E-AE74-F0C2DC852265}"/>
              </a:ext>
            </a:extLst>
          </p:cNvPr>
          <p:cNvSpPr txBox="1"/>
          <p:nvPr/>
        </p:nvSpPr>
        <p:spPr>
          <a:xfrm>
            <a:off x="4009055" y="3747050"/>
            <a:ext cx="5713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GET	/google/login.html</a:t>
            </a:r>
            <a:endParaRPr lang="ko-KR" altLang="en-US" b="1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F988942B-FAF9-8983-7C84-6064F125A880}"/>
              </a:ext>
            </a:extLst>
          </p:cNvPr>
          <p:cNvCxnSpPr>
            <a:cxnSpLocks/>
          </p:cNvCxnSpPr>
          <p:nvPr/>
        </p:nvCxnSpPr>
        <p:spPr>
          <a:xfrm>
            <a:off x="3303037" y="4195109"/>
            <a:ext cx="15563461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CCBAED5-2376-39AB-75F5-FF60E4E13653}"/>
              </a:ext>
            </a:extLst>
          </p:cNvPr>
          <p:cNvSpPr txBox="1"/>
          <p:nvPr/>
        </p:nvSpPr>
        <p:spPr>
          <a:xfrm>
            <a:off x="3972608" y="4561967"/>
            <a:ext cx="5713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/google/login.html</a:t>
            </a:r>
            <a:endParaRPr lang="ko-KR" altLang="en-US" b="1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52500C1-37D0-3F5E-DE0F-5960F4D85F2F}"/>
              </a:ext>
            </a:extLst>
          </p:cNvPr>
          <p:cNvCxnSpPr>
            <a:cxnSpLocks/>
          </p:cNvCxnSpPr>
          <p:nvPr/>
        </p:nvCxnSpPr>
        <p:spPr>
          <a:xfrm flipH="1">
            <a:off x="3303036" y="5097303"/>
            <a:ext cx="15563461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8F758015-3CC2-BB5B-AEA4-8C394928F3D3}"/>
              </a:ext>
            </a:extLst>
          </p:cNvPr>
          <p:cNvCxnSpPr>
            <a:cxnSpLocks/>
          </p:cNvCxnSpPr>
          <p:nvPr/>
        </p:nvCxnSpPr>
        <p:spPr>
          <a:xfrm flipH="1">
            <a:off x="3356710" y="6914069"/>
            <a:ext cx="15563461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D5C6E588-6320-DB94-8502-65D9B2F3575D}"/>
              </a:ext>
            </a:extLst>
          </p:cNvPr>
          <p:cNvCxnSpPr>
            <a:cxnSpLocks/>
          </p:cNvCxnSpPr>
          <p:nvPr/>
        </p:nvCxnSpPr>
        <p:spPr>
          <a:xfrm>
            <a:off x="3449578" y="5996993"/>
            <a:ext cx="15563461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68B4855-BE04-D236-0579-87640A454270}"/>
              </a:ext>
            </a:extLst>
          </p:cNvPr>
          <p:cNvSpPr txBox="1"/>
          <p:nvPr/>
        </p:nvSpPr>
        <p:spPr>
          <a:xfrm>
            <a:off x="4042075" y="5627661"/>
            <a:ext cx="5713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로그인 정보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03013AD-DD3F-4585-4374-A0D67952BF6B}"/>
              </a:ext>
            </a:extLst>
          </p:cNvPr>
          <p:cNvSpPr txBox="1"/>
          <p:nvPr/>
        </p:nvSpPr>
        <p:spPr>
          <a:xfrm>
            <a:off x="3972168" y="6466610"/>
            <a:ext cx="5713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redirect	/api/token?code=“~~~”</a:t>
            </a:r>
            <a:endParaRPr lang="ko-KR" altLang="en-US" b="1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E3355360-9D31-9A2B-4A4C-52DA6827AAE2}"/>
              </a:ext>
            </a:extLst>
          </p:cNvPr>
          <p:cNvCxnSpPr>
            <a:cxnSpLocks/>
          </p:cNvCxnSpPr>
          <p:nvPr/>
        </p:nvCxnSpPr>
        <p:spPr>
          <a:xfrm flipH="1">
            <a:off x="10768423" y="9851683"/>
            <a:ext cx="8118709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6B950B2A-54C7-16DF-8794-E58E292AFA87}"/>
              </a:ext>
            </a:extLst>
          </p:cNvPr>
          <p:cNvCxnSpPr>
            <a:cxnSpLocks/>
          </p:cNvCxnSpPr>
          <p:nvPr/>
        </p:nvCxnSpPr>
        <p:spPr>
          <a:xfrm>
            <a:off x="3229655" y="7953541"/>
            <a:ext cx="688356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797A593E-2D33-7590-FEAB-59D5B01190EB}"/>
              </a:ext>
            </a:extLst>
          </p:cNvPr>
          <p:cNvSpPr txBox="1"/>
          <p:nvPr/>
        </p:nvSpPr>
        <p:spPr>
          <a:xfrm>
            <a:off x="3804368" y="7417963"/>
            <a:ext cx="5713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GET	/api/token?code=“~~~”</a:t>
            </a:r>
            <a:endParaRPr lang="ko-KR" altLang="en-US" b="1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FF64E4C-1DAC-4D4D-6D62-4007F782EFB0}"/>
              </a:ext>
            </a:extLst>
          </p:cNvPr>
          <p:cNvSpPr txBox="1"/>
          <p:nvPr/>
        </p:nvSpPr>
        <p:spPr>
          <a:xfrm>
            <a:off x="10956112" y="8307376"/>
            <a:ext cx="5713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POST	/google/google-token  {code: “~~~”}</a:t>
            </a:r>
            <a:endParaRPr lang="ko-KR" altLang="en-US" b="1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711B3560-D93C-51B0-B8EC-2B7B50D17977}"/>
              </a:ext>
            </a:extLst>
          </p:cNvPr>
          <p:cNvCxnSpPr>
            <a:cxnSpLocks/>
          </p:cNvCxnSpPr>
          <p:nvPr/>
        </p:nvCxnSpPr>
        <p:spPr>
          <a:xfrm>
            <a:off x="10768423" y="8936492"/>
            <a:ext cx="8061649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985AAC09-07CD-74E3-F3CE-CB2C9CA5648B}"/>
              </a:ext>
            </a:extLst>
          </p:cNvPr>
          <p:cNvSpPr txBox="1"/>
          <p:nvPr/>
        </p:nvSpPr>
        <p:spPr>
          <a:xfrm>
            <a:off x="10976766" y="9260159"/>
            <a:ext cx="5713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{google-token: “~~~”}</a:t>
            </a:r>
            <a:endParaRPr lang="ko-KR" altLang="en-US" b="1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11C0FD9A-0B12-3AAF-B300-629E07C38959}"/>
              </a:ext>
            </a:extLst>
          </p:cNvPr>
          <p:cNvCxnSpPr>
            <a:cxnSpLocks/>
          </p:cNvCxnSpPr>
          <p:nvPr/>
        </p:nvCxnSpPr>
        <p:spPr>
          <a:xfrm flipH="1">
            <a:off x="10711363" y="11885395"/>
            <a:ext cx="8118709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3EA7A87E-42F1-5B10-11F2-97CA8F511B52}"/>
              </a:ext>
            </a:extLst>
          </p:cNvPr>
          <p:cNvSpPr txBox="1"/>
          <p:nvPr/>
        </p:nvSpPr>
        <p:spPr>
          <a:xfrm>
            <a:off x="10875225" y="10303766"/>
            <a:ext cx="5713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GET	/google/users  {google-token: “~~~”}</a:t>
            </a:r>
            <a:endParaRPr lang="ko-KR" altLang="en-US" b="1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0C98C136-F0A5-3144-95A0-2EBC6DA881A6}"/>
              </a:ext>
            </a:extLst>
          </p:cNvPr>
          <p:cNvCxnSpPr>
            <a:cxnSpLocks/>
          </p:cNvCxnSpPr>
          <p:nvPr/>
        </p:nvCxnSpPr>
        <p:spPr>
          <a:xfrm>
            <a:off x="10825483" y="10932882"/>
            <a:ext cx="8061649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222DC1E0-EA15-6CE3-D86A-CDBC3B2F5FD9}"/>
              </a:ext>
            </a:extLst>
          </p:cNvPr>
          <p:cNvSpPr txBox="1"/>
          <p:nvPr/>
        </p:nvSpPr>
        <p:spPr>
          <a:xfrm>
            <a:off x="10895879" y="11256549"/>
            <a:ext cx="5713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{email: “”, name: “”}</a:t>
            </a:r>
            <a:endParaRPr lang="ko-KR" altLang="en-US" b="1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182EE61B-67F7-C4AF-1384-FFC458E0540C}"/>
              </a:ext>
            </a:extLst>
          </p:cNvPr>
          <p:cNvSpPr/>
          <p:nvPr/>
        </p:nvSpPr>
        <p:spPr>
          <a:xfrm>
            <a:off x="9178748" y="12333584"/>
            <a:ext cx="2676288" cy="7464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user </a:t>
            </a:r>
            <a:r>
              <a:rPr lang="ko-KR" altLang="en-US" b="1">
                <a:solidFill>
                  <a:schemeClr val="tx1"/>
                </a:solidFill>
              </a:rPr>
              <a:t>저장</a:t>
            </a:r>
            <a:r>
              <a:rPr lang="en-US" altLang="ko-KR" b="1">
                <a:solidFill>
                  <a:schemeClr val="tx1"/>
                </a:solidFill>
              </a:rPr>
              <a:t>, jwt</a:t>
            </a:r>
            <a:r>
              <a:rPr lang="ko-KR" altLang="en-US" b="1">
                <a:solidFill>
                  <a:schemeClr val="tx1"/>
                </a:solidFill>
              </a:rPr>
              <a:t> 발급</a:t>
            </a: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1E7439EB-4444-0B33-9367-4E44EA542D26}"/>
              </a:ext>
            </a:extLst>
          </p:cNvPr>
          <p:cNvCxnSpPr>
            <a:cxnSpLocks/>
          </p:cNvCxnSpPr>
          <p:nvPr/>
        </p:nvCxnSpPr>
        <p:spPr>
          <a:xfrm flipH="1">
            <a:off x="3129233" y="13548049"/>
            <a:ext cx="6983982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D7F56109-6762-C2FF-DE3D-2CB524F85C97}"/>
              </a:ext>
            </a:extLst>
          </p:cNvPr>
          <p:cNvSpPr txBox="1"/>
          <p:nvPr/>
        </p:nvSpPr>
        <p:spPr>
          <a:xfrm>
            <a:off x="3657753" y="12706808"/>
            <a:ext cx="57134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redirect	</a:t>
            </a:r>
            <a:r>
              <a:rPr lang="ko-KR" altLang="en-US" b="1"/>
              <a:t>로그인 완료 페이지 주소</a:t>
            </a:r>
            <a:endParaRPr lang="en-US" altLang="ko-KR" b="1"/>
          </a:p>
          <a:p>
            <a:r>
              <a:rPr lang="en-US" altLang="ko-KR" b="1"/>
              <a:t>set-cookie: jwt</a:t>
            </a:r>
          </a:p>
        </p:txBody>
      </p:sp>
    </p:spTree>
    <p:extLst>
      <p:ext uri="{BB962C8B-B14F-4D97-AF65-F5344CB8AC3E}">
        <p14:creationId xmlns:p14="http://schemas.microsoft.com/office/powerpoint/2010/main" val="3921062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449</TotalTime>
  <Words>160</Words>
  <Application>Microsoft Office PowerPoint</Application>
  <PresentationFormat>사용자 지정</PresentationFormat>
  <Paragraphs>75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조희승</dc:creator>
  <cp:lastModifiedBy>조희승</cp:lastModifiedBy>
  <cp:revision>12</cp:revision>
  <dcterms:created xsi:type="dcterms:W3CDTF">2023-02-23T14:12:56Z</dcterms:created>
  <dcterms:modified xsi:type="dcterms:W3CDTF">2023-03-03T04:24:12Z</dcterms:modified>
</cp:coreProperties>
</file>