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191226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39" d="100"/>
          <a:sy n="39" d="100"/>
        </p:scale>
        <p:origin x="12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420" y="2359560"/>
            <a:ext cx="18625424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7572618"/>
            <a:ext cx="16434197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0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1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4" y="767608"/>
            <a:ext cx="4724832" cy="12218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9" y="767608"/>
            <a:ext cx="13900592" cy="12218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4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3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7" y="3594411"/>
            <a:ext cx="18899327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7" y="9648499"/>
            <a:ext cx="18899327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/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1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3838039"/>
            <a:ext cx="931271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3838039"/>
            <a:ext cx="931271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767611"/>
            <a:ext cx="18899327" cy="278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4" y="3534334"/>
            <a:ext cx="9269913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4" y="5266456"/>
            <a:ext cx="9269913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4" y="3534334"/>
            <a:ext cx="9315566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4" y="5266456"/>
            <a:ext cx="9315566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4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3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2075881"/>
            <a:ext cx="11093083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2075881"/>
            <a:ext cx="11093083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7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767611"/>
            <a:ext cx="18899327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3838039"/>
            <a:ext cx="18899327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D3E3-7C22-4238-B7C9-64AF60411701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13363052"/>
            <a:ext cx="739538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2343" rtl="0" eaLnBrk="1" latinLnBrk="1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1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E32C7A0-67FA-8742-8059-789294D2998B}"/>
              </a:ext>
            </a:extLst>
          </p:cNvPr>
          <p:cNvSpPr/>
          <p:nvPr/>
        </p:nvSpPr>
        <p:spPr>
          <a:xfrm>
            <a:off x="966812" y="2202340"/>
            <a:ext cx="1194099" cy="5056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Class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782156-3F58-078B-7106-AF61F8A7664A}"/>
              </a:ext>
            </a:extLst>
          </p:cNvPr>
          <p:cNvSpPr/>
          <p:nvPr/>
        </p:nvSpPr>
        <p:spPr>
          <a:xfrm>
            <a:off x="2377857" y="2202340"/>
            <a:ext cx="1194099" cy="5056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interface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AAB6C7E6-EF3D-10A1-F6D2-77717D36877E}"/>
              </a:ext>
            </a:extLst>
          </p:cNvPr>
          <p:cNvSpPr/>
          <p:nvPr/>
        </p:nvSpPr>
        <p:spPr>
          <a:xfrm>
            <a:off x="4072379" y="1960776"/>
            <a:ext cx="1194099" cy="1121789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D63179-F53D-2E92-D6B5-16E54A092AFD}"/>
              </a:ext>
            </a:extLst>
          </p:cNvPr>
          <p:cNvCxnSpPr>
            <a:stCxn id="2" idx="3"/>
          </p:cNvCxnSpPr>
          <p:nvPr/>
        </p:nvCxnSpPr>
        <p:spPr>
          <a:xfrm flipV="1">
            <a:off x="5266478" y="2521670"/>
            <a:ext cx="70068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E38308-8837-2904-0D28-A305EFC23FC8}"/>
              </a:ext>
            </a:extLst>
          </p:cNvPr>
          <p:cNvCxnSpPr>
            <a:stCxn id="2" idx="2"/>
          </p:cNvCxnSpPr>
          <p:nvPr/>
        </p:nvCxnSpPr>
        <p:spPr>
          <a:xfrm flipH="1">
            <a:off x="4669428" y="3082565"/>
            <a:ext cx="1" cy="659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628DEE3-97FC-1182-FC8A-106976DEBD23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4111667" y="1403014"/>
            <a:ext cx="754145" cy="36138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368BF4F-CC6F-BF46-2A15-C5B432E61947}"/>
              </a:ext>
            </a:extLst>
          </p:cNvPr>
          <p:cNvSpPr/>
          <p:nvPr/>
        </p:nvSpPr>
        <p:spPr>
          <a:xfrm>
            <a:off x="966811" y="3276226"/>
            <a:ext cx="1194099" cy="5056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Class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17D003-9F84-00F6-ED40-EF0B3C98ECB2}"/>
              </a:ext>
            </a:extLst>
          </p:cNvPr>
          <p:cNvSpPr/>
          <p:nvPr/>
        </p:nvSpPr>
        <p:spPr>
          <a:xfrm>
            <a:off x="2101339" y="610086"/>
            <a:ext cx="3500734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connection.close()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4B8526-E429-8D68-E8B9-8E9BA540DF4B}"/>
              </a:ext>
            </a:extLst>
          </p:cNvPr>
          <p:cNvSpPr/>
          <p:nvPr/>
        </p:nvSpPr>
        <p:spPr>
          <a:xfrm>
            <a:off x="1747572" y="1976780"/>
            <a:ext cx="4208268" cy="22580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connection.openStatement.close()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connection.poolEntity.recycle()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dataSource.recycle()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dataSource.concurrentBag.requite()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poolEntity.setState(STATE_NOT_IN_USE)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05230253-BEF7-A0D7-44AF-1A0E4A6D1EFB}"/>
              </a:ext>
            </a:extLst>
          </p:cNvPr>
          <p:cNvSpPr/>
          <p:nvPr/>
        </p:nvSpPr>
        <p:spPr>
          <a:xfrm>
            <a:off x="1403522" y="4628344"/>
            <a:ext cx="4854804" cy="21046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B9B4447-5FF9-A873-976C-3D0F1F9E6DE0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6258326" y="5680667"/>
            <a:ext cx="707086" cy="16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5A93DD-EFA3-9E8B-26A5-932D5B7B2AA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830924" y="6732989"/>
            <a:ext cx="0" cy="710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EF4D25-7429-1E4C-F7D0-E25066B18542}"/>
              </a:ext>
            </a:extLst>
          </p:cNvPr>
          <p:cNvSpPr txBox="1"/>
          <p:nvPr/>
        </p:nvSpPr>
        <p:spPr>
          <a:xfrm>
            <a:off x="6371448" y="5210708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135C0-7058-784A-327B-91E0B29F3C43}"/>
              </a:ext>
            </a:extLst>
          </p:cNvPr>
          <p:cNvSpPr txBox="1"/>
          <p:nvPr/>
        </p:nvSpPr>
        <p:spPr>
          <a:xfrm>
            <a:off x="2630838" y="5210708"/>
            <a:ext cx="277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handOffQueue</a:t>
            </a:r>
            <a:r>
              <a:rPr lang="ko-KR" altLang="en-US" b="1"/>
              <a:t>에 </a:t>
            </a:r>
            <a:r>
              <a:rPr lang="en-US" altLang="ko-KR" b="1"/>
              <a:t>Connection</a:t>
            </a:r>
            <a:r>
              <a:rPr lang="ko-KR" altLang="en-US" b="1"/>
              <a:t>을 기다리는 </a:t>
            </a:r>
            <a:r>
              <a:rPr lang="en-US" altLang="ko-KR" b="1"/>
              <a:t>Thread</a:t>
            </a:r>
            <a:r>
              <a:rPr lang="ko-KR" altLang="en-US" b="1"/>
              <a:t>가 있는가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48F001B-EA9D-885F-D47A-9D4A4F89057E}"/>
              </a:ext>
            </a:extLst>
          </p:cNvPr>
          <p:cNvSpPr/>
          <p:nvPr/>
        </p:nvSpPr>
        <p:spPr>
          <a:xfrm>
            <a:off x="2723350" y="7421868"/>
            <a:ext cx="2215148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Thread</a:t>
            </a:r>
            <a:r>
              <a:rPr lang="ko-KR" altLang="en-US" b="1">
                <a:solidFill>
                  <a:schemeClr val="tx1"/>
                </a:solidFill>
              </a:rPr>
              <a:t>에 사용 </a:t>
            </a:r>
            <a:r>
              <a:rPr lang="en-US" altLang="ko-KR" b="1">
                <a:solidFill>
                  <a:schemeClr val="tx1"/>
                </a:solidFill>
              </a:rPr>
              <a:t>Connection </a:t>
            </a:r>
            <a:r>
              <a:rPr lang="ko-KR" altLang="en-US" b="1">
                <a:solidFill>
                  <a:schemeClr val="tx1"/>
                </a:solidFill>
              </a:rPr>
              <a:t>정보 기록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2BE989-4304-61B5-567F-EC0FA762500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30924" y="4234815"/>
            <a:ext cx="0" cy="39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414E32-E808-F881-BBC1-E3502C921D2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51706" y="1583252"/>
            <a:ext cx="0" cy="3935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D389A20-270B-8515-F7B1-C869B6E6EB61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 flipV="1">
            <a:off x="4938499" y="6183871"/>
            <a:ext cx="4401615" cy="1724579"/>
          </a:xfrm>
          <a:prstGeom prst="bentConnector3">
            <a:avLst>
              <a:gd name="adj1" fmla="val -22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0BEB0C-1052-71F4-3AC3-DEA70ECB9ADD}"/>
              </a:ext>
            </a:extLst>
          </p:cNvPr>
          <p:cNvSpPr txBox="1"/>
          <p:nvPr/>
        </p:nvSpPr>
        <p:spPr>
          <a:xfrm>
            <a:off x="3123838" y="6804008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DFEB1F1-B9FC-C8F1-6351-E9CD1997C438}"/>
              </a:ext>
            </a:extLst>
          </p:cNvPr>
          <p:cNvSpPr/>
          <p:nvPr/>
        </p:nvSpPr>
        <p:spPr>
          <a:xfrm>
            <a:off x="6965412" y="5210708"/>
            <a:ext cx="4643996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dataSource.concurrentBag.offer(poolEntity)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3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ADE15D-D211-4E1E-08C9-CC0EF48C4C98}"/>
              </a:ext>
            </a:extLst>
          </p:cNvPr>
          <p:cNvSpPr/>
          <p:nvPr/>
        </p:nvSpPr>
        <p:spPr>
          <a:xfrm>
            <a:off x="872154" y="5216399"/>
            <a:ext cx="1194099" cy="5056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Cart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097AB8-EFC4-C0BB-C364-139C6220B461}"/>
              </a:ext>
            </a:extLst>
          </p:cNvPr>
          <p:cNvSpPr/>
          <p:nvPr/>
        </p:nvSpPr>
        <p:spPr>
          <a:xfrm>
            <a:off x="2605751" y="5216398"/>
            <a:ext cx="1194099" cy="5056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Redis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C7B4E2-EF3B-694E-B394-8A80D7B06188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1469203" y="3747712"/>
            <a:ext cx="1" cy="14686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22B30D-2D06-917A-0AB8-ACF5D96849C4}"/>
              </a:ext>
            </a:extLst>
          </p:cNvPr>
          <p:cNvSpPr/>
          <p:nvPr/>
        </p:nvSpPr>
        <p:spPr>
          <a:xfrm>
            <a:off x="872153" y="3242103"/>
            <a:ext cx="1194099" cy="5056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Frontend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F53ADB-2A5C-7107-B230-45FAF0480496}"/>
              </a:ext>
            </a:extLst>
          </p:cNvPr>
          <p:cNvSpPr txBox="1"/>
          <p:nvPr/>
        </p:nvSpPr>
        <p:spPr>
          <a:xfrm>
            <a:off x="4538822" y="2185617"/>
            <a:ext cx="257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사용자에 장바구니 조회</a:t>
            </a:r>
            <a:endParaRPr lang="en-US" altLang="ko-KR"/>
          </a:p>
          <a:p>
            <a:r>
              <a:rPr lang="en-US" altLang="ko-KR"/>
              <a:t>GET /carts/users/{userId}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2AD13-DA79-5D84-CDD0-E1604EBA673D}"/>
              </a:ext>
            </a:extLst>
          </p:cNvPr>
          <p:cNvSpPr txBox="1"/>
          <p:nvPr/>
        </p:nvSpPr>
        <p:spPr>
          <a:xfrm>
            <a:off x="4537249" y="3039481"/>
            <a:ext cx="2575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장바구니에 품목 추가</a:t>
            </a:r>
            <a:endParaRPr lang="en-US" altLang="ko-KR"/>
          </a:p>
          <a:p>
            <a:r>
              <a:rPr lang="en-US" altLang="ko-KR"/>
              <a:t>POST /carts/users/{userId}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postId:,</a:t>
            </a:r>
          </a:p>
          <a:p>
            <a:r>
              <a:rPr lang="en-US" altLang="ko-KR"/>
              <a:t>	quantity:	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A7D33-54C9-8360-9539-26EEB1E06FB5}"/>
              </a:ext>
            </a:extLst>
          </p:cNvPr>
          <p:cNvSpPr txBox="1"/>
          <p:nvPr/>
        </p:nvSpPr>
        <p:spPr>
          <a:xfrm>
            <a:off x="4538821" y="5154369"/>
            <a:ext cx="306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장바구니 수량 변경</a:t>
            </a:r>
            <a:endParaRPr lang="en-US" altLang="ko-KR"/>
          </a:p>
          <a:p>
            <a:r>
              <a:rPr lang="en-US" altLang="ko-KR"/>
              <a:t>PATCH /carts/users/{userId}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postId:,</a:t>
            </a:r>
          </a:p>
          <a:p>
            <a:r>
              <a:rPr lang="en-US" altLang="ko-KR"/>
              <a:t>	quantity:	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6B8C8-3082-4942-B4E5-AEC02BDF3967}"/>
              </a:ext>
            </a:extLst>
          </p:cNvPr>
          <p:cNvSpPr txBox="1"/>
          <p:nvPr/>
        </p:nvSpPr>
        <p:spPr>
          <a:xfrm>
            <a:off x="4538820" y="7269257"/>
            <a:ext cx="3064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장바구니 제거</a:t>
            </a:r>
            <a:endParaRPr lang="en-US" altLang="ko-KR"/>
          </a:p>
          <a:p>
            <a:r>
              <a:rPr lang="en-US" altLang="ko-KR"/>
              <a:t>DELETE /carts/users/{userId}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postId:,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80BFF1-7795-E4A3-FAF7-47166CB1A726}"/>
              </a:ext>
            </a:extLst>
          </p:cNvPr>
          <p:cNvSpPr/>
          <p:nvPr/>
        </p:nvSpPr>
        <p:spPr>
          <a:xfrm>
            <a:off x="9249341" y="7755115"/>
            <a:ext cx="1194099" cy="5056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DB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71EA8A-B534-F6AF-A6C0-775E2A21AEF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66253" y="5469203"/>
            <a:ext cx="53949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2AAEFD2-994A-568E-3B33-EF1D35F64BAC}"/>
              </a:ext>
            </a:extLst>
          </p:cNvPr>
          <p:cNvSpPr/>
          <p:nvPr/>
        </p:nvSpPr>
        <p:spPr>
          <a:xfrm>
            <a:off x="9249341" y="5154369"/>
            <a:ext cx="1194099" cy="5056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1CF0F0F-6076-1E42-C8C8-AEEFBC54523C}"/>
              </a:ext>
            </a:extLst>
          </p:cNvPr>
          <p:cNvSpPr/>
          <p:nvPr/>
        </p:nvSpPr>
        <p:spPr>
          <a:xfrm>
            <a:off x="14198190" y="7741263"/>
            <a:ext cx="1194099" cy="5056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Redis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B5836A3-ABB3-026D-D4BF-CA3CC7DF130D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>
          <a:xfrm>
            <a:off x="9846391" y="3679328"/>
            <a:ext cx="0" cy="1475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942AC2C-0E31-B16B-8168-AA58F5AB6113}"/>
              </a:ext>
            </a:extLst>
          </p:cNvPr>
          <p:cNvSpPr/>
          <p:nvPr/>
        </p:nvSpPr>
        <p:spPr>
          <a:xfrm>
            <a:off x="9249341" y="3173719"/>
            <a:ext cx="1194099" cy="5056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Admin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Frontend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9CF864-B6BB-5E72-EC50-2E2F00385C00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9846391" y="5659978"/>
            <a:ext cx="0" cy="2095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1FAF6CD-A0AE-2812-A5CD-B41BEA29A3C6}"/>
              </a:ext>
            </a:extLst>
          </p:cNvPr>
          <p:cNvSpPr txBox="1"/>
          <p:nvPr/>
        </p:nvSpPr>
        <p:spPr>
          <a:xfrm>
            <a:off x="11101774" y="2108524"/>
            <a:ext cx="2575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상품 정보 변경</a:t>
            </a:r>
            <a:endParaRPr lang="en-US" altLang="ko-KR"/>
          </a:p>
          <a:p>
            <a:r>
              <a:rPr lang="en-US" altLang="ko-KR"/>
              <a:t>PATCH  /products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productid: </a:t>
            </a:r>
          </a:p>
          <a:p>
            <a:r>
              <a:rPr lang="en-US" altLang="ko-KR"/>
              <a:t>	name:</a:t>
            </a:r>
          </a:p>
          <a:p>
            <a:r>
              <a:rPr lang="en-US" altLang="ko-KR"/>
              <a:t>	stockQuantity:</a:t>
            </a:r>
          </a:p>
          <a:p>
            <a:r>
              <a:rPr lang="en-US" altLang="ko-KR"/>
              <a:t>	price: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028850D-B4B0-DBE9-3A6E-1B2A3E445395}"/>
              </a:ext>
            </a:extLst>
          </p:cNvPr>
          <p:cNvSpPr/>
          <p:nvPr/>
        </p:nvSpPr>
        <p:spPr>
          <a:xfrm>
            <a:off x="11199425" y="7755116"/>
            <a:ext cx="1194099" cy="5056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kafka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9193FD0-360E-0179-B7B2-024315ECE16C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>
            <a:off x="9846391" y="5659978"/>
            <a:ext cx="1950084" cy="2095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5E35973-A629-D6C5-9933-4281ACA4271B}"/>
              </a:ext>
            </a:extLst>
          </p:cNvPr>
          <p:cNvSpPr txBox="1"/>
          <p:nvPr/>
        </p:nvSpPr>
        <p:spPr>
          <a:xfrm>
            <a:off x="11105754" y="5015869"/>
            <a:ext cx="2575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push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productid: </a:t>
            </a:r>
          </a:p>
          <a:p>
            <a:r>
              <a:rPr lang="en-US" altLang="ko-KR"/>
              <a:t>	name:</a:t>
            </a:r>
          </a:p>
          <a:p>
            <a:r>
              <a:rPr lang="en-US" altLang="ko-KR"/>
              <a:t>	stockQuantity:</a:t>
            </a:r>
          </a:p>
          <a:p>
            <a:r>
              <a:rPr lang="en-US" altLang="ko-KR"/>
              <a:t>	price: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4967A58-E55D-63AE-E119-D99B3149CBF8}"/>
              </a:ext>
            </a:extLst>
          </p:cNvPr>
          <p:cNvSpPr/>
          <p:nvPr/>
        </p:nvSpPr>
        <p:spPr>
          <a:xfrm>
            <a:off x="14198189" y="5216397"/>
            <a:ext cx="1194099" cy="5056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F9F3982-A85A-9B24-092E-60E0C34E0D65}"/>
              </a:ext>
            </a:extLst>
          </p:cNvPr>
          <p:cNvCxnSpPr>
            <a:cxnSpLocks/>
            <a:stCxn id="49" idx="0"/>
            <a:endCxn id="57" idx="2"/>
          </p:cNvCxnSpPr>
          <p:nvPr/>
        </p:nvCxnSpPr>
        <p:spPr>
          <a:xfrm flipV="1">
            <a:off x="11796475" y="5722006"/>
            <a:ext cx="2998764" cy="2033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E0DA829-936C-8714-AD95-D7B1953C1491}"/>
              </a:ext>
            </a:extLst>
          </p:cNvPr>
          <p:cNvCxnSpPr>
            <a:cxnSpLocks/>
            <a:stCxn id="57" idx="2"/>
            <a:endCxn id="32" idx="0"/>
          </p:cNvCxnSpPr>
          <p:nvPr/>
        </p:nvCxnSpPr>
        <p:spPr>
          <a:xfrm>
            <a:off x="14795239" y="5722006"/>
            <a:ext cx="1" cy="2019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4">
            <a:extLst>
              <a:ext uri="{FF2B5EF4-FFF2-40B4-BE49-F238E27FC236}">
                <a16:creationId xmlns:a16="http://schemas.microsoft.com/office/drawing/2014/main" id="{5690A588-C5C4-F1F7-4860-5A26C8992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97235"/>
              </p:ext>
            </p:extLst>
          </p:nvPr>
        </p:nvGraphicFramePr>
        <p:xfrm>
          <a:off x="1116108" y="9566312"/>
          <a:ext cx="7576788" cy="364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394">
                  <a:extLst>
                    <a:ext uri="{9D8B030D-6E8A-4147-A177-3AD203B41FA5}">
                      <a16:colId xmlns:a16="http://schemas.microsoft.com/office/drawing/2014/main" val="2975682279"/>
                    </a:ext>
                  </a:extLst>
                </a:gridCol>
                <a:gridCol w="3788394">
                  <a:extLst>
                    <a:ext uri="{9D8B030D-6E8A-4147-A177-3AD203B41FA5}">
                      <a16:colId xmlns:a16="http://schemas.microsoft.com/office/drawing/2014/main" val="300203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“userId”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“{</a:t>
                      </a:r>
                    </a:p>
                    <a:p>
                      <a:pPr latinLnBrk="1"/>
                      <a:r>
                        <a:rPr lang="en-US" altLang="ko-KR"/>
                        <a:t>[productid: , quantity:],</a:t>
                      </a:r>
                    </a:p>
                    <a:p>
                      <a:pPr latinLnBrk="1"/>
                      <a:r>
                        <a:rPr lang="en-US" altLang="ko-KR"/>
                        <a:t>…</a:t>
                      </a:r>
                    </a:p>
                    <a:p>
                      <a:pPr latinLnBrk="1"/>
                      <a:r>
                        <a:rPr lang="en-US" altLang="ko-KR"/>
                        <a:t>}”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9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93877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3ECD411D-9BFD-C3BC-F3FA-079BC0D9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03053"/>
              </p:ext>
            </p:extLst>
          </p:nvPr>
        </p:nvGraphicFramePr>
        <p:xfrm>
          <a:off x="9059196" y="9566312"/>
          <a:ext cx="7576788" cy="364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394">
                  <a:extLst>
                    <a:ext uri="{9D8B030D-6E8A-4147-A177-3AD203B41FA5}">
                      <a16:colId xmlns:a16="http://schemas.microsoft.com/office/drawing/2014/main" val="2975682279"/>
                    </a:ext>
                  </a:extLst>
                </a:gridCol>
                <a:gridCol w="3788394">
                  <a:extLst>
                    <a:ext uri="{9D8B030D-6E8A-4147-A177-3AD203B41FA5}">
                      <a16:colId xmlns:a16="http://schemas.microsoft.com/office/drawing/2014/main" val="300203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“productId”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“{</a:t>
                      </a:r>
                    </a:p>
                    <a:p>
                      <a:pPr latinLnBrk="1"/>
                      <a:r>
                        <a:rPr lang="en-US" altLang="ko-KR"/>
                        <a:t>name: , </a:t>
                      </a:r>
                    </a:p>
                    <a:p>
                      <a:pPr latinLnBrk="1"/>
                      <a:r>
                        <a:rPr lang="en-US" altLang="ko-KR"/>
                        <a:t>price:,</a:t>
                      </a:r>
                    </a:p>
                    <a:p>
                      <a:pPr latinLnBrk="1"/>
                      <a:r>
                        <a:rPr lang="en-US" altLang="ko-KR"/>
                        <a:t>stockQuantity:</a:t>
                      </a:r>
                    </a:p>
                    <a:p>
                      <a:pPr latinLnBrk="1"/>
                      <a:r>
                        <a:rPr lang="en-US" altLang="ko-KR"/>
                        <a:t>}”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9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9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33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60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D5C5D2-A018-5A30-AA89-40693BECB7E1}"/>
              </a:ext>
            </a:extLst>
          </p:cNvPr>
          <p:cNvSpPr/>
          <p:nvPr/>
        </p:nvSpPr>
        <p:spPr>
          <a:xfrm>
            <a:off x="3192564" y="978845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D5099E8-ADD6-2AD4-2338-C8BADE0ACE0E}"/>
              </a:ext>
            </a:extLst>
          </p:cNvPr>
          <p:cNvSpPr/>
          <p:nvPr/>
        </p:nvSpPr>
        <p:spPr>
          <a:xfrm>
            <a:off x="3192564" y="3809567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00EC1-9BE4-3A30-93C1-BAD30284E7D9}"/>
              </a:ext>
            </a:extLst>
          </p:cNvPr>
          <p:cNvSpPr/>
          <p:nvPr/>
        </p:nvSpPr>
        <p:spPr>
          <a:xfrm>
            <a:off x="3192564" y="7104653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0557C91-6EB2-84B6-28C1-2B08E2EB83AE}"/>
              </a:ext>
            </a:extLst>
          </p:cNvPr>
          <p:cNvSpPr/>
          <p:nvPr/>
        </p:nvSpPr>
        <p:spPr>
          <a:xfrm>
            <a:off x="3192564" y="9433624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1A6194-5F89-7B7D-7DE8-DDD0EE7FC83D}"/>
              </a:ext>
            </a:extLst>
          </p:cNvPr>
          <p:cNvSpPr/>
          <p:nvPr/>
        </p:nvSpPr>
        <p:spPr>
          <a:xfrm>
            <a:off x="6751099" y="978844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7C12D-809A-37EE-FAB8-3A9FC45C5411}"/>
              </a:ext>
            </a:extLst>
          </p:cNvPr>
          <p:cNvSpPr/>
          <p:nvPr/>
        </p:nvSpPr>
        <p:spPr>
          <a:xfrm>
            <a:off x="6751099" y="3809567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0B38E71-0BE2-0AC6-6255-C5F77DA1C0EE}"/>
              </a:ext>
            </a:extLst>
          </p:cNvPr>
          <p:cNvSpPr/>
          <p:nvPr/>
        </p:nvSpPr>
        <p:spPr>
          <a:xfrm>
            <a:off x="6725837" y="7104653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416A09-39C7-034A-E69C-D3EACDE86C62}"/>
              </a:ext>
            </a:extLst>
          </p:cNvPr>
          <p:cNvSpPr/>
          <p:nvPr/>
        </p:nvSpPr>
        <p:spPr>
          <a:xfrm>
            <a:off x="6751099" y="9455141"/>
            <a:ext cx="1351628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940FB8-D7E5-8F17-CB52-BB62DE6359A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544193" y="7606407"/>
            <a:ext cx="218164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43CBF6-E9AE-7045-135B-9FB998275C6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544192" y="9935378"/>
            <a:ext cx="2206907" cy="215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957C83-BC63-DEBB-61EB-E00BE4CBE4D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544192" y="1480598"/>
            <a:ext cx="220690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3A820-9EFC-3AEB-DD55-5B009C325A6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544192" y="4311321"/>
            <a:ext cx="220690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F67AD0-FD6F-5332-47BF-A8538F04F455}"/>
              </a:ext>
            </a:extLst>
          </p:cNvPr>
          <p:cNvSpPr txBox="1"/>
          <p:nvPr/>
        </p:nvSpPr>
        <p:spPr>
          <a:xfrm>
            <a:off x="767010" y="1185671"/>
            <a:ext cx="151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연관 </a:t>
            </a:r>
            <a:endParaRPr lang="en-US" altLang="ko-KR"/>
          </a:p>
          <a:p>
            <a:r>
              <a:rPr lang="en-US" altLang="ko-KR"/>
              <a:t>Association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93739-C72D-5397-F8E0-3C8B6998AE55}"/>
              </a:ext>
            </a:extLst>
          </p:cNvPr>
          <p:cNvSpPr txBox="1"/>
          <p:nvPr/>
        </p:nvSpPr>
        <p:spPr>
          <a:xfrm>
            <a:off x="797828" y="3988154"/>
            <a:ext cx="168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의존</a:t>
            </a:r>
            <a:endParaRPr lang="en-US" altLang="ko-KR"/>
          </a:p>
          <a:p>
            <a:r>
              <a:rPr lang="en-US" altLang="ko-KR"/>
              <a:t>Dependency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4DAE2-B558-92A9-DDEC-5CBDCF82A1A3}"/>
              </a:ext>
            </a:extLst>
          </p:cNvPr>
          <p:cNvSpPr txBox="1"/>
          <p:nvPr/>
        </p:nvSpPr>
        <p:spPr>
          <a:xfrm>
            <a:off x="828794" y="7078126"/>
            <a:ext cx="185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일반화</a:t>
            </a:r>
            <a:endParaRPr lang="en-US" altLang="ko-KR"/>
          </a:p>
          <a:p>
            <a:r>
              <a:rPr lang="en-US" altLang="ko-KR"/>
              <a:t>Generalization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5CC66B-CBD7-9973-E8B2-A9BD31329454}"/>
              </a:ext>
            </a:extLst>
          </p:cNvPr>
          <p:cNvSpPr txBox="1"/>
          <p:nvPr/>
        </p:nvSpPr>
        <p:spPr>
          <a:xfrm>
            <a:off x="967278" y="9633730"/>
            <a:ext cx="171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실체화</a:t>
            </a:r>
            <a:endParaRPr lang="en-US" altLang="ko-KR"/>
          </a:p>
          <a:p>
            <a:r>
              <a:rPr lang="en-US" altLang="ko-KR"/>
              <a:t>Realization</a:t>
            </a:r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898CC29-28D5-2779-BAD0-9AB54FB8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375" y="3392424"/>
            <a:ext cx="3140384" cy="28413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624F9E-C025-5293-B6CB-56866DBF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375" y="7208837"/>
            <a:ext cx="2570256" cy="654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C0A7A95-9594-F27A-8DE1-8ECABD03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375" y="9601679"/>
            <a:ext cx="2729144" cy="6355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E0B990-5851-09B4-DE2A-71C040AE7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2375" y="378025"/>
            <a:ext cx="2616987" cy="2616987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383D7C9-3FFB-1A9C-469C-F062F866C55C}"/>
              </a:ext>
            </a:extLst>
          </p:cNvPr>
          <p:cNvCxnSpPr/>
          <p:nvPr/>
        </p:nvCxnSpPr>
        <p:spPr>
          <a:xfrm>
            <a:off x="12932229" y="1185671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4610BC0-79F9-0855-0623-01E0EDB2B03D}"/>
              </a:ext>
            </a:extLst>
          </p:cNvPr>
          <p:cNvCxnSpPr/>
          <p:nvPr/>
        </p:nvCxnSpPr>
        <p:spPr>
          <a:xfrm>
            <a:off x="12932229" y="3501499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D851495-5E0D-39BB-1D2F-AF8308213676}"/>
              </a:ext>
            </a:extLst>
          </p:cNvPr>
          <p:cNvCxnSpPr/>
          <p:nvPr/>
        </p:nvCxnSpPr>
        <p:spPr>
          <a:xfrm>
            <a:off x="12904070" y="6730098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BDE27D5-A562-AEE3-F947-BD55C4E00FCF}"/>
              </a:ext>
            </a:extLst>
          </p:cNvPr>
          <p:cNvCxnSpPr/>
          <p:nvPr/>
        </p:nvCxnSpPr>
        <p:spPr>
          <a:xfrm>
            <a:off x="12697241" y="9379643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56E573-44BC-79B0-CA29-7B6769B32F56}"/>
              </a:ext>
            </a:extLst>
          </p:cNvPr>
          <p:cNvSpPr/>
          <p:nvPr/>
        </p:nvSpPr>
        <p:spPr>
          <a:xfrm>
            <a:off x="5486178" y="4236784"/>
            <a:ext cx="181378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GenericServlet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09D456C-3D28-687F-41EF-07EA10CBF551}"/>
              </a:ext>
            </a:extLst>
          </p:cNvPr>
          <p:cNvSpPr/>
          <p:nvPr/>
        </p:nvSpPr>
        <p:spPr>
          <a:xfrm>
            <a:off x="4315065" y="2551420"/>
            <a:ext cx="1351628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ED2A662-932B-D32F-A9D4-512FD1A56B79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990879" y="3554927"/>
            <a:ext cx="1402190" cy="68185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3E1F0C-73BF-C698-7BEB-A44ACB910E8C}"/>
              </a:ext>
            </a:extLst>
          </p:cNvPr>
          <p:cNvSpPr/>
          <p:nvPr/>
        </p:nvSpPr>
        <p:spPr>
          <a:xfrm>
            <a:off x="6827820" y="2551421"/>
            <a:ext cx="1676099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ServletConfig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0C50DB-02F0-AF53-53B3-791BA43DA283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6393069" y="3554928"/>
            <a:ext cx="1272801" cy="68185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FAB8A1-7579-0D8E-5B91-D471789B0340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flipV="1">
            <a:off x="6393069" y="5240291"/>
            <a:ext cx="0" cy="53106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80F8D9-BA41-1390-BBAE-B3169432542C}"/>
              </a:ext>
            </a:extLst>
          </p:cNvPr>
          <p:cNvSpPr/>
          <p:nvPr/>
        </p:nvSpPr>
        <p:spPr>
          <a:xfrm>
            <a:off x="5486178" y="5771358"/>
            <a:ext cx="181378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C5E4A60-5A4D-7A13-1E8D-C72EADDDACB1}"/>
              </a:ext>
            </a:extLst>
          </p:cNvPr>
          <p:cNvSpPr/>
          <p:nvPr/>
        </p:nvSpPr>
        <p:spPr>
          <a:xfrm>
            <a:off x="5303222" y="9949659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DispatcherServlet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2795491-A4CB-D59A-3F83-910E58579BEF}"/>
              </a:ext>
            </a:extLst>
          </p:cNvPr>
          <p:cNvSpPr/>
          <p:nvPr/>
        </p:nvSpPr>
        <p:spPr>
          <a:xfrm>
            <a:off x="5303221" y="8598104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FrameworkServlet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5A68E6-1E8C-6768-FEFA-B5742C3AB577}"/>
              </a:ext>
            </a:extLst>
          </p:cNvPr>
          <p:cNvSpPr/>
          <p:nvPr/>
        </p:nvSpPr>
        <p:spPr>
          <a:xfrm>
            <a:off x="5303222" y="7141056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HttpServletBean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EEF4AB-4A8F-0C8A-1C85-586CE8321304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V="1">
            <a:off x="6393069" y="6774865"/>
            <a:ext cx="0" cy="366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89235B-64EB-91E7-7230-2BE6BE8E3398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6393068" y="8144563"/>
            <a:ext cx="1" cy="45354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B8B868-E65B-7250-27ED-2E6A470CE11C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H="1" flipV="1">
            <a:off x="6393068" y="9601611"/>
            <a:ext cx="1" cy="34804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59A7542E-4F6A-686B-7373-66B6E04053E0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6393069" y="10953166"/>
            <a:ext cx="6265331" cy="67941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10BF7B-1CB6-044A-B530-BD3C19977D47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>
            <a:off x="6393069" y="10953166"/>
            <a:ext cx="1089845" cy="67941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5F5B17-0989-D4DB-B5F7-4278B0DF77AA}"/>
              </a:ext>
            </a:extLst>
          </p:cNvPr>
          <p:cNvSpPr/>
          <p:nvPr/>
        </p:nvSpPr>
        <p:spPr>
          <a:xfrm>
            <a:off x="6056185" y="11632582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HandlerExecutionChain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B080A-0FB7-2BB7-5174-D74BF90DCEF7}"/>
              </a:ext>
            </a:extLst>
          </p:cNvPr>
          <p:cNvSpPr/>
          <p:nvPr/>
        </p:nvSpPr>
        <p:spPr>
          <a:xfrm>
            <a:off x="11568553" y="11632577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ModelAndView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2794E0F-581E-AFFB-4150-473E4B142FC2}"/>
              </a:ext>
            </a:extLst>
          </p:cNvPr>
          <p:cNvSpPr/>
          <p:nvPr/>
        </p:nvSpPr>
        <p:spPr>
          <a:xfrm>
            <a:off x="787078" y="11632580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HttpServletRequest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D2B6098-3037-9820-3148-9804C6548544}"/>
              </a:ext>
            </a:extLst>
          </p:cNvPr>
          <p:cNvSpPr/>
          <p:nvPr/>
        </p:nvSpPr>
        <p:spPr>
          <a:xfrm>
            <a:off x="3408550" y="11632579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HttpServletResponse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F8EC5-E9EE-03C8-AFA9-DA12FEA744EB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flipH="1">
            <a:off x="2006876" y="10953166"/>
            <a:ext cx="4386193" cy="6794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D39284A-4DAD-1ECC-A9BE-AC2BC41B2286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flipH="1">
            <a:off x="4628348" y="10953166"/>
            <a:ext cx="1764721" cy="6794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72722F7-C848-71DE-CC38-01000DE00001}"/>
              </a:ext>
            </a:extLst>
          </p:cNvPr>
          <p:cNvSpPr/>
          <p:nvPr/>
        </p:nvSpPr>
        <p:spPr>
          <a:xfrm>
            <a:off x="9149251" y="11632578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HandlerAdapter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831F571-76EA-DB3F-417F-E89E655AE041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6393069" y="10953166"/>
            <a:ext cx="3846029" cy="679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E0D5BC-1A0B-83CE-B8BF-26EFA6D2A07D}"/>
              </a:ext>
            </a:extLst>
          </p:cNvPr>
          <p:cNvSpPr/>
          <p:nvPr/>
        </p:nvSpPr>
        <p:spPr>
          <a:xfrm>
            <a:off x="6295816" y="4479661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OrderServiceImpl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F20262-BC86-EC67-D971-063D185EDE51}"/>
              </a:ext>
            </a:extLst>
          </p:cNvPr>
          <p:cNvSpPr/>
          <p:nvPr/>
        </p:nvSpPr>
        <p:spPr>
          <a:xfrm>
            <a:off x="6461697" y="7858855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FA3245A-5351-ABED-DE5B-D78B11B123CB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7573748" y="8862362"/>
            <a:ext cx="1" cy="38345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3DC51F-635F-8B6E-7CA0-494BD83BC3E1}"/>
              </a:ext>
            </a:extLst>
          </p:cNvPr>
          <p:cNvSpPr/>
          <p:nvPr/>
        </p:nvSpPr>
        <p:spPr>
          <a:xfrm>
            <a:off x="6637788" y="1198362"/>
            <a:ext cx="181378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23329B-F406-0B5D-79F2-43AFECB8ED33}"/>
              </a:ext>
            </a:extLst>
          </p:cNvPr>
          <p:cNvSpPr/>
          <p:nvPr/>
        </p:nvSpPr>
        <p:spPr>
          <a:xfrm>
            <a:off x="6691391" y="6238422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436A4E-1A42-4F8F-3027-69B46E66285E}"/>
              </a:ext>
            </a:extLst>
          </p:cNvPr>
          <p:cNvSpPr/>
          <p:nvPr/>
        </p:nvSpPr>
        <p:spPr>
          <a:xfrm>
            <a:off x="9464088" y="4486964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CreateOrderRequestDto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175F600-3C9D-5594-1272-A3C6A6E0D848}"/>
              </a:ext>
            </a:extLst>
          </p:cNvPr>
          <p:cNvSpPr/>
          <p:nvPr/>
        </p:nvSpPr>
        <p:spPr>
          <a:xfrm>
            <a:off x="6353950" y="9245815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OrderJpaRepository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062A8A-4159-9942-D66B-4B863F80B15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8793545" y="4981415"/>
            <a:ext cx="670543" cy="73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F4B746-794B-167B-3C2F-6F8A99118675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8451569" y="1700116"/>
            <a:ext cx="2439248" cy="278684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E233D1-B9F0-F041-0593-B9747E5E6B25}"/>
              </a:ext>
            </a:extLst>
          </p:cNvPr>
          <p:cNvCxnSpPr>
            <a:cxnSpLocks/>
            <a:stCxn id="9" idx="2"/>
            <a:endCxn id="105" idx="0"/>
          </p:cNvCxnSpPr>
          <p:nvPr/>
        </p:nvCxnSpPr>
        <p:spPr>
          <a:xfrm>
            <a:off x="7544679" y="2201869"/>
            <a:ext cx="1" cy="84752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2BA2F3-BD99-FB62-B082-AA96AA7E3468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7544681" y="5483168"/>
            <a:ext cx="29071" cy="7552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9A43630-DAB1-E4FB-C0DD-BF497D762FBD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7573749" y="7241929"/>
            <a:ext cx="3" cy="61692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F58A71B-19D4-23E4-F023-F440AA75E61B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6295815" y="4981415"/>
            <a:ext cx="165881" cy="3379194"/>
          </a:xfrm>
          <a:prstGeom prst="bentConnector3">
            <a:avLst>
              <a:gd name="adj1" fmla="val -137810"/>
            </a:avLst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219442-0BD2-5ED3-3DB4-E9592CA3EE78}"/>
              </a:ext>
            </a:extLst>
          </p:cNvPr>
          <p:cNvSpPr/>
          <p:nvPr/>
        </p:nvSpPr>
        <p:spPr>
          <a:xfrm>
            <a:off x="3021565" y="999354"/>
            <a:ext cx="11656414" cy="151254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DCFF8AE-DEF2-8A3F-1042-B9BA6C75BCED}"/>
              </a:ext>
            </a:extLst>
          </p:cNvPr>
          <p:cNvSpPr/>
          <p:nvPr/>
        </p:nvSpPr>
        <p:spPr>
          <a:xfrm>
            <a:off x="3021565" y="2740790"/>
            <a:ext cx="11656414" cy="294447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F44D60F-1470-2953-A375-32F4EF926565}"/>
              </a:ext>
            </a:extLst>
          </p:cNvPr>
          <p:cNvSpPr/>
          <p:nvPr/>
        </p:nvSpPr>
        <p:spPr>
          <a:xfrm>
            <a:off x="2965340" y="5969883"/>
            <a:ext cx="11656414" cy="16065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0A07004-F6F7-0417-0618-1BD6B3CCCC18}"/>
              </a:ext>
            </a:extLst>
          </p:cNvPr>
          <p:cNvSpPr/>
          <p:nvPr/>
        </p:nvSpPr>
        <p:spPr>
          <a:xfrm>
            <a:off x="2965340" y="7704563"/>
            <a:ext cx="11656414" cy="283868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DC4AEF-DB78-02E8-1D34-8F29E7D40101}"/>
              </a:ext>
            </a:extLst>
          </p:cNvPr>
          <p:cNvSpPr txBox="1"/>
          <p:nvPr/>
        </p:nvSpPr>
        <p:spPr>
          <a:xfrm>
            <a:off x="922967" y="1586263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Presentation</a:t>
            </a:r>
            <a:endParaRPr lang="ko-KR" alt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879F55-4217-3BBE-3856-79F611588E7A}"/>
              </a:ext>
            </a:extLst>
          </p:cNvPr>
          <p:cNvSpPr txBox="1"/>
          <p:nvPr/>
        </p:nvSpPr>
        <p:spPr>
          <a:xfrm>
            <a:off x="948322" y="4031807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Business</a:t>
            </a:r>
            <a:endParaRPr lang="ko-KR" altLang="en-US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D2341E-F108-573C-E8C6-69B9DEA4DCF3}"/>
              </a:ext>
            </a:extLst>
          </p:cNvPr>
          <p:cNvSpPr txBox="1"/>
          <p:nvPr/>
        </p:nvSpPr>
        <p:spPr>
          <a:xfrm>
            <a:off x="970929" y="6408101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Entity</a:t>
            </a:r>
            <a:endParaRPr lang="ko-KR" altLang="en-US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3A2AD0-F129-0A36-1004-2DDD55B93FE6}"/>
              </a:ext>
            </a:extLst>
          </p:cNvPr>
          <p:cNvSpPr txBox="1"/>
          <p:nvPr/>
        </p:nvSpPr>
        <p:spPr>
          <a:xfrm>
            <a:off x="922967" y="8939241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Persistence</a:t>
            </a:r>
            <a:endParaRPr lang="ko-KR" altLang="en-US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5E925A8-2093-939D-0DEA-1C24239B635F}"/>
              </a:ext>
            </a:extLst>
          </p:cNvPr>
          <p:cNvSpPr/>
          <p:nvPr/>
        </p:nvSpPr>
        <p:spPr>
          <a:xfrm>
            <a:off x="2965338" y="10905540"/>
            <a:ext cx="11656414" cy="14585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형 69">
            <a:extLst>
              <a:ext uri="{FF2B5EF4-FFF2-40B4-BE49-F238E27FC236}">
                <a16:creationId xmlns:a16="http://schemas.microsoft.com/office/drawing/2014/main" id="{58872B78-2977-E83D-0720-4365BED55D10}"/>
              </a:ext>
            </a:extLst>
          </p:cNvPr>
          <p:cNvSpPr/>
          <p:nvPr/>
        </p:nvSpPr>
        <p:spPr>
          <a:xfrm>
            <a:off x="6756605" y="11188981"/>
            <a:ext cx="1634290" cy="9633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FC4681-2CEF-28C5-AA76-F68AEA145162}"/>
              </a:ext>
            </a:extLst>
          </p:cNvPr>
          <p:cNvSpPr txBox="1"/>
          <p:nvPr/>
        </p:nvSpPr>
        <p:spPr>
          <a:xfrm>
            <a:off x="1002623" y="11381640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Database</a:t>
            </a:r>
            <a:endParaRPr lang="ko-KR" altLang="en-US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21C5604-79F6-83A8-CA61-3DBDBF4E4530}"/>
              </a:ext>
            </a:extLst>
          </p:cNvPr>
          <p:cNvCxnSpPr>
            <a:cxnSpLocks/>
            <a:stCxn id="13" idx="2"/>
            <a:endCxn id="70" idx="0"/>
          </p:cNvCxnSpPr>
          <p:nvPr/>
        </p:nvCxnSpPr>
        <p:spPr>
          <a:xfrm>
            <a:off x="7573748" y="10249322"/>
            <a:ext cx="2" cy="118050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D85BC80-F85F-43F0-5300-19B103F76C02}"/>
              </a:ext>
            </a:extLst>
          </p:cNvPr>
          <p:cNvSpPr/>
          <p:nvPr/>
        </p:nvSpPr>
        <p:spPr>
          <a:xfrm>
            <a:off x="6432628" y="3049393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010F320-4D80-915E-BFE7-F5E45533F593}"/>
              </a:ext>
            </a:extLst>
          </p:cNvPr>
          <p:cNvCxnSpPr>
            <a:cxnSpLocks/>
            <a:stCxn id="3" idx="0"/>
            <a:endCxn id="105" idx="2"/>
          </p:cNvCxnSpPr>
          <p:nvPr/>
        </p:nvCxnSpPr>
        <p:spPr>
          <a:xfrm flipH="1" flipV="1">
            <a:off x="7544680" y="4052900"/>
            <a:ext cx="1" cy="42676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40BE6C43-5C38-8D83-072C-870BD0615901}"/>
              </a:ext>
            </a:extLst>
          </p:cNvPr>
          <p:cNvSpPr/>
          <p:nvPr/>
        </p:nvSpPr>
        <p:spPr>
          <a:xfrm>
            <a:off x="16568315" y="347615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OrderServiceImpl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2AFF5C3-102B-49D3-50F1-8FA1C84D9E81}"/>
              </a:ext>
            </a:extLst>
          </p:cNvPr>
          <p:cNvSpPr/>
          <p:nvPr/>
        </p:nvSpPr>
        <p:spPr>
          <a:xfrm>
            <a:off x="16734196" y="6855348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27F4964-00C8-DF6C-9C88-CB2B8FE2E723}"/>
              </a:ext>
            </a:extLst>
          </p:cNvPr>
          <p:cNvSpPr/>
          <p:nvPr/>
        </p:nvSpPr>
        <p:spPr>
          <a:xfrm>
            <a:off x="16963890" y="5234915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D0D4B5DA-0433-0879-6BC6-70F634FA1E76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>
            <a:off x="17817180" y="4479661"/>
            <a:ext cx="29071" cy="7552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CD36659-010D-391F-407D-B78ED0CD7E9F}"/>
              </a:ext>
            </a:extLst>
          </p:cNvPr>
          <p:cNvCxnSpPr>
            <a:cxnSpLocks/>
            <a:stCxn id="135" idx="0"/>
            <a:endCxn id="136" idx="2"/>
          </p:cNvCxnSpPr>
          <p:nvPr/>
        </p:nvCxnSpPr>
        <p:spPr>
          <a:xfrm flipV="1">
            <a:off x="17846248" y="6238422"/>
            <a:ext cx="3" cy="61692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BA6D67D5-7C2D-6472-1D96-044B928B08D2}"/>
              </a:ext>
            </a:extLst>
          </p:cNvPr>
          <p:cNvCxnSpPr>
            <a:cxnSpLocks/>
            <a:stCxn id="134" idx="1"/>
            <a:endCxn id="135" idx="1"/>
          </p:cNvCxnSpPr>
          <p:nvPr/>
        </p:nvCxnSpPr>
        <p:spPr>
          <a:xfrm rot="10800000" flipH="1" flipV="1">
            <a:off x="16568314" y="3977908"/>
            <a:ext cx="165881" cy="3379194"/>
          </a:xfrm>
          <a:prstGeom prst="bentConnector3">
            <a:avLst>
              <a:gd name="adj1" fmla="val -137810"/>
            </a:avLst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38231F58-35B3-4385-5EE4-B90DFE2B655A}"/>
              </a:ext>
            </a:extLst>
          </p:cNvPr>
          <p:cNvSpPr/>
          <p:nvPr/>
        </p:nvSpPr>
        <p:spPr>
          <a:xfrm>
            <a:off x="19637238" y="8448423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OrderEntity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FB4B49D3-DF74-1AA4-FB2E-D2329EB9BBCB}"/>
              </a:ext>
            </a:extLst>
          </p:cNvPr>
          <p:cNvSpPr/>
          <p:nvPr/>
        </p:nvSpPr>
        <p:spPr>
          <a:xfrm>
            <a:off x="16632744" y="8419419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OrderJpaRepository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F561B8A-9993-15B0-EE1A-B5453F3A65CA}"/>
              </a:ext>
            </a:extLst>
          </p:cNvPr>
          <p:cNvCxnSpPr>
            <a:cxnSpLocks/>
            <a:stCxn id="141" idx="0"/>
            <a:endCxn id="135" idx="2"/>
          </p:cNvCxnSpPr>
          <p:nvPr/>
        </p:nvCxnSpPr>
        <p:spPr>
          <a:xfrm flipH="1" flipV="1">
            <a:off x="17846248" y="7858855"/>
            <a:ext cx="6294" cy="56056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FAAEDB2C-9221-6C7E-3E65-087D4663F453}"/>
              </a:ext>
            </a:extLst>
          </p:cNvPr>
          <p:cNvCxnSpPr>
            <a:cxnSpLocks/>
            <a:stCxn id="141" idx="3"/>
            <a:endCxn id="140" idx="1"/>
          </p:cNvCxnSpPr>
          <p:nvPr/>
        </p:nvCxnSpPr>
        <p:spPr>
          <a:xfrm>
            <a:off x="19072339" y="8921173"/>
            <a:ext cx="564899" cy="290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2881238-52D5-5E0C-AF70-DB56C86FD434}"/>
              </a:ext>
            </a:extLst>
          </p:cNvPr>
          <p:cNvSpPr/>
          <p:nvPr/>
        </p:nvSpPr>
        <p:spPr>
          <a:xfrm>
            <a:off x="8191757" y="2708711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888680-8F11-AEF1-0619-19D9AFF6B8F6}"/>
              </a:ext>
            </a:extLst>
          </p:cNvPr>
          <p:cNvSpPr/>
          <p:nvPr/>
        </p:nvSpPr>
        <p:spPr>
          <a:xfrm>
            <a:off x="11496404" y="1919546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SaveOrderPort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679466-0304-16F7-0B16-11EC1C68C2D0}"/>
              </a:ext>
            </a:extLst>
          </p:cNvPr>
          <p:cNvSpPr/>
          <p:nvPr/>
        </p:nvSpPr>
        <p:spPr>
          <a:xfrm>
            <a:off x="8587332" y="4467472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E327E4-0BD5-F88B-C533-BC34A5C47645}"/>
              </a:ext>
            </a:extLst>
          </p:cNvPr>
          <p:cNvSpPr/>
          <p:nvPr/>
        </p:nvSpPr>
        <p:spPr>
          <a:xfrm>
            <a:off x="15473451" y="7958565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OrderEntity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A1AB0C-E5FA-BCE1-B2F6-3290883C95BC}"/>
              </a:ext>
            </a:extLst>
          </p:cNvPr>
          <p:cNvSpPr/>
          <p:nvPr/>
        </p:nvSpPr>
        <p:spPr>
          <a:xfrm>
            <a:off x="12468957" y="7929561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OrderJpaRepository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86D5DE-169D-7046-D192-EFC62AD7EB9D}"/>
              </a:ext>
            </a:extLst>
          </p:cNvPr>
          <p:cNvSpPr/>
          <p:nvPr/>
        </p:nvSpPr>
        <p:spPr>
          <a:xfrm>
            <a:off x="4554562" y="1993964"/>
            <a:ext cx="2613026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SaveOrderUseCase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790203-46F5-A558-54E1-C22DEFC3F829}"/>
              </a:ext>
            </a:extLst>
          </p:cNvPr>
          <p:cNvSpPr/>
          <p:nvPr/>
        </p:nvSpPr>
        <p:spPr>
          <a:xfrm>
            <a:off x="882000" y="1417793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8F3FE5-4A9F-E026-EB6D-E71D81624214}"/>
              </a:ext>
            </a:extLst>
          </p:cNvPr>
          <p:cNvSpPr/>
          <p:nvPr/>
        </p:nvSpPr>
        <p:spPr>
          <a:xfrm>
            <a:off x="4434346" y="3499225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SaveOrderRequestDto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16B20F-54A1-C75B-7B2C-186E6316A580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flipH="1" flipV="1">
            <a:off x="7167588" y="2495718"/>
            <a:ext cx="1024169" cy="71474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EE7862-AFA8-A076-F425-366BD511FB9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379729" y="1919547"/>
            <a:ext cx="1054617" cy="208143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1EA4ED-AFA9-36CD-0FDE-78737AB673B9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3379729" y="1919547"/>
            <a:ext cx="1174833" cy="5761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DAA352-0AAA-F3D3-E3AB-7E3C017966E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861075" y="2997471"/>
            <a:ext cx="0" cy="5017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01661EC-E656-D572-A1DB-08BFA515EC57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>
            <a:off x="7287803" y="3210465"/>
            <a:ext cx="903954" cy="7905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8115A5-0AA8-1FAF-C64D-3F5E179C312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440622" y="3712218"/>
            <a:ext cx="29071" cy="7552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3851524-ADB0-250A-B451-E778AA127753}"/>
              </a:ext>
            </a:extLst>
          </p:cNvPr>
          <p:cNvSpPr/>
          <p:nvPr/>
        </p:nvSpPr>
        <p:spPr>
          <a:xfrm>
            <a:off x="11415576" y="3463965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OrderResponsetDto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2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B38F2B-870B-0599-90CC-954DA7908FBE}"/>
              </a:ext>
            </a:extLst>
          </p:cNvPr>
          <p:cNvSpPr/>
          <p:nvPr/>
        </p:nvSpPr>
        <p:spPr>
          <a:xfrm>
            <a:off x="1255225" y="627035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Browser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82D9AD-03B2-211D-1CA6-9D0593D0F10A}"/>
              </a:ext>
            </a:extLst>
          </p:cNvPr>
          <p:cNvSpPr/>
          <p:nvPr/>
        </p:nvSpPr>
        <p:spPr>
          <a:xfrm>
            <a:off x="9357307" y="627033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B13718-D551-92A3-9CB5-7DD3419394FC}"/>
              </a:ext>
            </a:extLst>
          </p:cNvPr>
          <p:cNvSpPr/>
          <p:nvPr/>
        </p:nvSpPr>
        <p:spPr>
          <a:xfrm>
            <a:off x="18006909" y="62703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Google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B5AADD-EBEF-953D-96D9-BE0A75FB6923}"/>
              </a:ext>
            </a:extLst>
          </p:cNvPr>
          <p:cNvCxnSpPr>
            <a:cxnSpLocks/>
          </p:cNvCxnSpPr>
          <p:nvPr/>
        </p:nvCxnSpPr>
        <p:spPr>
          <a:xfrm>
            <a:off x="3267268" y="2070470"/>
            <a:ext cx="6419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AD68B8-B1C5-6D05-9A5D-DC133C6F381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00604" y="1630542"/>
            <a:ext cx="3486" cy="1214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47F969-4374-94DC-0461-18281BDF6E7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602685" y="1630540"/>
            <a:ext cx="3487" cy="1216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CC3AC5-7DB6-77C9-1983-BE53B9E0FF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255773" y="1630541"/>
            <a:ext cx="1" cy="1214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DF70C2-BACF-B1FC-1A1B-1C3061AC650F}"/>
              </a:ext>
            </a:extLst>
          </p:cNvPr>
          <p:cNvSpPr txBox="1"/>
          <p:nvPr/>
        </p:nvSpPr>
        <p:spPr>
          <a:xfrm>
            <a:off x="4016834" y="1701138"/>
            <a:ext cx="25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/api/login</a:t>
            </a:r>
            <a:endParaRPr lang="ko-KR" altLang="en-US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0D9690-1836-9ADF-0777-9D5B7269DB58}"/>
              </a:ext>
            </a:extLst>
          </p:cNvPr>
          <p:cNvCxnSpPr>
            <a:cxnSpLocks/>
          </p:cNvCxnSpPr>
          <p:nvPr/>
        </p:nvCxnSpPr>
        <p:spPr>
          <a:xfrm flipH="1">
            <a:off x="3174400" y="3173570"/>
            <a:ext cx="6419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5F0CF8-95D5-EEA3-BFB5-4158CDAB9AE3}"/>
              </a:ext>
            </a:extLst>
          </p:cNvPr>
          <p:cNvSpPr txBox="1"/>
          <p:nvPr/>
        </p:nvSpPr>
        <p:spPr>
          <a:xfrm>
            <a:off x="3972169" y="2618213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redirect	/google/login?redirect_url=/api/token</a:t>
            </a:r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32AFBC-47FE-013E-AE74-F0C2DC852265}"/>
              </a:ext>
            </a:extLst>
          </p:cNvPr>
          <p:cNvSpPr txBox="1"/>
          <p:nvPr/>
        </p:nvSpPr>
        <p:spPr>
          <a:xfrm>
            <a:off x="4009055" y="3747050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/google/login.html</a:t>
            </a:r>
            <a:endParaRPr lang="ko-KR" altLang="en-US" b="1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88942B-FAF9-8983-7C84-6064F125A880}"/>
              </a:ext>
            </a:extLst>
          </p:cNvPr>
          <p:cNvCxnSpPr>
            <a:cxnSpLocks/>
          </p:cNvCxnSpPr>
          <p:nvPr/>
        </p:nvCxnSpPr>
        <p:spPr>
          <a:xfrm>
            <a:off x="3303037" y="4195109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CBAED5-2376-39AB-75F5-FF60E4E13653}"/>
              </a:ext>
            </a:extLst>
          </p:cNvPr>
          <p:cNvSpPr txBox="1"/>
          <p:nvPr/>
        </p:nvSpPr>
        <p:spPr>
          <a:xfrm>
            <a:off x="3972608" y="4561967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/google/login.html</a:t>
            </a:r>
            <a:endParaRPr lang="ko-KR" altLang="en-US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2500C1-37D0-3F5E-DE0F-5960F4D85F2F}"/>
              </a:ext>
            </a:extLst>
          </p:cNvPr>
          <p:cNvCxnSpPr>
            <a:cxnSpLocks/>
          </p:cNvCxnSpPr>
          <p:nvPr/>
        </p:nvCxnSpPr>
        <p:spPr>
          <a:xfrm flipH="1">
            <a:off x="3303036" y="5097303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758015-3CC2-BB5B-AEA4-8C394928F3D3}"/>
              </a:ext>
            </a:extLst>
          </p:cNvPr>
          <p:cNvCxnSpPr>
            <a:cxnSpLocks/>
          </p:cNvCxnSpPr>
          <p:nvPr/>
        </p:nvCxnSpPr>
        <p:spPr>
          <a:xfrm flipH="1">
            <a:off x="3356710" y="6914069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5C6E588-6320-DB94-8502-65D9B2F3575D}"/>
              </a:ext>
            </a:extLst>
          </p:cNvPr>
          <p:cNvCxnSpPr>
            <a:cxnSpLocks/>
          </p:cNvCxnSpPr>
          <p:nvPr/>
        </p:nvCxnSpPr>
        <p:spPr>
          <a:xfrm>
            <a:off x="3449578" y="5996993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8B4855-BE04-D236-0579-87640A454270}"/>
              </a:ext>
            </a:extLst>
          </p:cNvPr>
          <p:cNvSpPr txBox="1"/>
          <p:nvPr/>
        </p:nvSpPr>
        <p:spPr>
          <a:xfrm>
            <a:off x="4042075" y="5627661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로그인 정보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3013AD-DD3F-4585-4374-A0D67952BF6B}"/>
              </a:ext>
            </a:extLst>
          </p:cNvPr>
          <p:cNvSpPr txBox="1"/>
          <p:nvPr/>
        </p:nvSpPr>
        <p:spPr>
          <a:xfrm>
            <a:off x="3972168" y="6466610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redirect	/api/token?code=“~~~”</a:t>
            </a:r>
            <a:endParaRPr lang="ko-KR" altLang="en-US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3355360-9D31-9A2B-4A4C-52DA6827AAE2}"/>
              </a:ext>
            </a:extLst>
          </p:cNvPr>
          <p:cNvCxnSpPr>
            <a:cxnSpLocks/>
          </p:cNvCxnSpPr>
          <p:nvPr/>
        </p:nvCxnSpPr>
        <p:spPr>
          <a:xfrm flipH="1">
            <a:off x="10768423" y="9851683"/>
            <a:ext cx="81187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950B2A-54C7-16DF-8794-E58E292AFA87}"/>
              </a:ext>
            </a:extLst>
          </p:cNvPr>
          <p:cNvCxnSpPr>
            <a:cxnSpLocks/>
          </p:cNvCxnSpPr>
          <p:nvPr/>
        </p:nvCxnSpPr>
        <p:spPr>
          <a:xfrm>
            <a:off x="3229655" y="7953541"/>
            <a:ext cx="688356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7A593E-2D33-7590-FEAB-59D5B01190EB}"/>
              </a:ext>
            </a:extLst>
          </p:cNvPr>
          <p:cNvSpPr txBox="1"/>
          <p:nvPr/>
        </p:nvSpPr>
        <p:spPr>
          <a:xfrm>
            <a:off x="3804368" y="7417963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/api/token?code=“~~~”</a:t>
            </a:r>
            <a:endParaRPr lang="ko-KR" altLang="en-US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F64E4C-1DAC-4D4D-6D62-4007F782EFB0}"/>
              </a:ext>
            </a:extLst>
          </p:cNvPr>
          <p:cNvSpPr txBox="1"/>
          <p:nvPr/>
        </p:nvSpPr>
        <p:spPr>
          <a:xfrm>
            <a:off x="10956112" y="8307376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POST	/google/google-token  {code: “~~~”}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1B3560-D93C-51B0-B8EC-2B7B50D17977}"/>
              </a:ext>
            </a:extLst>
          </p:cNvPr>
          <p:cNvCxnSpPr>
            <a:cxnSpLocks/>
          </p:cNvCxnSpPr>
          <p:nvPr/>
        </p:nvCxnSpPr>
        <p:spPr>
          <a:xfrm>
            <a:off x="10768423" y="8936492"/>
            <a:ext cx="806164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5AAC09-07CD-74E3-F3CE-CB2C9CA5648B}"/>
              </a:ext>
            </a:extLst>
          </p:cNvPr>
          <p:cNvSpPr txBox="1"/>
          <p:nvPr/>
        </p:nvSpPr>
        <p:spPr>
          <a:xfrm>
            <a:off x="10976766" y="9260159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{google-token: “~~~”}</a:t>
            </a:r>
            <a:endParaRPr lang="ko-KR" altLang="en-US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C0FD9A-0B12-3AAF-B300-629E07C38959}"/>
              </a:ext>
            </a:extLst>
          </p:cNvPr>
          <p:cNvCxnSpPr>
            <a:cxnSpLocks/>
          </p:cNvCxnSpPr>
          <p:nvPr/>
        </p:nvCxnSpPr>
        <p:spPr>
          <a:xfrm flipH="1">
            <a:off x="10711363" y="11885395"/>
            <a:ext cx="81187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EA7A87E-42F1-5B10-11F2-97CA8F511B52}"/>
              </a:ext>
            </a:extLst>
          </p:cNvPr>
          <p:cNvSpPr txBox="1"/>
          <p:nvPr/>
        </p:nvSpPr>
        <p:spPr>
          <a:xfrm>
            <a:off x="10875225" y="10303766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/google/users  {google-token: “~~~”}</a:t>
            </a:r>
            <a:endParaRPr lang="ko-KR" altLang="en-US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C98C136-F0A5-3144-95A0-2EBC6DA881A6}"/>
              </a:ext>
            </a:extLst>
          </p:cNvPr>
          <p:cNvCxnSpPr>
            <a:cxnSpLocks/>
          </p:cNvCxnSpPr>
          <p:nvPr/>
        </p:nvCxnSpPr>
        <p:spPr>
          <a:xfrm>
            <a:off x="10825483" y="10932882"/>
            <a:ext cx="806164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22DC1E0-EA15-6CE3-D86A-CDBC3B2F5FD9}"/>
              </a:ext>
            </a:extLst>
          </p:cNvPr>
          <p:cNvSpPr txBox="1"/>
          <p:nvPr/>
        </p:nvSpPr>
        <p:spPr>
          <a:xfrm>
            <a:off x="10895879" y="11256549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{email: “”, name: “”}</a:t>
            </a:r>
            <a:endParaRPr lang="ko-KR" altLang="en-US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2EE61B-67F7-C4AF-1384-FFC458E0540C}"/>
              </a:ext>
            </a:extLst>
          </p:cNvPr>
          <p:cNvSpPr/>
          <p:nvPr/>
        </p:nvSpPr>
        <p:spPr>
          <a:xfrm>
            <a:off x="9178748" y="12333584"/>
            <a:ext cx="2676288" cy="7464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user </a:t>
            </a:r>
            <a:r>
              <a:rPr lang="ko-KR" altLang="en-US" b="1">
                <a:solidFill>
                  <a:schemeClr val="tx1"/>
                </a:solidFill>
              </a:rPr>
              <a:t>저장</a:t>
            </a:r>
            <a:r>
              <a:rPr lang="en-US" altLang="ko-KR" b="1">
                <a:solidFill>
                  <a:schemeClr val="tx1"/>
                </a:solidFill>
              </a:rPr>
              <a:t>, jwt</a:t>
            </a:r>
            <a:r>
              <a:rPr lang="ko-KR" altLang="en-US" b="1">
                <a:solidFill>
                  <a:schemeClr val="tx1"/>
                </a:solidFill>
              </a:rPr>
              <a:t> 발급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E7439EB-4444-0B33-9367-4E44EA542D26}"/>
              </a:ext>
            </a:extLst>
          </p:cNvPr>
          <p:cNvCxnSpPr>
            <a:cxnSpLocks/>
          </p:cNvCxnSpPr>
          <p:nvPr/>
        </p:nvCxnSpPr>
        <p:spPr>
          <a:xfrm flipH="1">
            <a:off x="3129233" y="13548049"/>
            <a:ext cx="698398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7F56109-6762-C2FF-DE3D-2CB524F85C97}"/>
              </a:ext>
            </a:extLst>
          </p:cNvPr>
          <p:cNvSpPr txBox="1"/>
          <p:nvPr/>
        </p:nvSpPr>
        <p:spPr>
          <a:xfrm>
            <a:off x="3657753" y="12706808"/>
            <a:ext cx="571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redirect	</a:t>
            </a:r>
            <a:r>
              <a:rPr lang="ko-KR" altLang="en-US" b="1"/>
              <a:t>로그인 완료 페이지 주소</a:t>
            </a:r>
            <a:endParaRPr lang="en-US" altLang="ko-KR" b="1"/>
          </a:p>
          <a:p>
            <a:r>
              <a:rPr lang="en-US" altLang="ko-KR" b="1"/>
              <a:t>set-cookie: jwt</a:t>
            </a:r>
          </a:p>
        </p:txBody>
      </p:sp>
    </p:spTree>
    <p:extLst>
      <p:ext uri="{BB962C8B-B14F-4D97-AF65-F5344CB8AC3E}">
        <p14:creationId xmlns:p14="http://schemas.microsoft.com/office/powerpoint/2010/main" val="392106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42D585E6-D124-3466-2768-85CC2C64E8B0}"/>
              </a:ext>
            </a:extLst>
          </p:cNvPr>
          <p:cNvSpPr/>
          <p:nvPr/>
        </p:nvSpPr>
        <p:spPr>
          <a:xfrm>
            <a:off x="4473563" y="544909"/>
            <a:ext cx="1470038" cy="194683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github</a:t>
            </a: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원격 저장소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CE7EEDE-54BF-FD85-42EE-10E9A2C47C1F}"/>
              </a:ext>
            </a:extLst>
          </p:cNvPr>
          <p:cNvSpPr/>
          <p:nvPr/>
        </p:nvSpPr>
        <p:spPr>
          <a:xfrm>
            <a:off x="9357983" y="544909"/>
            <a:ext cx="1470038" cy="194683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git</a:t>
            </a: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로컬 저장소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B44BBF29-EB06-571C-F97B-D8E53B0F0348}"/>
              </a:ext>
            </a:extLst>
          </p:cNvPr>
          <p:cNvSpPr/>
          <p:nvPr/>
        </p:nvSpPr>
        <p:spPr>
          <a:xfrm>
            <a:off x="17174819" y="544909"/>
            <a:ext cx="1470038" cy="194683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PC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Disk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C6BEB22-83E9-2500-FAD5-368B73AB44E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5141686" y="2491741"/>
            <a:ext cx="66896" cy="706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EBEC04-955A-F19D-32B9-6EDAEE458F83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10039029" y="2491741"/>
            <a:ext cx="53973" cy="706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828EE1-132B-B758-4D7A-A2043A4BB124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17869663" y="2491741"/>
            <a:ext cx="40175" cy="1041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0E432E-E8C2-3769-E78A-C4DC145943E2}"/>
              </a:ext>
            </a:extLst>
          </p:cNvPr>
          <p:cNvCxnSpPr>
            <a:cxnSpLocks/>
          </p:cNvCxnSpPr>
          <p:nvPr/>
        </p:nvCxnSpPr>
        <p:spPr>
          <a:xfrm flipH="1">
            <a:off x="11126707" y="3818354"/>
            <a:ext cx="2919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011EE4-6AC8-371E-F6F6-5028591F4EBD}"/>
              </a:ext>
            </a:extLst>
          </p:cNvPr>
          <p:cNvSpPr txBox="1"/>
          <p:nvPr/>
        </p:nvSpPr>
        <p:spPr>
          <a:xfrm>
            <a:off x="11146702" y="3263385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commit</a:t>
            </a: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1F3F90-BB6C-49A3-F02F-61434ADFC392}"/>
              </a:ext>
            </a:extLst>
          </p:cNvPr>
          <p:cNvCxnSpPr>
            <a:cxnSpLocks/>
          </p:cNvCxnSpPr>
          <p:nvPr/>
        </p:nvCxnSpPr>
        <p:spPr>
          <a:xfrm flipH="1">
            <a:off x="5943591" y="4865132"/>
            <a:ext cx="41494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32A409-D801-2175-E067-804762E3FAC4}"/>
              </a:ext>
            </a:extLst>
          </p:cNvPr>
          <p:cNvSpPr txBox="1"/>
          <p:nvPr/>
        </p:nvSpPr>
        <p:spPr>
          <a:xfrm>
            <a:off x="6675111" y="4358640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push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4F1C08-7C69-B7FE-66B3-4918F6E0C4CC}"/>
              </a:ext>
            </a:extLst>
          </p:cNvPr>
          <p:cNvCxnSpPr>
            <a:cxnSpLocks/>
          </p:cNvCxnSpPr>
          <p:nvPr/>
        </p:nvCxnSpPr>
        <p:spPr>
          <a:xfrm flipH="1">
            <a:off x="14781536" y="3263385"/>
            <a:ext cx="30741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B88716-4741-B160-1967-516DEA266D78}"/>
              </a:ext>
            </a:extLst>
          </p:cNvPr>
          <p:cNvSpPr txBox="1"/>
          <p:nvPr/>
        </p:nvSpPr>
        <p:spPr>
          <a:xfrm>
            <a:off x="15451933" y="2756893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E5C8AD-5672-FD4B-085F-21C06BD2F209}"/>
              </a:ext>
            </a:extLst>
          </p:cNvPr>
          <p:cNvCxnSpPr>
            <a:cxnSpLocks/>
          </p:cNvCxnSpPr>
          <p:nvPr/>
        </p:nvCxnSpPr>
        <p:spPr>
          <a:xfrm>
            <a:off x="5143500" y="6172200"/>
            <a:ext cx="36031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9D5B56-B737-F8A3-A275-2315E8BD3E0D}"/>
              </a:ext>
            </a:extLst>
          </p:cNvPr>
          <p:cNvSpPr txBox="1"/>
          <p:nvPr/>
        </p:nvSpPr>
        <p:spPr>
          <a:xfrm>
            <a:off x="5824388" y="5471160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pull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906C21-84D7-28D9-9BBE-DA966E0C7B3E}"/>
              </a:ext>
            </a:extLst>
          </p:cNvPr>
          <p:cNvCxnSpPr>
            <a:cxnSpLocks/>
          </p:cNvCxnSpPr>
          <p:nvPr/>
        </p:nvCxnSpPr>
        <p:spPr>
          <a:xfrm flipH="1">
            <a:off x="10956131" y="7731282"/>
            <a:ext cx="29995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BDAE9-4EAC-9434-441F-94A9EF4B9FB8}"/>
              </a:ext>
            </a:extLst>
          </p:cNvPr>
          <p:cNvSpPr txBox="1"/>
          <p:nvPr/>
        </p:nvSpPr>
        <p:spPr>
          <a:xfrm>
            <a:off x="11126707" y="7162818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commit</a:t>
            </a:r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9D57C8-7F62-5372-43C3-CB118F8C39BF}"/>
              </a:ext>
            </a:extLst>
          </p:cNvPr>
          <p:cNvCxnSpPr>
            <a:cxnSpLocks/>
          </p:cNvCxnSpPr>
          <p:nvPr/>
        </p:nvCxnSpPr>
        <p:spPr>
          <a:xfrm flipH="1">
            <a:off x="5852784" y="8544043"/>
            <a:ext cx="41494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654EB4-AA03-4F1C-BFE1-99720E5ED0CB}"/>
              </a:ext>
            </a:extLst>
          </p:cNvPr>
          <p:cNvSpPr txBox="1"/>
          <p:nvPr/>
        </p:nvSpPr>
        <p:spPr>
          <a:xfrm>
            <a:off x="6584304" y="8037551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push</a:t>
            </a:r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0D19E7-AD2D-C1CB-D13A-2FEBCB001B68}"/>
              </a:ext>
            </a:extLst>
          </p:cNvPr>
          <p:cNvCxnSpPr>
            <a:cxnSpLocks/>
          </p:cNvCxnSpPr>
          <p:nvPr/>
        </p:nvCxnSpPr>
        <p:spPr>
          <a:xfrm flipH="1">
            <a:off x="14781536" y="6942296"/>
            <a:ext cx="29833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5617A84-052C-5B9E-433E-65C8A6D6B0EB}"/>
              </a:ext>
            </a:extLst>
          </p:cNvPr>
          <p:cNvSpPr txBox="1"/>
          <p:nvPr/>
        </p:nvSpPr>
        <p:spPr>
          <a:xfrm>
            <a:off x="15145373" y="6492955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sp>
        <p:nvSpPr>
          <p:cNvPr id="37" name="원통형 36">
            <a:extLst>
              <a:ext uri="{FF2B5EF4-FFF2-40B4-BE49-F238E27FC236}">
                <a16:creationId xmlns:a16="http://schemas.microsoft.com/office/drawing/2014/main" id="{09346AB0-5519-B436-C872-78D87AD0F37E}"/>
              </a:ext>
            </a:extLst>
          </p:cNvPr>
          <p:cNvSpPr/>
          <p:nvPr/>
        </p:nvSpPr>
        <p:spPr>
          <a:xfrm>
            <a:off x="13311498" y="544909"/>
            <a:ext cx="1470038" cy="194683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git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staging Area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21684A4-DA76-B336-3C2B-F0B6C5F9ED44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916148" y="2491741"/>
            <a:ext cx="130369" cy="1041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ADBBF3-9E58-9A77-4E08-65A5A05869E3}"/>
              </a:ext>
            </a:extLst>
          </p:cNvPr>
          <p:cNvSpPr txBox="1"/>
          <p:nvPr/>
        </p:nvSpPr>
        <p:spPr>
          <a:xfrm>
            <a:off x="14419022" y="10267053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reset HEAD</a:t>
            </a:r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7BA8B3-DA02-48D9-2F15-13FC6802144C}"/>
              </a:ext>
            </a:extLst>
          </p:cNvPr>
          <p:cNvCxnSpPr>
            <a:cxnSpLocks/>
          </p:cNvCxnSpPr>
          <p:nvPr/>
        </p:nvCxnSpPr>
        <p:spPr>
          <a:xfrm flipH="1">
            <a:off x="14923449" y="9632569"/>
            <a:ext cx="29833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ED71ABB-B1A8-F143-9899-B7A6A810495D}"/>
              </a:ext>
            </a:extLst>
          </p:cNvPr>
          <p:cNvSpPr txBox="1"/>
          <p:nvPr/>
        </p:nvSpPr>
        <p:spPr>
          <a:xfrm>
            <a:off x="15287286" y="9183228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C8A348A-428D-CEB1-C8AC-2814AD05E785}"/>
              </a:ext>
            </a:extLst>
          </p:cNvPr>
          <p:cNvCxnSpPr>
            <a:cxnSpLocks/>
          </p:cNvCxnSpPr>
          <p:nvPr/>
        </p:nvCxnSpPr>
        <p:spPr>
          <a:xfrm>
            <a:off x="13916148" y="11049000"/>
            <a:ext cx="36031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6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F757B7-8599-11DB-D3BE-483CC114D558}"/>
              </a:ext>
            </a:extLst>
          </p:cNvPr>
          <p:cNvSpPr/>
          <p:nvPr/>
        </p:nvSpPr>
        <p:spPr>
          <a:xfrm>
            <a:off x="4195466" y="329403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uncked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8B6083-D1C6-B532-A218-7F860BAB821D}"/>
              </a:ext>
            </a:extLst>
          </p:cNvPr>
          <p:cNvCxnSpPr/>
          <p:nvPr/>
        </p:nvCxnSpPr>
        <p:spPr>
          <a:xfrm>
            <a:off x="1213041" y="3795787"/>
            <a:ext cx="298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55A8E5-8535-73E9-3B7F-C8BA67E25A8C}"/>
              </a:ext>
            </a:extLst>
          </p:cNvPr>
          <p:cNvSpPr txBox="1"/>
          <p:nvPr/>
        </p:nvSpPr>
        <p:spPr>
          <a:xfrm>
            <a:off x="2152841" y="3008347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파일 변경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6F3D6B1-7A9E-928B-5D4F-614FAB60EC10}"/>
              </a:ext>
            </a:extLst>
          </p:cNvPr>
          <p:cNvSpPr/>
          <p:nvPr/>
        </p:nvSpPr>
        <p:spPr>
          <a:xfrm>
            <a:off x="8426755" y="330362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changes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D827996-2C77-B428-CEFC-34D61D8C300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693195" y="3795788"/>
            <a:ext cx="1733560" cy="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BF02F1-18EB-7208-24B8-5CEB8F6F1E8A}"/>
              </a:ext>
            </a:extLst>
          </p:cNvPr>
          <p:cNvSpPr txBox="1"/>
          <p:nvPr/>
        </p:nvSpPr>
        <p:spPr>
          <a:xfrm>
            <a:off x="7243466" y="3281197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F6B2D26-11EE-8D24-5CDF-05551DA6F0F8}"/>
              </a:ext>
            </a:extLst>
          </p:cNvPr>
          <p:cNvSpPr/>
          <p:nvPr/>
        </p:nvSpPr>
        <p:spPr>
          <a:xfrm>
            <a:off x="12268515" y="330362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staging area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7B4EF0-BDC6-16D3-8B32-F2A464515E9E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10924484" y="3805378"/>
            <a:ext cx="1344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13C761-CC8D-65D0-DD9A-C868550EFFAA}"/>
              </a:ext>
            </a:extLst>
          </p:cNvPr>
          <p:cNvSpPr txBox="1"/>
          <p:nvPr/>
        </p:nvSpPr>
        <p:spPr>
          <a:xfrm>
            <a:off x="11341415" y="330524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746A7EB-259E-4888-8368-BBA37CC945E5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 flipH="1">
            <a:off x="7555181" y="2186692"/>
            <a:ext cx="9590" cy="4231289"/>
          </a:xfrm>
          <a:prstGeom prst="bentConnector3">
            <a:avLst>
              <a:gd name="adj1" fmla="val -8475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F8C7B3-DED1-9F35-E204-E8B63C4A5701}"/>
              </a:ext>
            </a:extLst>
          </p:cNvPr>
          <p:cNvSpPr txBox="1"/>
          <p:nvPr/>
        </p:nvSpPr>
        <p:spPr>
          <a:xfrm>
            <a:off x="6693195" y="529145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reset HEAD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9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908AAB0-1300-1A74-4247-C56CDAAB9E4E}"/>
              </a:ext>
            </a:extLst>
          </p:cNvPr>
          <p:cNvSpPr/>
          <p:nvPr/>
        </p:nvSpPr>
        <p:spPr>
          <a:xfrm>
            <a:off x="2101339" y="610086"/>
            <a:ext cx="3500734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dataSource.getConnection()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92E00E2-D162-9187-B0AA-C9A0EEC104C9}"/>
              </a:ext>
            </a:extLst>
          </p:cNvPr>
          <p:cNvSpPr/>
          <p:nvPr/>
        </p:nvSpPr>
        <p:spPr>
          <a:xfrm>
            <a:off x="1747572" y="1976781"/>
            <a:ext cx="4208268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dataSource.concurrentBag.borrow()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46AEE275-BE08-BBA3-3B9E-46A0CC07CD87}"/>
              </a:ext>
            </a:extLst>
          </p:cNvPr>
          <p:cNvSpPr/>
          <p:nvPr/>
        </p:nvSpPr>
        <p:spPr>
          <a:xfrm>
            <a:off x="1424304" y="3343476"/>
            <a:ext cx="4854804" cy="21046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EAAB99-E3B7-3756-7408-30A6588EB61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6279108" y="4395799"/>
            <a:ext cx="7070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4A8CC5-DEB7-9533-777C-17072A31C0A1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>
            <a:off x="3851706" y="5448121"/>
            <a:ext cx="0" cy="710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264B2D-1B9D-B210-647E-13557281BDB0}"/>
              </a:ext>
            </a:extLst>
          </p:cNvPr>
          <p:cNvSpPr txBox="1"/>
          <p:nvPr/>
        </p:nvSpPr>
        <p:spPr>
          <a:xfrm>
            <a:off x="6392230" y="3925840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06F86-D949-7DD3-EA26-2D5ABBBAD212}"/>
              </a:ext>
            </a:extLst>
          </p:cNvPr>
          <p:cNvSpPr txBox="1"/>
          <p:nvPr/>
        </p:nvSpPr>
        <p:spPr>
          <a:xfrm>
            <a:off x="3134540" y="5554637"/>
            <a:ext cx="5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E3E30-069B-85DA-61F6-57855919A958}"/>
              </a:ext>
            </a:extLst>
          </p:cNvPr>
          <p:cNvSpPr txBox="1"/>
          <p:nvPr/>
        </p:nvSpPr>
        <p:spPr>
          <a:xfrm>
            <a:off x="2651620" y="3925840"/>
            <a:ext cx="277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요청 </a:t>
            </a:r>
            <a:r>
              <a:rPr lang="en-US" altLang="ko-KR" b="1"/>
              <a:t>Thread</a:t>
            </a:r>
            <a:r>
              <a:rPr lang="ko-KR" altLang="en-US" b="1"/>
              <a:t>는 이전에 </a:t>
            </a:r>
            <a:r>
              <a:rPr lang="en-US" altLang="ko-KR" b="1"/>
              <a:t>Connection</a:t>
            </a:r>
            <a:r>
              <a:rPr lang="ko-KR" altLang="en-US" b="1"/>
              <a:t>을 사용한 기록이 있는가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CE11F5F6-248B-1E25-89EC-F6191B5E6F95}"/>
              </a:ext>
            </a:extLst>
          </p:cNvPr>
          <p:cNvSpPr/>
          <p:nvPr/>
        </p:nvSpPr>
        <p:spPr>
          <a:xfrm>
            <a:off x="6986194" y="3343476"/>
            <a:ext cx="4854804" cy="21046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4B6E3-CB22-7216-D3F3-AC41FDF62DB0}"/>
              </a:ext>
            </a:extLst>
          </p:cNvPr>
          <p:cNvSpPr txBox="1"/>
          <p:nvPr/>
        </p:nvSpPr>
        <p:spPr>
          <a:xfrm>
            <a:off x="8184781" y="3925840"/>
            <a:ext cx="277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이전에 사용한 </a:t>
            </a:r>
            <a:r>
              <a:rPr lang="en-US" altLang="ko-KR" b="1"/>
              <a:t>Connection</a:t>
            </a:r>
            <a:r>
              <a:rPr lang="ko-KR" altLang="en-US" b="1"/>
              <a:t>중 사용가능한게 있는가</a:t>
            </a:r>
            <a:r>
              <a:rPr lang="en-US" altLang="ko-KR" b="1"/>
              <a:t>?</a:t>
            </a:r>
            <a:endParaRPr lang="ko-KR" altLang="en-US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65D2FB-EDD0-50D6-8973-AA745C6BF092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11840998" y="4387505"/>
            <a:ext cx="707086" cy="8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CC575E-448F-D511-C9E4-08FE8AEF6703}"/>
              </a:ext>
            </a:extLst>
          </p:cNvPr>
          <p:cNvSpPr txBox="1"/>
          <p:nvPr/>
        </p:nvSpPr>
        <p:spPr>
          <a:xfrm>
            <a:off x="11954120" y="3925840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F298400-4552-DF70-C7FA-66DD1B413D8A}"/>
              </a:ext>
            </a:extLst>
          </p:cNvPr>
          <p:cNvSpPr/>
          <p:nvPr/>
        </p:nvSpPr>
        <p:spPr>
          <a:xfrm>
            <a:off x="12548084" y="3900922"/>
            <a:ext cx="2215148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return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Connection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EF44CA-C156-429E-47F9-0B82BF40B96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851706" y="2949947"/>
            <a:ext cx="0" cy="39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CE7764-1E36-B1CF-BD0F-F66BDD4139B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51706" y="1583252"/>
            <a:ext cx="0" cy="39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4E5D056-0A9D-AABC-BE14-6DEAE386CD12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6482914" y="2816913"/>
            <a:ext cx="299475" cy="556189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8EDFB252-A978-41FB-86F6-3E951C1FC672}"/>
              </a:ext>
            </a:extLst>
          </p:cNvPr>
          <p:cNvSpPr/>
          <p:nvPr/>
        </p:nvSpPr>
        <p:spPr>
          <a:xfrm>
            <a:off x="1424304" y="6158329"/>
            <a:ext cx="4854804" cy="21046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BB9921-7169-56DB-9293-8A6B14FDDB21}"/>
              </a:ext>
            </a:extLst>
          </p:cNvPr>
          <p:cNvSpPr txBox="1"/>
          <p:nvPr/>
        </p:nvSpPr>
        <p:spPr>
          <a:xfrm>
            <a:off x="2651620" y="6757280"/>
            <a:ext cx="277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Pool</a:t>
            </a:r>
            <a:r>
              <a:rPr lang="ko-KR" altLang="en-US" b="1"/>
              <a:t>에 있는 </a:t>
            </a:r>
            <a:r>
              <a:rPr lang="en-US" altLang="ko-KR" b="1"/>
              <a:t>Connection </a:t>
            </a:r>
            <a:r>
              <a:rPr lang="ko-KR" altLang="en-US" b="1"/>
              <a:t>중</a:t>
            </a:r>
            <a:endParaRPr lang="en-US" altLang="ko-KR" b="1"/>
          </a:p>
          <a:p>
            <a:r>
              <a:rPr lang="ko-KR" altLang="en-US" b="1"/>
              <a:t>사용 가능한 </a:t>
            </a:r>
            <a:r>
              <a:rPr lang="en-US" altLang="ko-KR" b="1"/>
              <a:t>Connection</a:t>
            </a:r>
            <a:r>
              <a:rPr lang="ko-KR" altLang="en-US" b="1"/>
              <a:t>이</a:t>
            </a:r>
            <a:endParaRPr lang="en-US" altLang="ko-KR" b="1"/>
          </a:p>
          <a:p>
            <a:r>
              <a:rPr lang="ko-KR" altLang="en-US" b="1"/>
              <a:t>있는가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A86B7B-10D6-5EC8-746F-688ABAB5EE8B}"/>
              </a:ext>
            </a:extLst>
          </p:cNvPr>
          <p:cNvSpPr txBox="1"/>
          <p:nvPr/>
        </p:nvSpPr>
        <p:spPr>
          <a:xfrm>
            <a:off x="6443424" y="5355788"/>
            <a:ext cx="5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070C8F-970A-7852-841F-FCE8C490C0C1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6279108" y="7210651"/>
            <a:ext cx="68830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481815-57D0-A7C8-798A-1A72A69F6C3F}"/>
              </a:ext>
            </a:extLst>
          </p:cNvPr>
          <p:cNvSpPr txBox="1"/>
          <p:nvPr/>
        </p:nvSpPr>
        <p:spPr>
          <a:xfrm>
            <a:off x="6373378" y="6732362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FC2A50-3971-F4C3-2196-A93F5C3A5E1E}"/>
              </a:ext>
            </a:extLst>
          </p:cNvPr>
          <p:cNvSpPr/>
          <p:nvPr/>
        </p:nvSpPr>
        <p:spPr>
          <a:xfrm>
            <a:off x="6967416" y="6724068"/>
            <a:ext cx="2215148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return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Connection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A539F5-9D4C-01D2-9249-515391FFF3DE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851706" y="8262974"/>
            <a:ext cx="0" cy="710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8705C25-B894-20EF-5FC6-2E43D89F026C}"/>
              </a:ext>
            </a:extLst>
          </p:cNvPr>
          <p:cNvSpPr txBox="1"/>
          <p:nvPr/>
        </p:nvSpPr>
        <p:spPr>
          <a:xfrm>
            <a:off x="3327788" y="8369490"/>
            <a:ext cx="5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EC049BF8-9826-42BA-9535-FBC49B8CCCEA}"/>
              </a:ext>
            </a:extLst>
          </p:cNvPr>
          <p:cNvSpPr/>
          <p:nvPr/>
        </p:nvSpPr>
        <p:spPr>
          <a:xfrm>
            <a:off x="1424304" y="8973182"/>
            <a:ext cx="4854804" cy="21046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A0BF0C-01A7-A704-FC51-43F7AFE6FCF7}"/>
              </a:ext>
            </a:extLst>
          </p:cNvPr>
          <p:cNvSpPr txBox="1"/>
          <p:nvPr/>
        </p:nvSpPr>
        <p:spPr>
          <a:xfrm>
            <a:off x="2467536" y="9537155"/>
            <a:ext cx="3146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concurrentBag.handOffQueue</a:t>
            </a:r>
            <a:r>
              <a:rPr lang="ko-KR" altLang="en-US" b="1"/>
              <a:t>에서 대기하면서</a:t>
            </a:r>
            <a:r>
              <a:rPr lang="en-US" altLang="ko-KR" b="1"/>
              <a:t>, </a:t>
            </a:r>
            <a:r>
              <a:rPr lang="ko-KR" altLang="en-US" b="1"/>
              <a:t> 반납된 </a:t>
            </a:r>
            <a:r>
              <a:rPr lang="en-US" altLang="ko-KR" b="1"/>
              <a:t>Connection</a:t>
            </a:r>
            <a:r>
              <a:rPr lang="ko-KR" altLang="en-US" b="1"/>
              <a:t>이</a:t>
            </a:r>
            <a:r>
              <a:rPr lang="en-US" altLang="ko-KR" b="1"/>
              <a:t> </a:t>
            </a:r>
            <a:r>
              <a:rPr lang="ko-KR" altLang="en-US" b="1"/>
              <a:t>있는가</a:t>
            </a:r>
            <a:r>
              <a:rPr lang="en-US" altLang="ko-KR" b="1"/>
              <a:t>?</a:t>
            </a:r>
            <a:endParaRPr lang="ko-KR" altLang="en-US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6A6FF5C-2E89-8E8F-D5B0-2302CBE91103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6279108" y="10023738"/>
            <a:ext cx="680712" cy="17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9A13D76-2132-632A-76DE-71C7233DCF09}"/>
              </a:ext>
            </a:extLst>
          </p:cNvPr>
          <p:cNvSpPr txBox="1"/>
          <p:nvPr/>
        </p:nvSpPr>
        <p:spPr>
          <a:xfrm>
            <a:off x="6365782" y="9545449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895921C-41BE-8826-1035-791D9A6A040B}"/>
              </a:ext>
            </a:extLst>
          </p:cNvPr>
          <p:cNvSpPr/>
          <p:nvPr/>
        </p:nvSpPr>
        <p:spPr>
          <a:xfrm>
            <a:off x="6959820" y="9537155"/>
            <a:ext cx="2215148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return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Connection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8" name="다이아몬드 67">
            <a:extLst>
              <a:ext uri="{FF2B5EF4-FFF2-40B4-BE49-F238E27FC236}">
                <a16:creationId xmlns:a16="http://schemas.microsoft.com/office/drawing/2014/main" id="{BEFE8006-C8CA-8402-C012-380AC12CE710}"/>
              </a:ext>
            </a:extLst>
          </p:cNvPr>
          <p:cNvSpPr/>
          <p:nvPr/>
        </p:nvSpPr>
        <p:spPr>
          <a:xfrm>
            <a:off x="1424304" y="11784501"/>
            <a:ext cx="4854804" cy="21046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448D22-B571-D719-D489-CA94259BB103}"/>
              </a:ext>
            </a:extLst>
          </p:cNvPr>
          <p:cNvSpPr txBox="1"/>
          <p:nvPr/>
        </p:nvSpPr>
        <p:spPr>
          <a:xfrm>
            <a:off x="2792033" y="12650391"/>
            <a:ext cx="314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connectionTimeOut</a:t>
            </a:r>
            <a:r>
              <a:rPr lang="ko-KR" altLang="en-US" b="1"/>
              <a:t> </a:t>
            </a:r>
            <a:r>
              <a:rPr lang="en-US" altLang="ko-KR" b="1"/>
              <a:t>?</a:t>
            </a:r>
            <a:endParaRPr lang="ko-KR" altLang="en-US" b="1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F8C0973-1F8F-60E9-6C24-FE13FBB16026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6279108" y="12835057"/>
            <a:ext cx="680712" cy="17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0DE0E53-E1C8-3DAD-777B-15B052DB3DBD}"/>
              </a:ext>
            </a:extLst>
          </p:cNvPr>
          <p:cNvSpPr txBox="1"/>
          <p:nvPr/>
        </p:nvSpPr>
        <p:spPr>
          <a:xfrm>
            <a:off x="6365782" y="12356768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2830BFB7-0F46-ABDB-942C-7172900B3BD7}"/>
              </a:ext>
            </a:extLst>
          </p:cNvPr>
          <p:cNvSpPr/>
          <p:nvPr/>
        </p:nvSpPr>
        <p:spPr>
          <a:xfrm>
            <a:off x="6959820" y="12348474"/>
            <a:ext cx="2215148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return null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04AA0B-809C-8E44-6109-B583D4B2F59E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>
            <a:off x="3851706" y="11077827"/>
            <a:ext cx="0" cy="706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0F1517-E37D-B8A9-6E41-6BBA8F2E32BB}"/>
              </a:ext>
            </a:extLst>
          </p:cNvPr>
          <p:cNvSpPr txBox="1"/>
          <p:nvPr/>
        </p:nvSpPr>
        <p:spPr>
          <a:xfrm>
            <a:off x="3325067" y="11201832"/>
            <a:ext cx="5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C1FFF82-B7B6-C30E-77E8-D514C1025EAF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 flipH="1" flipV="1">
            <a:off x="19527" y="11430280"/>
            <a:ext cx="2809552" cy="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9F1DACE-518B-CD84-46B0-ED55DAF0007D}"/>
              </a:ext>
            </a:extLst>
          </p:cNvPr>
          <p:cNvSpPr txBox="1"/>
          <p:nvPr/>
        </p:nvSpPr>
        <p:spPr>
          <a:xfrm>
            <a:off x="793968" y="11319445"/>
            <a:ext cx="5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1729</TotalTime>
  <Words>462</Words>
  <Application>Microsoft Office PowerPoint</Application>
  <PresentationFormat>사용자 지정</PresentationFormat>
  <Paragraphs>192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조희승</dc:creator>
  <cp:lastModifiedBy>조희승</cp:lastModifiedBy>
  <cp:revision>17</cp:revision>
  <dcterms:created xsi:type="dcterms:W3CDTF">2023-02-23T14:12:56Z</dcterms:created>
  <dcterms:modified xsi:type="dcterms:W3CDTF">2023-03-12T17:54:15Z</dcterms:modified>
</cp:coreProperties>
</file>