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4" r:id="rId2"/>
    <p:sldMasterId id="2147483674" r:id="rId3"/>
  </p:sldMasterIdLst>
  <p:sldIdLst>
    <p:sldId id="256" r:id="rId4"/>
    <p:sldId id="257" r:id="rId5"/>
    <p:sldId id="258" r:id="rId6"/>
    <p:sldId id="259" r:id="rId7"/>
    <p:sldId id="260" r:id="rId8"/>
    <p:sldId id="269" r:id="rId9"/>
    <p:sldId id="270" r:id="rId10"/>
    <p:sldId id="271" r:id="rId11"/>
    <p:sldId id="272" r:id="rId12"/>
    <p:sldId id="268" r:id="rId13"/>
    <p:sldId id="261" r:id="rId14"/>
    <p:sldId id="262" r:id="rId15"/>
    <p:sldId id="273" r:id="rId16"/>
    <p:sldId id="274" r:id="rId17"/>
    <p:sldId id="275" r:id="rId18"/>
    <p:sldId id="276" r:id="rId19"/>
    <p:sldId id="277" r:id="rId20"/>
    <p:sldId id="278" r:id="rId21"/>
    <p:sldId id="279" r:id="rId22"/>
    <p:sldId id="264" r:id="rId23"/>
    <p:sldId id="265" r:id="rId24"/>
    <p:sldId id="266" r:id="rId25"/>
    <p:sldId id="280" r:id="rId2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B484D9C-C775-432C-9FB0-A29541CB32A7}" v="92" dt="2025-08-16T07:18:53.7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0" d="100"/>
          <a:sy n="100" d="100"/>
        </p:scale>
        <p:origin x="773"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microsoft.com/office/2015/10/relationships/revisionInfo" Target="revisionInfo.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microsoft.com/office/2016/11/relationships/changesInfo" Target="changesInfos/changesInfo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ubham panwar" userId="0336053ae16e2837" providerId="LiveId" clId="{CB484D9C-C775-432C-9FB0-A29541CB32A7}"/>
    <pc:docChg chg="undo custSel addSld delSld modSld sldOrd">
      <pc:chgData name="shubham panwar" userId="0336053ae16e2837" providerId="LiveId" clId="{CB484D9C-C775-432C-9FB0-A29541CB32A7}" dt="2025-08-16T07:20:57.114" v="1199" actId="1076"/>
      <pc:docMkLst>
        <pc:docMk/>
      </pc:docMkLst>
      <pc:sldChg chg="modSp mod">
        <pc:chgData name="shubham panwar" userId="0336053ae16e2837" providerId="LiveId" clId="{CB484D9C-C775-432C-9FB0-A29541CB32A7}" dt="2025-08-16T05:14:42.722" v="7" actId="27636"/>
        <pc:sldMkLst>
          <pc:docMk/>
          <pc:sldMk cId="0" sldId="256"/>
        </pc:sldMkLst>
        <pc:spChg chg="mod">
          <ac:chgData name="shubham panwar" userId="0336053ae16e2837" providerId="LiveId" clId="{CB484D9C-C775-432C-9FB0-A29541CB32A7}" dt="2025-08-16T05:14:42.722" v="7" actId="27636"/>
          <ac:spMkLst>
            <pc:docMk/>
            <pc:sldMk cId="0" sldId="256"/>
            <ac:spMk id="727" creationId="{00000000-0000-0000-0000-000000000000}"/>
          </ac:spMkLst>
        </pc:spChg>
      </pc:sldChg>
      <pc:sldChg chg="modSp mod">
        <pc:chgData name="shubham panwar" userId="0336053ae16e2837" providerId="LiveId" clId="{CB484D9C-C775-432C-9FB0-A29541CB32A7}" dt="2025-08-16T05:14:49.853" v="8" actId="27636"/>
        <pc:sldMkLst>
          <pc:docMk/>
          <pc:sldMk cId="0" sldId="257"/>
        </pc:sldMkLst>
        <pc:spChg chg="mod">
          <ac:chgData name="shubham panwar" userId="0336053ae16e2837" providerId="LiveId" clId="{CB484D9C-C775-432C-9FB0-A29541CB32A7}" dt="2025-08-16T05:14:49.853" v="8" actId="27636"/>
          <ac:spMkLst>
            <pc:docMk/>
            <pc:sldMk cId="0" sldId="257"/>
            <ac:spMk id="730" creationId="{00000000-0000-0000-0000-000000000000}"/>
          </ac:spMkLst>
        </pc:spChg>
      </pc:sldChg>
      <pc:sldChg chg="modSp mod">
        <pc:chgData name="shubham panwar" userId="0336053ae16e2837" providerId="LiveId" clId="{CB484D9C-C775-432C-9FB0-A29541CB32A7}" dt="2025-08-16T05:38:30.503" v="610" actId="123"/>
        <pc:sldMkLst>
          <pc:docMk/>
          <pc:sldMk cId="0" sldId="258"/>
        </pc:sldMkLst>
        <pc:spChg chg="mod">
          <ac:chgData name="shubham panwar" userId="0336053ae16e2837" providerId="LiveId" clId="{CB484D9C-C775-432C-9FB0-A29541CB32A7}" dt="2025-08-16T05:38:30.503" v="610" actId="123"/>
          <ac:spMkLst>
            <pc:docMk/>
            <pc:sldMk cId="0" sldId="258"/>
            <ac:spMk id="732" creationId="{00000000-0000-0000-0000-000000000000}"/>
          </ac:spMkLst>
        </pc:spChg>
      </pc:sldChg>
      <pc:sldChg chg="modSp mod">
        <pc:chgData name="shubham panwar" userId="0336053ae16e2837" providerId="LiveId" clId="{CB484D9C-C775-432C-9FB0-A29541CB32A7}" dt="2025-08-16T05:38:25.641" v="609" actId="123"/>
        <pc:sldMkLst>
          <pc:docMk/>
          <pc:sldMk cId="0" sldId="259"/>
        </pc:sldMkLst>
        <pc:spChg chg="mod">
          <ac:chgData name="shubham panwar" userId="0336053ae16e2837" providerId="LiveId" clId="{CB484D9C-C775-432C-9FB0-A29541CB32A7}" dt="2025-08-16T05:38:25.641" v="609" actId="123"/>
          <ac:spMkLst>
            <pc:docMk/>
            <pc:sldMk cId="0" sldId="259"/>
            <ac:spMk id="735" creationId="{00000000-0000-0000-0000-000000000000}"/>
          </ac:spMkLst>
        </pc:spChg>
      </pc:sldChg>
      <pc:sldChg chg="modSp mod">
        <pc:chgData name="shubham panwar" userId="0336053ae16e2837" providerId="LiveId" clId="{CB484D9C-C775-432C-9FB0-A29541CB32A7}" dt="2025-08-16T05:20:42.741" v="151" actId="20577"/>
        <pc:sldMkLst>
          <pc:docMk/>
          <pc:sldMk cId="0" sldId="260"/>
        </pc:sldMkLst>
        <pc:spChg chg="mod">
          <ac:chgData name="shubham panwar" userId="0336053ae16e2837" providerId="LiveId" clId="{CB484D9C-C775-432C-9FB0-A29541CB32A7}" dt="2025-08-16T05:20:42.741" v="151" actId="20577"/>
          <ac:spMkLst>
            <pc:docMk/>
            <pc:sldMk cId="0" sldId="260"/>
            <ac:spMk id="736" creationId="{00000000-0000-0000-0000-000000000000}"/>
          </ac:spMkLst>
        </pc:spChg>
        <pc:spChg chg="mod">
          <ac:chgData name="shubham panwar" userId="0336053ae16e2837" providerId="LiveId" clId="{CB484D9C-C775-432C-9FB0-A29541CB32A7}" dt="2025-08-16T05:14:49.858" v="9" actId="27636"/>
          <ac:spMkLst>
            <pc:docMk/>
            <pc:sldMk cId="0" sldId="260"/>
            <ac:spMk id="737" creationId="{00000000-0000-0000-0000-000000000000}"/>
          </ac:spMkLst>
        </pc:spChg>
      </pc:sldChg>
      <pc:sldChg chg="modSp mod">
        <pc:chgData name="shubham panwar" userId="0336053ae16e2837" providerId="LiveId" clId="{CB484D9C-C775-432C-9FB0-A29541CB32A7}" dt="2025-08-16T05:40:58.939" v="641" actId="123"/>
        <pc:sldMkLst>
          <pc:docMk/>
          <pc:sldMk cId="0" sldId="261"/>
        </pc:sldMkLst>
        <pc:spChg chg="mod">
          <ac:chgData name="shubham panwar" userId="0336053ae16e2837" providerId="LiveId" clId="{CB484D9C-C775-432C-9FB0-A29541CB32A7}" dt="2025-08-16T05:40:58.939" v="641" actId="123"/>
          <ac:spMkLst>
            <pc:docMk/>
            <pc:sldMk cId="0" sldId="261"/>
            <ac:spMk id="739" creationId="{00000000-0000-0000-0000-000000000000}"/>
          </ac:spMkLst>
        </pc:spChg>
      </pc:sldChg>
      <pc:sldChg chg="addSp modSp mod">
        <pc:chgData name="shubham panwar" userId="0336053ae16e2837" providerId="LiveId" clId="{CB484D9C-C775-432C-9FB0-A29541CB32A7}" dt="2025-08-16T06:24:47.173" v="714" actId="20577"/>
        <pc:sldMkLst>
          <pc:docMk/>
          <pc:sldMk cId="0" sldId="262"/>
        </pc:sldMkLst>
        <pc:spChg chg="mod">
          <ac:chgData name="shubham panwar" userId="0336053ae16e2837" providerId="LiveId" clId="{CB484D9C-C775-432C-9FB0-A29541CB32A7}" dt="2025-08-16T06:24:47.173" v="714" actId="20577"/>
          <ac:spMkLst>
            <pc:docMk/>
            <pc:sldMk cId="0" sldId="262"/>
            <ac:spMk id="741" creationId="{00000000-0000-0000-0000-000000000000}"/>
          </ac:spMkLst>
        </pc:spChg>
        <pc:spChg chg="mod">
          <ac:chgData name="shubham panwar" userId="0336053ae16e2837" providerId="LiveId" clId="{CB484D9C-C775-432C-9FB0-A29541CB32A7}" dt="2025-08-16T06:24:20.092" v="699" actId="1076"/>
          <ac:spMkLst>
            <pc:docMk/>
            <pc:sldMk cId="0" sldId="262"/>
            <ac:spMk id="742" creationId="{00000000-0000-0000-0000-000000000000}"/>
          </ac:spMkLst>
        </pc:spChg>
        <pc:picChg chg="add mod modCrop">
          <ac:chgData name="shubham panwar" userId="0336053ae16e2837" providerId="LiveId" clId="{CB484D9C-C775-432C-9FB0-A29541CB32A7}" dt="2025-08-16T06:22:08.255" v="686" actId="1076"/>
          <ac:picMkLst>
            <pc:docMk/>
            <pc:sldMk cId="0" sldId="262"/>
            <ac:picMk id="3" creationId="{BBA26BE2-5DBD-8924-D1C9-2793B029A6C2}"/>
          </ac:picMkLst>
        </pc:picChg>
        <pc:picChg chg="add mod">
          <ac:chgData name="shubham panwar" userId="0336053ae16e2837" providerId="LiveId" clId="{CB484D9C-C775-432C-9FB0-A29541CB32A7}" dt="2025-08-16T06:22:53.171" v="694" actId="1076"/>
          <ac:picMkLst>
            <pc:docMk/>
            <pc:sldMk cId="0" sldId="262"/>
            <ac:picMk id="5" creationId="{8E529148-2B88-507C-01F9-1DEC39749F72}"/>
          </ac:picMkLst>
        </pc:picChg>
      </pc:sldChg>
      <pc:sldChg chg="del">
        <pc:chgData name="shubham panwar" userId="0336053ae16e2837" providerId="LiveId" clId="{CB484D9C-C775-432C-9FB0-A29541CB32A7}" dt="2025-08-16T06:41:48.299" v="885" actId="47"/>
        <pc:sldMkLst>
          <pc:docMk/>
          <pc:sldMk cId="0" sldId="263"/>
        </pc:sldMkLst>
      </pc:sldChg>
      <pc:sldChg chg="modSp mod">
        <pc:chgData name="shubham panwar" userId="0336053ae16e2837" providerId="LiveId" clId="{CB484D9C-C775-432C-9FB0-A29541CB32A7}" dt="2025-08-16T07:20:01.624" v="1141" actId="20577"/>
        <pc:sldMkLst>
          <pc:docMk/>
          <pc:sldMk cId="0" sldId="264"/>
        </pc:sldMkLst>
        <pc:spChg chg="mod">
          <ac:chgData name="shubham panwar" userId="0336053ae16e2837" providerId="LiveId" clId="{CB484D9C-C775-432C-9FB0-A29541CB32A7}" dt="2025-08-16T05:14:49.865" v="11" actId="27636"/>
          <ac:spMkLst>
            <pc:docMk/>
            <pc:sldMk cId="0" sldId="264"/>
            <ac:spMk id="745" creationId="{00000000-0000-0000-0000-000000000000}"/>
          </ac:spMkLst>
        </pc:spChg>
        <pc:spChg chg="mod">
          <ac:chgData name="shubham panwar" userId="0336053ae16e2837" providerId="LiveId" clId="{CB484D9C-C775-432C-9FB0-A29541CB32A7}" dt="2025-08-16T07:20:01.624" v="1141" actId="20577"/>
          <ac:spMkLst>
            <pc:docMk/>
            <pc:sldMk cId="0" sldId="264"/>
            <ac:spMk id="746" creationId="{00000000-0000-0000-0000-000000000000}"/>
          </ac:spMkLst>
        </pc:spChg>
      </pc:sldChg>
      <pc:sldChg chg="addSp modSp mod">
        <pc:chgData name="shubham panwar" userId="0336053ae16e2837" providerId="LiveId" clId="{CB484D9C-C775-432C-9FB0-A29541CB32A7}" dt="2025-08-16T06:54:57.362" v="977" actId="27636"/>
        <pc:sldMkLst>
          <pc:docMk/>
          <pc:sldMk cId="0" sldId="265"/>
        </pc:sldMkLst>
        <pc:spChg chg="add mod">
          <ac:chgData name="shubham panwar" userId="0336053ae16e2837" providerId="LiveId" clId="{CB484D9C-C775-432C-9FB0-A29541CB32A7}" dt="2025-08-16T06:51:27.419" v="888" actId="14100"/>
          <ac:spMkLst>
            <pc:docMk/>
            <pc:sldMk cId="0" sldId="265"/>
            <ac:spMk id="2" creationId="{A828C304-DE7A-0D7C-7D2A-C30446773CD1}"/>
          </ac:spMkLst>
        </pc:spChg>
        <pc:spChg chg="add">
          <ac:chgData name="shubham panwar" userId="0336053ae16e2837" providerId="LiveId" clId="{CB484D9C-C775-432C-9FB0-A29541CB32A7}" dt="2025-08-16T06:51:34.424" v="890"/>
          <ac:spMkLst>
            <pc:docMk/>
            <pc:sldMk cId="0" sldId="265"/>
            <ac:spMk id="3" creationId="{4C4309A2-C0D7-4DDF-11CC-45E17C668472}"/>
          </ac:spMkLst>
        </pc:spChg>
        <pc:spChg chg="mod">
          <ac:chgData name="shubham panwar" userId="0336053ae16e2837" providerId="LiveId" clId="{CB484D9C-C775-432C-9FB0-A29541CB32A7}" dt="2025-08-16T06:54:53.493" v="975" actId="1076"/>
          <ac:spMkLst>
            <pc:docMk/>
            <pc:sldMk cId="0" sldId="265"/>
            <ac:spMk id="747" creationId="{00000000-0000-0000-0000-000000000000}"/>
          </ac:spMkLst>
        </pc:spChg>
        <pc:spChg chg="mod">
          <ac:chgData name="shubham panwar" userId="0336053ae16e2837" providerId="LiveId" clId="{CB484D9C-C775-432C-9FB0-A29541CB32A7}" dt="2025-08-16T06:54:57.362" v="977" actId="27636"/>
          <ac:spMkLst>
            <pc:docMk/>
            <pc:sldMk cId="0" sldId="265"/>
            <ac:spMk id="748" creationId="{00000000-0000-0000-0000-000000000000}"/>
          </ac:spMkLst>
        </pc:spChg>
      </pc:sldChg>
      <pc:sldChg chg="modSp mod">
        <pc:chgData name="shubham panwar" userId="0336053ae16e2837" providerId="LiveId" clId="{CB484D9C-C775-432C-9FB0-A29541CB32A7}" dt="2025-08-16T06:57:11.136" v="1031" actId="113"/>
        <pc:sldMkLst>
          <pc:docMk/>
          <pc:sldMk cId="0" sldId="266"/>
        </pc:sldMkLst>
        <pc:spChg chg="mod">
          <ac:chgData name="shubham panwar" userId="0336053ae16e2837" providerId="LiveId" clId="{CB484D9C-C775-432C-9FB0-A29541CB32A7}" dt="2025-08-16T05:14:49.876" v="14" actId="27636"/>
          <ac:spMkLst>
            <pc:docMk/>
            <pc:sldMk cId="0" sldId="266"/>
            <ac:spMk id="750" creationId="{00000000-0000-0000-0000-000000000000}"/>
          </ac:spMkLst>
        </pc:spChg>
        <pc:spChg chg="mod">
          <ac:chgData name="shubham panwar" userId="0336053ae16e2837" providerId="LiveId" clId="{CB484D9C-C775-432C-9FB0-A29541CB32A7}" dt="2025-08-16T06:57:11.136" v="1031" actId="113"/>
          <ac:spMkLst>
            <pc:docMk/>
            <pc:sldMk cId="0" sldId="266"/>
            <ac:spMk id="751" creationId="{00000000-0000-0000-0000-000000000000}"/>
          </ac:spMkLst>
        </pc:spChg>
      </pc:sldChg>
      <pc:sldChg chg="addSp delSp modSp del mod">
        <pc:chgData name="shubham panwar" userId="0336053ae16e2837" providerId="LiveId" clId="{CB484D9C-C775-432C-9FB0-A29541CB32A7}" dt="2025-08-16T07:20:36.671" v="1142" actId="2696"/>
        <pc:sldMkLst>
          <pc:docMk/>
          <pc:sldMk cId="0" sldId="267"/>
        </pc:sldMkLst>
        <pc:spChg chg="mod">
          <ac:chgData name="shubham panwar" userId="0336053ae16e2837" providerId="LiveId" clId="{CB484D9C-C775-432C-9FB0-A29541CB32A7}" dt="2025-08-16T07:08:44.576" v="1069"/>
          <ac:spMkLst>
            <pc:docMk/>
            <pc:sldMk cId="0" sldId="267"/>
            <ac:spMk id="3" creationId="{00000000-0000-0000-0000-000000000000}"/>
          </ac:spMkLst>
        </pc:spChg>
        <pc:spChg chg="mod">
          <ac:chgData name="shubham panwar" userId="0336053ae16e2837" providerId="LiveId" clId="{CB484D9C-C775-432C-9FB0-A29541CB32A7}" dt="2025-08-16T07:08:44.576" v="1069"/>
          <ac:spMkLst>
            <pc:docMk/>
            <pc:sldMk cId="0" sldId="267"/>
            <ac:spMk id="4" creationId="{00000000-0000-0000-0000-000000000000}"/>
          </ac:spMkLst>
        </pc:spChg>
        <pc:spChg chg="add mod">
          <ac:chgData name="shubham panwar" userId="0336053ae16e2837" providerId="LiveId" clId="{CB484D9C-C775-432C-9FB0-A29541CB32A7}" dt="2025-08-16T07:17:59.757" v="1126" actId="21"/>
          <ac:spMkLst>
            <pc:docMk/>
            <pc:sldMk cId="0" sldId="267"/>
            <ac:spMk id="15" creationId="{1850C203-0227-09C8-B5C7-0E94C0AF55AF}"/>
          </ac:spMkLst>
        </pc:spChg>
        <pc:spChg chg="add mod">
          <ac:chgData name="shubham panwar" userId="0336053ae16e2837" providerId="LiveId" clId="{CB484D9C-C775-432C-9FB0-A29541CB32A7}" dt="2025-08-16T07:17:59.757" v="1126" actId="21"/>
          <ac:spMkLst>
            <pc:docMk/>
            <pc:sldMk cId="0" sldId="267"/>
            <ac:spMk id="17" creationId="{FAB931FD-C67F-D893-FF1D-FEE42E50036F}"/>
          </ac:spMkLst>
        </pc:spChg>
        <pc:spChg chg="del">
          <ac:chgData name="shubham panwar" userId="0336053ae16e2837" providerId="LiveId" clId="{CB484D9C-C775-432C-9FB0-A29541CB32A7}" dt="2025-08-16T07:17:59.757" v="1126" actId="21"/>
          <ac:spMkLst>
            <pc:docMk/>
            <pc:sldMk cId="0" sldId="267"/>
            <ac:spMk id="752" creationId="{00000000-0000-0000-0000-000000000000}"/>
          </ac:spMkLst>
        </pc:spChg>
        <pc:spChg chg="del mod">
          <ac:chgData name="shubham panwar" userId="0336053ae16e2837" providerId="LiveId" clId="{CB484D9C-C775-432C-9FB0-A29541CB32A7}" dt="2025-08-16T07:17:59.757" v="1126" actId="21"/>
          <ac:spMkLst>
            <pc:docMk/>
            <pc:sldMk cId="0" sldId="267"/>
            <ac:spMk id="753" creationId="{00000000-0000-0000-0000-000000000000}"/>
          </ac:spMkLst>
        </pc:spChg>
        <pc:spChg chg="mod">
          <ac:chgData name="shubham panwar" userId="0336053ae16e2837" providerId="LiveId" clId="{CB484D9C-C775-432C-9FB0-A29541CB32A7}" dt="2025-08-16T07:17:36.706" v="1124" actId="1076"/>
          <ac:spMkLst>
            <pc:docMk/>
            <pc:sldMk cId="0" sldId="267"/>
            <ac:spMk id="754" creationId="{00000000-0000-0000-0000-000000000000}"/>
          </ac:spMkLst>
        </pc:spChg>
        <pc:grpChg chg="add mod">
          <ac:chgData name="shubham panwar" userId="0336053ae16e2837" providerId="LiveId" clId="{CB484D9C-C775-432C-9FB0-A29541CB32A7}" dt="2025-08-16T07:08:44.576" v="1069"/>
          <ac:grpSpMkLst>
            <pc:docMk/>
            <pc:sldMk cId="0" sldId="267"/>
            <ac:grpSpMk id="2" creationId="{00000000-0000-0000-0000-000000000000}"/>
          </ac:grpSpMkLst>
        </pc:grpChg>
        <pc:grpChg chg="del mod">
          <ac:chgData name="shubham panwar" userId="0336053ae16e2837" providerId="LiveId" clId="{CB484D9C-C775-432C-9FB0-A29541CB32A7}" dt="2025-08-16T07:08:43.126" v="1068" actId="21"/>
          <ac:grpSpMkLst>
            <pc:docMk/>
            <pc:sldMk cId="0" sldId="267"/>
            <ac:grpSpMk id="755" creationId="{00000000-0000-0000-0000-000000000000}"/>
          </ac:grpSpMkLst>
        </pc:grpChg>
        <pc:grpChg chg="del">
          <ac:chgData name="shubham panwar" userId="0336053ae16e2837" providerId="LiveId" clId="{CB484D9C-C775-432C-9FB0-A29541CB32A7}" dt="2025-08-16T07:12:33.194" v="1081" actId="478"/>
          <ac:grpSpMkLst>
            <pc:docMk/>
            <pc:sldMk cId="0" sldId="267"/>
            <ac:grpSpMk id="758" creationId="{00000000-0000-0000-0000-000000000000}"/>
          </ac:grpSpMkLst>
        </pc:grpChg>
        <pc:grpChg chg="del">
          <ac:chgData name="shubham panwar" userId="0336053ae16e2837" providerId="LiveId" clId="{CB484D9C-C775-432C-9FB0-A29541CB32A7}" dt="2025-08-16T07:15:12.136" v="1112" actId="478"/>
          <ac:grpSpMkLst>
            <pc:docMk/>
            <pc:sldMk cId="0" sldId="267"/>
            <ac:grpSpMk id="763" creationId="{00000000-0000-0000-0000-000000000000}"/>
          </ac:grpSpMkLst>
        </pc:grpChg>
        <pc:picChg chg="add del">
          <ac:chgData name="shubham panwar" userId="0336053ae16e2837" providerId="LiveId" clId="{CB484D9C-C775-432C-9FB0-A29541CB32A7}" dt="2025-08-16T07:12:37.262" v="1082" actId="478"/>
          <ac:picMkLst>
            <pc:docMk/>
            <pc:sldMk cId="0" sldId="267"/>
            <ac:picMk id="5" creationId="{ECCF3EC8-EAF2-2222-BB8A-6332877F2095}"/>
          </ac:picMkLst>
        </pc:picChg>
        <pc:picChg chg="add mod">
          <ac:chgData name="shubham panwar" userId="0336053ae16e2837" providerId="LiveId" clId="{CB484D9C-C775-432C-9FB0-A29541CB32A7}" dt="2025-08-16T07:17:04.540" v="1121"/>
          <ac:picMkLst>
            <pc:docMk/>
            <pc:sldMk cId="0" sldId="267"/>
            <ac:picMk id="7" creationId="{2F01F595-14AA-97D7-5D0D-D66850018D66}"/>
          </ac:picMkLst>
        </pc:picChg>
        <pc:picChg chg="add del mod">
          <ac:chgData name="shubham panwar" userId="0336053ae16e2837" providerId="LiveId" clId="{CB484D9C-C775-432C-9FB0-A29541CB32A7}" dt="2025-08-16T07:13:36.812" v="1089" actId="478"/>
          <ac:picMkLst>
            <pc:docMk/>
            <pc:sldMk cId="0" sldId="267"/>
            <ac:picMk id="9" creationId="{AF4BE7EA-435D-0468-4761-FA9DDE5A2800}"/>
          </ac:picMkLst>
        </pc:picChg>
        <pc:picChg chg="add mod">
          <ac:chgData name="shubham panwar" userId="0336053ae16e2837" providerId="LiveId" clId="{CB484D9C-C775-432C-9FB0-A29541CB32A7}" dt="2025-08-16T07:17:24.327" v="1122"/>
          <ac:picMkLst>
            <pc:docMk/>
            <pc:sldMk cId="0" sldId="267"/>
            <ac:picMk id="11" creationId="{DF26AC7A-388C-9CC7-E314-24129214A866}"/>
          </ac:picMkLst>
        </pc:picChg>
        <pc:picChg chg="add mod modCrop">
          <ac:chgData name="shubham panwar" userId="0336053ae16e2837" providerId="LiveId" clId="{CB484D9C-C775-432C-9FB0-A29541CB32A7}" dt="2025-08-16T07:16:25.236" v="1120"/>
          <ac:picMkLst>
            <pc:docMk/>
            <pc:sldMk cId="0" sldId="267"/>
            <ac:picMk id="13" creationId="{4BD4F943-463D-BD1A-9C28-8D48A168F77A}"/>
          </ac:picMkLst>
        </pc:picChg>
      </pc:sldChg>
      <pc:sldChg chg="modSp add mod">
        <pc:chgData name="shubham panwar" userId="0336053ae16e2837" providerId="LiveId" clId="{CB484D9C-C775-432C-9FB0-A29541CB32A7}" dt="2025-08-16T07:19:51.245" v="1139" actId="20577"/>
        <pc:sldMkLst>
          <pc:docMk/>
          <pc:sldMk cId="1214671755" sldId="268"/>
        </pc:sldMkLst>
        <pc:spChg chg="mod">
          <ac:chgData name="shubham panwar" userId="0336053ae16e2837" providerId="LiveId" clId="{CB484D9C-C775-432C-9FB0-A29541CB32A7}" dt="2025-08-16T07:19:51.245" v="1139" actId="20577"/>
          <ac:spMkLst>
            <pc:docMk/>
            <pc:sldMk cId="1214671755" sldId="268"/>
            <ac:spMk id="737" creationId="{1D1803FD-0806-0B82-98BF-ED7E16CB4D6B}"/>
          </ac:spMkLst>
        </pc:spChg>
      </pc:sldChg>
      <pc:sldChg chg="addSp modSp add mod ord">
        <pc:chgData name="shubham panwar" userId="0336053ae16e2837" providerId="LiveId" clId="{CB484D9C-C775-432C-9FB0-A29541CB32A7}" dt="2025-08-16T05:30:43.039" v="423" actId="2711"/>
        <pc:sldMkLst>
          <pc:docMk/>
          <pc:sldMk cId="3484315834" sldId="269"/>
        </pc:sldMkLst>
        <pc:spChg chg="mod">
          <ac:chgData name="shubham panwar" userId="0336053ae16e2837" providerId="LiveId" clId="{CB484D9C-C775-432C-9FB0-A29541CB32A7}" dt="2025-08-16T05:27:06.661" v="362" actId="1076"/>
          <ac:spMkLst>
            <pc:docMk/>
            <pc:sldMk cId="3484315834" sldId="269"/>
            <ac:spMk id="734" creationId="{EDFE383D-F897-13A1-490E-82913F63CAE6}"/>
          </ac:spMkLst>
        </pc:spChg>
        <pc:spChg chg="mod">
          <ac:chgData name="shubham panwar" userId="0336053ae16e2837" providerId="LiveId" clId="{CB484D9C-C775-432C-9FB0-A29541CB32A7}" dt="2025-08-16T05:30:43.039" v="423" actId="2711"/>
          <ac:spMkLst>
            <pc:docMk/>
            <pc:sldMk cId="3484315834" sldId="269"/>
            <ac:spMk id="735" creationId="{DDB8C4B6-CD8B-D08E-1AE0-831A76654DAE}"/>
          </ac:spMkLst>
        </pc:spChg>
        <pc:picChg chg="add mod modCrop">
          <ac:chgData name="shubham panwar" userId="0336053ae16e2837" providerId="LiveId" clId="{CB484D9C-C775-432C-9FB0-A29541CB32A7}" dt="2025-08-16T05:27:11.586" v="363" actId="1076"/>
          <ac:picMkLst>
            <pc:docMk/>
            <pc:sldMk cId="3484315834" sldId="269"/>
            <ac:picMk id="3" creationId="{43EE5A72-B518-B634-A88D-E9F46729B7B6}"/>
          </ac:picMkLst>
        </pc:picChg>
      </pc:sldChg>
      <pc:sldChg chg="addSp delSp modSp add mod">
        <pc:chgData name="shubham panwar" userId="0336053ae16e2837" providerId="LiveId" clId="{CB484D9C-C775-432C-9FB0-A29541CB32A7}" dt="2025-08-16T05:38:15.248" v="608" actId="123"/>
        <pc:sldMkLst>
          <pc:docMk/>
          <pc:sldMk cId="2986579251" sldId="270"/>
        </pc:sldMkLst>
        <pc:spChg chg="add del">
          <ac:chgData name="shubham panwar" userId="0336053ae16e2837" providerId="LiveId" clId="{CB484D9C-C775-432C-9FB0-A29541CB32A7}" dt="2025-08-16T05:28:55.454" v="382" actId="22"/>
          <ac:spMkLst>
            <pc:docMk/>
            <pc:sldMk cId="2986579251" sldId="270"/>
            <ac:spMk id="6" creationId="{1067AB3F-F242-D68E-AB33-36B809762C51}"/>
          </ac:spMkLst>
        </pc:spChg>
        <pc:spChg chg="mod">
          <ac:chgData name="shubham panwar" userId="0336053ae16e2837" providerId="LiveId" clId="{CB484D9C-C775-432C-9FB0-A29541CB32A7}" dt="2025-08-16T05:31:53.848" v="471" actId="20577"/>
          <ac:spMkLst>
            <pc:docMk/>
            <pc:sldMk cId="2986579251" sldId="270"/>
            <ac:spMk id="734" creationId="{96A70754-0FB0-43EC-C748-F63BC81B57DD}"/>
          </ac:spMkLst>
        </pc:spChg>
        <pc:spChg chg="mod">
          <ac:chgData name="shubham panwar" userId="0336053ae16e2837" providerId="LiveId" clId="{CB484D9C-C775-432C-9FB0-A29541CB32A7}" dt="2025-08-16T05:38:15.248" v="608" actId="123"/>
          <ac:spMkLst>
            <pc:docMk/>
            <pc:sldMk cId="2986579251" sldId="270"/>
            <ac:spMk id="735" creationId="{064CDC92-A061-5DE6-46DD-54879D4BBADF}"/>
          </ac:spMkLst>
        </pc:spChg>
        <pc:picChg chg="del">
          <ac:chgData name="shubham panwar" userId="0336053ae16e2837" providerId="LiveId" clId="{CB484D9C-C775-432C-9FB0-A29541CB32A7}" dt="2025-08-16T05:29:36.347" v="393" actId="478"/>
          <ac:picMkLst>
            <pc:docMk/>
            <pc:sldMk cId="2986579251" sldId="270"/>
            <ac:picMk id="3" creationId="{B5D2D2B5-637D-6176-BB95-9B3A900C1775}"/>
          </ac:picMkLst>
        </pc:picChg>
        <pc:picChg chg="add del mod modCrop">
          <ac:chgData name="shubham panwar" userId="0336053ae16e2837" providerId="LiveId" clId="{CB484D9C-C775-432C-9FB0-A29541CB32A7}" dt="2025-08-16T05:28:53.325" v="380" actId="478"/>
          <ac:picMkLst>
            <pc:docMk/>
            <pc:sldMk cId="2986579251" sldId="270"/>
            <ac:picMk id="4" creationId="{2C6F3F82-C52C-55C1-F359-0A9B7BD40C07}"/>
          </ac:picMkLst>
        </pc:picChg>
        <pc:picChg chg="add mod modCrop">
          <ac:chgData name="shubham panwar" userId="0336053ae16e2837" providerId="LiveId" clId="{CB484D9C-C775-432C-9FB0-A29541CB32A7}" dt="2025-08-16T05:32:28.892" v="472" actId="732"/>
          <ac:picMkLst>
            <pc:docMk/>
            <pc:sldMk cId="2986579251" sldId="270"/>
            <ac:picMk id="8" creationId="{6E0C1B06-3D8E-97D3-E76D-18C9F32722A8}"/>
          </ac:picMkLst>
        </pc:picChg>
      </pc:sldChg>
      <pc:sldChg chg="addSp modSp add mod">
        <pc:chgData name="shubham panwar" userId="0336053ae16e2837" providerId="LiveId" clId="{CB484D9C-C775-432C-9FB0-A29541CB32A7}" dt="2025-08-16T05:38:09.621" v="607" actId="123"/>
        <pc:sldMkLst>
          <pc:docMk/>
          <pc:sldMk cId="812863629" sldId="271"/>
        </pc:sldMkLst>
        <pc:spChg chg="mod">
          <ac:chgData name="shubham panwar" userId="0336053ae16e2837" providerId="LiveId" clId="{CB484D9C-C775-432C-9FB0-A29541CB32A7}" dt="2025-08-16T05:36:54.929" v="596" actId="1076"/>
          <ac:spMkLst>
            <pc:docMk/>
            <pc:sldMk cId="812863629" sldId="271"/>
            <ac:spMk id="734" creationId="{D860CC65-6772-0CA0-2618-41969FE318DC}"/>
          </ac:spMkLst>
        </pc:spChg>
        <pc:spChg chg="mod">
          <ac:chgData name="shubham panwar" userId="0336053ae16e2837" providerId="LiveId" clId="{CB484D9C-C775-432C-9FB0-A29541CB32A7}" dt="2025-08-16T05:38:09.621" v="607" actId="123"/>
          <ac:spMkLst>
            <pc:docMk/>
            <pc:sldMk cId="812863629" sldId="271"/>
            <ac:spMk id="735" creationId="{0643EA00-21CD-811D-881D-DE2BA623C102}"/>
          </ac:spMkLst>
        </pc:spChg>
        <pc:grpChg chg="add mod">
          <ac:chgData name="shubham panwar" userId="0336053ae16e2837" providerId="LiveId" clId="{CB484D9C-C775-432C-9FB0-A29541CB32A7}" dt="2025-08-16T05:36:59.079" v="597" actId="1076"/>
          <ac:grpSpMkLst>
            <pc:docMk/>
            <pc:sldMk cId="812863629" sldId="271"/>
            <ac:grpSpMk id="4" creationId="{700A7353-AF78-1CE7-ED4C-47B8813567A6}"/>
          </ac:grpSpMkLst>
        </pc:grpChg>
        <pc:picChg chg="add mod modCrop">
          <ac:chgData name="shubham panwar" userId="0336053ae16e2837" providerId="LiveId" clId="{CB484D9C-C775-432C-9FB0-A29541CB32A7}" dt="2025-08-16T05:35:15.644" v="488" actId="164"/>
          <ac:picMkLst>
            <pc:docMk/>
            <pc:sldMk cId="812863629" sldId="271"/>
            <ac:picMk id="3" creationId="{0FEBA7ED-BB48-6741-24B3-072B926B508B}"/>
          </ac:picMkLst>
        </pc:picChg>
        <pc:picChg chg="mod modCrop">
          <ac:chgData name="shubham panwar" userId="0336053ae16e2837" providerId="LiveId" clId="{CB484D9C-C775-432C-9FB0-A29541CB32A7}" dt="2025-08-16T05:35:15.644" v="488" actId="164"/>
          <ac:picMkLst>
            <pc:docMk/>
            <pc:sldMk cId="812863629" sldId="271"/>
            <ac:picMk id="8" creationId="{867342AA-0054-8EA7-32B2-69A35415C6D0}"/>
          </ac:picMkLst>
        </pc:picChg>
      </pc:sldChg>
      <pc:sldChg chg="addSp delSp modSp add mod">
        <pc:chgData name="shubham panwar" userId="0336053ae16e2837" providerId="LiveId" clId="{CB484D9C-C775-432C-9FB0-A29541CB32A7}" dt="2025-08-16T05:40:30.795" v="640" actId="123"/>
        <pc:sldMkLst>
          <pc:docMk/>
          <pc:sldMk cId="141375223" sldId="272"/>
        </pc:sldMkLst>
        <pc:spChg chg="mod">
          <ac:chgData name="shubham panwar" userId="0336053ae16e2837" providerId="LiveId" clId="{CB484D9C-C775-432C-9FB0-A29541CB32A7}" dt="2025-08-16T05:38:58.624" v="614" actId="14100"/>
          <ac:spMkLst>
            <pc:docMk/>
            <pc:sldMk cId="141375223" sldId="272"/>
            <ac:spMk id="734" creationId="{5793A625-402A-122D-DC17-B126293F35C1}"/>
          </ac:spMkLst>
        </pc:spChg>
        <pc:spChg chg="mod">
          <ac:chgData name="shubham panwar" userId="0336053ae16e2837" providerId="LiveId" clId="{CB484D9C-C775-432C-9FB0-A29541CB32A7}" dt="2025-08-16T05:40:30.795" v="640" actId="123"/>
          <ac:spMkLst>
            <pc:docMk/>
            <pc:sldMk cId="141375223" sldId="272"/>
            <ac:spMk id="735" creationId="{F6955D92-019A-37B9-DBF6-9A46A36EC027}"/>
          </ac:spMkLst>
        </pc:spChg>
        <pc:grpChg chg="del">
          <ac:chgData name="shubham panwar" userId="0336053ae16e2837" providerId="LiveId" clId="{CB484D9C-C775-432C-9FB0-A29541CB32A7}" dt="2025-08-16T05:39:38.588" v="623" actId="478"/>
          <ac:grpSpMkLst>
            <pc:docMk/>
            <pc:sldMk cId="141375223" sldId="272"/>
            <ac:grpSpMk id="4" creationId="{B134E24E-DCB4-1C67-4A29-B2D9137200D9}"/>
          </ac:grpSpMkLst>
        </pc:grpChg>
        <pc:picChg chg="add mod modCrop">
          <ac:chgData name="shubham panwar" userId="0336053ae16e2837" providerId="LiveId" clId="{CB484D9C-C775-432C-9FB0-A29541CB32A7}" dt="2025-08-16T05:39:54.043" v="635" actId="1037"/>
          <ac:picMkLst>
            <pc:docMk/>
            <pc:sldMk cId="141375223" sldId="272"/>
            <ac:picMk id="5" creationId="{A7379B1A-0440-E7C4-CF28-F06C9BAC6EF5}"/>
          </ac:picMkLst>
        </pc:picChg>
      </pc:sldChg>
      <pc:sldChg chg="addSp delSp modSp add mod">
        <pc:chgData name="shubham panwar" userId="0336053ae16e2837" providerId="LiveId" clId="{CB484D9C-C775-432C-9FB0-A29541CB32A7}" dt="2025-08-16T06:27:05.409" v="733" actId="1076"/>
        <pc:sldMkLst>
          <pc:docMk/>
          <pc:sldMk cId="3180944693" sldId="273"/>
        </pc:sldMkLst>
        <pc:spChg chg="mod">
          <ac:chgData name="shubham panwar" userId="0336053ae16e2837" providerId="LiveId" clId="{CB484D9C-C775-432C-9FB0-A29541CB32A7}" dt="2025-08-16T06:24:41.177" v="708" actId="20577"/>
          <ac:spMkLst>
            <pc:docMk/>
            <pc:sldMk cId="3180944693" sldId="273"/>
            <ac:spMk id="741" creationId="{890BEB8C-EA6C-1778-6904-385A9DDA9C99}"/>
          </ac:spMkLst>
        </pc:spChg>
        <pc:spChg chg="mod">
          <ac:chgData name="shubham panwar" userId="0336053ae16e2837" providerId="LiveId" clId="{CB484D9C-C775-432C-9FB0-A29541CB32A7}" dt="2025-08-16T06:27:05.409" v="733" actId="1076"/>
          <ac:spMkLst>
            <pc:docMk/>
            <pc:sldMk cId="3180944693" sldId="273"/>
            <ac:spMk id="742" creationId="{AA406481-2C46-8523-E444-9915BCECF31D}"/>
          </ac:spMkLst>
        </pc:spChg>
        <pc:picChg chg="del">
          <ac:chgData name="shubham panwar" userId="0336053ae16e2837" providerId="LiveId" clId="{CB484D9C-C775-432C-9FB0-A29541CB32A7}" dt="2025-08-16T06:26:05.751" v="722" actId="478"/>
          <ac:picMkLst>
            <pc:docMk/>
            <pc:sldMk cId="3180944693" sldId="273"/>
            <ac:picMk id="3" creationId="{843CFD55-B536-1DB5-0583-9B557F862844}"/>
          </ac:picMkLst>
        </pc:picChg>
        <pc:picChg chg="add mod">
          <ac:chgData name="shubham panwar" userId="0336053ae16e2837" providerId="LiveId" clId="{CB484D9C-C775-432C-9FB0-A29541CB32A7}" dt="2025-08-16T06:26:19.765" v="727" actId="1076"/>
          <ac:picMkLst>
            <pc:docMk/>
            <pc:sldMk cId="3180944693" sldId="273"/>
            <ac:picMk id="4" creationId="{B695F55A-2778-3EFF-0806-43D5A8EC366A}"/>
          </ac:picMkLst>
        </pc:picChg>
        <pc:picChg chg="del">
          <ac:chgData name="shubham panwar" userId="0336053ae16e2837" providerId="LiveId" clId="{CB484D9C-C775-432C-9FB0-A29541CB32A7}" dt="2025-08-16T06:26:11.662" v="724" actId="478"/>
          <ac:picMkLst>
            <pc:docMk/>
            <pc:sldMk cId="3180944693" sldId="273"/>
            <ac:picMk id="5" creationId="{39528530-0A4B-F047-7EFA-48872B9AA942}"/>
          </ac:picMkLst>
        </pc:picChg>
        <pc:picChg chg="add mod modCrop">
          <ac:chgData name="shubham panwar" userId="0336053ae16e2837" providerId="LiveId" clId="{CB484D9C-C775-432C-9FB0-A29541CB32A7}" dt="2025-08-16T06:26:17.155" v="726" actId="1076"/>
          <ac:picMkLst>
            <pc:docMk/>
            <pc:sldMk cId="3180944693" sldId="273"/>
            <ac:picMk id="7" creationId="{C084C7CB-37B5-BD53-A66A-B3070EF62A54}"/>
          </ac:picMkLst>
        </pc:picChg>
      </pc:sldChg>
      <pc:sldChg chg="addSp delSp modSp add mod">
        <pc:chgData name="shubham panwar" userId="0336053ae16e2837" providerId="LiveId" clId="{CB484D9C-C775-432C-9FB0-A29541CB32A7}" dt="2025-08-16T06:29:18.521" v="758" actId="1076"/>
        <pc:sldMkLst>
          <pc:docMk/>
          <pc:sldMk cId="1342052380" sldId="274"/>
        </pc:sldMkLst>
        <pc:spChg chg="mod">
          <ac:chgData name="shubham panwar" userId="0336053ae16e2837" providerId="LiveId" clId="{CB484D9C-C775-432C-9FB0-A29541CB32A7}" dt="2025-08-16T06:27:17.261" v="736" actId="20577"/>
          <ac:spMkLst>
            <pc:docMk/>
            <pc:sldMk cId="1342052380" sldId="274"/>
            <ac:spMk id="741" creationId="{8D59761C-CF3A-DDAF-5434-AAF9FE408592}"/>
          </ac:spMkLst>
        </pc:spChg>
        <pc:spChg chg="mod">
          <ac:chgData name="shubham panwar" userId="0336053ae16e2837" providerId="LiveId" clId="{CB484D9C-C775-432C-9FB0-A29541CB32A7}" dt="2025-08-16T06:29:18.521" v="758" actId="1076"/>
          <ac:spMkLst>
            <pc:docMk/>
            <pc:sldMk cId="1342052380" sldId="274"/>
            <ac:spMk id="742" creationId="{697AC4AF-A2E2-87FB-3B62-685F0CED0E68}"/>
          </ac:spMkLst>
        </pc:spChg>
        <pc:picChg chg="add mod">
          <ac:chgData name="shubham panwar" userId="0336053ae16e2837" providerId="LiveId" clId="{CB484D9C-C775-432C-9FB0-A29541CB32A7}" dt="2025-08-16T06:28:15.948" v="752" actId="14100"/>
          <ac:picMkLst>
            <pc:docMk/>
            <pc:sldMk cId="1342052380" sldId="274"/>
            <ac:picMk id="3" creationId="{79F76E7B-36D8-F7FB-69D3-7680A8732D13}"/>
          </ac:picMkLst>
        </pc:picChg>
        <pc:picChg chg="del">
          <ac:chgData name="shubham panwar" userId="0336053ae16e2837" providerId="LiveId" clId="{CB484D9C-C775-432C-9FB0-A29541CB32A7}" dt="2025-08-16T06:28:01.165" v="747" actId="478"/>
          <ac:picMkLst>
            <pc:docMk/>
            <pc:sldMk cId="1342052380" sldId="274"/>
            <ac:picMk id="4" creationId="{735D1EA2-5890-156B-4885-ED24DC83AC75}"/>
          </ac:picMkLst>
        </pc:picChg>
        <pc:picChg chg="add mod modCrop">
          <ac:chgData name="shubham panwar" userId="0336053ae16e2837" providerId="LiveId" clId="{CB484D9C-C775-432C-9FB0-A29541CB32A7}" dt="2025-08-16T06:28:08.289" v="749" actId="1076"/>
          <ac:picMkLst>
            <pc:docMk/>
            <pc:sldMk cId="1342052380" sldId="274"/>
            <ac:picMk id="6" creationId="{0C1C49CC-55EB-CB52-C77B-3F076177EDB9}"/>
          </ac:picMkLst>
        </pc:picChg>
        <pc:picChg chg="del">
          <ac:chgData name="shubham panwar" userId="0336053ae16e2837" providerId="LiveId" clId="{CB484D9C-C775-432C-9FB0-A29541CB32A7}" dt="2025-08-16T06:27:58.655" v="746" actId="478"/>
          <ac:picMkLst>
            <pc:docMk/>
            <pc:sldMk cId="1342052380" sldId="274"/>
            <ac:picMk id="7" creationId="{A185AD17-66FF-4472-D384-AEE17BE1EE25}"/>
          </ac:picMkLst>
        </pc:picChg>
      </pc:sldChg>
      <pc:sldChg chg="addSp delSp modSp add mod">
        <pc:chgData name="shubham panwar" userId="0336053ae16e2837" providerId="LiveId" clId="{CB484D9C-C775-432C-9FB0-A29541CB32A7}" dt="2025-08-16T06:31:06.131" v="780" actId="1076"/>
        <pc:sldMkLst>
          <pc:docMk/>
          <pc:sldMk cId="759458619" sldId="275"/>
        </pc:sldMkLst>
        <pc:spChg chg="mod">
          <ac:chgData name="shubham panwar" userId="0336053ae16e2837" providerId="LiveId" clId="{CB484D9C-C775-432C-9FB0-A29541CB32A7}" dt="2025-08-16T06:29:31.604" v="761" actId="20577"/>
          <ac:spMkLst>
            <pc:docMk/>
            <pc:sldMk cId="759458619" sldId="275"/>
            <ac:spMk id="741" creationId="{EA69CE36-B457-D2E7-0E6C-4EC4E76EC8B3}"/>
          </ac:spMkLst>
        </pc:spChg>
        <pc:spChg chg="mod">
          <ac:chgData name="shubham panwar" userId="0336053ae16e2837" providerId="LiveId" clId="{CB484D9C-C775-432C-9FB0-A29541CB32A7}" dt="2025-08-16T06:31:00.747" v="779" actId="1076"/>
          <ac:spMkLst>
            <pc:docMk/>
            <pc:sldMk cId="759458619" sldId="275"/>
            <ac:spMk id="742" creationId="{DD221498-02C6-F4F2-C306-962573FC59C7}"/>
          </ac:spMkLst>
        </pc:spChg>
        <pc:picChg chg="del">
          <ac:chgData name="shubham panwar" userId="0336053ae16e2837" providerId="LiveId" clId="{CB484D9C-C775-432C-9FB0-A29541CB32A7}" dt="2025-08-16T06:30:09.569" v="773" actId="478"/>
          <ac:picMkLst>
            <pc:docMk/>
            <pc:sldMk cId="759458619" sldId="275"/>
            <ac:picMk id="3" creationId="{958E47A9-A7B6-454D-44AF-455EBA84EA0B}"/>
          </ac:picMkLst>
        </pc:picChg>
        <pc:picChg chg="add mod modCrop">
          <ac:chgData name="shubham panwar" userId="0336053ae16e2837" providerId="LiveId" clId="{CB484D9C-C775-432C-9FB0-A29541CB32A7}" dt="2025-08-16T06:30:07.465" v="772" actId="1076"/>
          <ac:picMkLst>
            <pc:docMk/>
            <pc:sldMk cId="759458619" sldId="275"/>
            <ac:picMk id="4" creationId="{32FE0615-76BE-6F59-C8A7-3BAC9F378659}"/>
          </ac:picMkLst>
        </pc:picChg>
        <pc:picChg chg="del">
          <ac:chgData name="shubham panwar" userId="0336053ae16e2837" providerId="LiveId" clId="{CB484D9C-C775-432C-9FB0-A29541CB32A7}" dt="2025-08-16T06:30:03.798" v="771" actId="478"/>
          <ac:picMkLst>
            <pc:docMk/>
            <pc:sldMk cId="759458619" sldId="275"/>
            <ac:picMk id="6" creationId="{64F92DCD-2960-D954-1053-716F8EF347CB}"/>
          </ac:picMkLst>
        </pc:picChg>
        <pc:picChg chg="add mod">
          <ac:chgData name="shubham panwar" userId="0336053ae16e2837" providerId="LiveId" clId="{CB484D9C-C775-432C-9FB0-A29541CB32A7}" dt="2025-08-16T06:31:06.131" v="780" actId="1076"/>
          <ac:picMkLst>
            <pc:docMk/>
            <pc:sldMk cId="759458619" sldId="275"/>
            <ac:picMk id="7" creationId="{C6CA02D2-BD22-6C57-C579-EBFC80297E7F}"/>
          </ac:picMkLst>
        </pc:picChg>
      </pc:sldChg>
      <pc:sldChg chg="addSp delSp modSp add mod">
        <pc:chgData name="shubham panwar" userId="0336053ae16e2837" providerId="LiveId" clId="{CB484D9C-C775-432C-9FB0-A29541CB32A7}" dt="2025-08-16T06:34:21.741" v="806" actId="1076"/>
        <pc:sldMkLst>
          <pc:docMk/>
          <pc:sldMk cId="2439961962" sldId="276"/>
        </pc:sldMkLst>
        <pc:spChg chg="mod">
          <ac:chgData name="shubham panwar" userId="0336053ae16e2837" providerId="LiveId" clId="{CB484D9C-C775-432C-9FB0-A29541CB32A7}" dt="2025-08-16T06:31:19.378" v="783" actId="20577"/>
          <ac:spMkLst>
            <pc:docMk/>
            <pc:sldMk cId="2439961962" sldId="276"/>
            <ac:spMk id="741" creationId="{9918AD13-A064-4C9A-BB62-FD565E4836D4}"/>
          </ac:spMkLst>
        </pc:spChg>
        <pc:spChg chg="mod">
          <ac:chgData name="shubham panwar" userId="0336053ae16e2837" providerId="LiveId" clId="{CB484D9C-C775-432C-9FB0-A29541CB32A7}" dt="2025-08-16T06:34:21.741" v="806" actId="1076"/>
          <ac:spMkLst>
            <pc:docMk/>
            <pc:sldMk cId="2439961962" sldId="276"/>
            <ac:spMk id="742" creationId="{D778F93F-D191-F0B6-6E67-F2CD8ED407DB}"/>
          </ac:spMkLst>
        </pc:spChg>
        <pc:picChg chg="add mod modCrop">
          <ac:chgData name="shubham panwar" userId="0336053ae16e2837" providerId="LiveId" clId="{CB484D9C-C775-432C-9FB0-A29541CB32A7}" dt="2025-08-16T06:33:29.214" v="798" actId="1076"/>
          <ac:picMkLst>
            <pc:docMk/>
            <pc:sldMk cId="2439961962" sldId="276"/>
            <ac:picMk id="3" creationId="{F6F4CDA5-5D09-6867-62A6-C2B7FD7E8F36}"/>
          </ac:picMkLst>
        </pc:picChg>
        <pc:picChg chg="del">
          <ac:chgData name="shubham panwar" userId="0336053ae16e2837" providerId="LiveId" clId="{CB484D9C-C775-432C-9FB0-A29541CB32A7}" dt="2025-08-16T06:33:22.548" v="796" actId="478"/>
          <ac:picMkLst>
            <pc:docMk/>
            <pc:sldMk cId="2439961962" sldId="276"/>
            <ac:picMk id="4" creationId="{08E365A4-12F5-C826-6F93-A488CDA3C88E}"/>
          </ac:picMkLst>
        </pc:picChg>
        <pc:picChg chg="add mod">
          <ac:chgData name="shubham panwar" userId="0336053ae16e2837" providerId="LiveId" clId="{CB484D9C-C775-432C-9FB0-A29541CB32A7}" dt="2025-08-16T06:33:35.678" v="800" actId="1076"/>
          <ac:picMkLst>
            <pc:docMk/>
            <pc:sldMk cId="2439961962" sldId="276"/>
            <ac:picMk id="6" creationId="{4B4BE009-0C17-64E4-1442-383BFDB4C80E}"/>
          </ac:picMkLst>
        </pc:picChg>
        <pc:picChg chg="del">
          <ac:chgData name="shubham panwar" userId="0336053ae16e2837" providerId="LiveId" clId="{CB484D9C-C775-432C-9FB0-A29541CB32A7}" dt="2025-08-16T06:33:30.863" v="799" actId="478"/>
          <ac:picMkLst>
            <pc:docMk/>
            <pc:sldMk cId="2439961962" sldId="276"/>
            <ac:picMk id="7" creationId="{EAE8845B-1DB9-B159-71A6-1668AC8AA75F}"/>
          </ac:picMkLst>
        </pc:picChg>
      </pc:sldChg>
      <pc:sldChg chg="addSp delSp modSp add mod">
        <pc:chgData name="shubham panwar" userId="0336053ae16e2837" providerId="LiveId" clId="{CB484D9C-C775-432C-9FB0-A29541CB32A7}" dt="2025-08-16T06:37:21.956" v="837" actId="113"/>
        <pc:sldMkLst>
          <pc:docMk/>
          <pc:sldMk cId="1252260221" sldId="277"/>
        </pc:sldMkLst>
        <pc:spChg chg="mod">
          <ac:chgData name="shubham panwar" userId="0336053ae16e2837" providerId="LiveId" clId="{CB484D9C-C775-432C-9FB0-A29541CB32A7}" dt="2025-08-16T06:34:40.485" v="809" actId="20577"/>
          <ac:spMkLst>
            <pc:docMk/>
            <pc:sldMk cId="1252260221" sldId="277"/>
            <ac:spMk id="741" creationId="{BF7EDE8B-985B-C543-1CB5-14B028BB66FA}"/>
          </ac:spMkLst>
        </pc:spChg>
        <pc:spChg chg="mod">
          <ac:chgData name="shubham panwar" userId="0336053ae16e2837" providerId="LiveId" clId="{CB484D9C-C775-432C-9FB0-A29541CB32A7}" dt="2025-08-16T06:37:21.956" v="837" actId="113"/>
          <ac:spMkLst>
            <pc:docMk/>
            <pc:sldMk cId="1252260221" sldId="277"/>
            <ac:spMk id="742" creationId="{20E9E218-6304-FCBB-D56F-81C579EBB36F}"/>
          </ac:spMkLst>
        </pc:spChg>
        <pc:picChg chg="del">
          <ac:chgData name="shubham panwar" userId="0336053ae16e2837" providerId="LiveId" clId="{CB484D9C-C775-432C-9FB0-A29541CB32A7}" dt="2025-08-16T06:35:23.997" v="820" actId="478"/>
          <ac:picMkLst>
            <pc:docMk/>
            <pc:sldMk cId="1252260221" sldId="277"/>
            <ac:picMk id="3" creationId="{A2ED70ED-ED96-AE72-F60F-6604BEC96211}"/>
          </ac:picMkLst>
        </pc:picChg>
        <pc:picChg chg="add mod">
          <ac:chgData name="shubham panwar" userId="0336053ae16e2837" providerId="LiveId" clId="{CB484D9C-C775-432C-9FB0-A29541CB32A7}" dt="2025-08-16T06:35:50.668" v="829" actId="1076"/>
          <ac:picMkLst>
            <pc:docMk/>
            <pc:sldMk cId="1252260221" sldId="277"/>
            <ac:picMk id="4" creationId="{F1933F74-CFC8-F648-D6C1-4136BBC71355}"/>
          </ac:picMkLst>
        </pc:picChg>
        <pc:picChg chg="del">
          <ac:chgData name="shubham panwar" userId="0336053ae16e2837" providerId="LiveId" clId="{CB484D9C-C775-432C-9FB0-A29541CB32A7}" dt="2025-08-16T06:35:22.262" v="819" actId="478"/>
          <ac:picMkLst>
            <pc:docMk/>
            <pc:sldMk cId="1252260221" sldId="277"/>
            <ac:picMk id="6" creationId="{5CAB09DE-2950-E699-A164-C78551A0CBF5}"/>
          </ac:picMkLst>
        </pc:picChg>
        <pc:picChg chg="add mod modCrop">
          <ac:chgData name="shubham panwar" userId="0336053ae16e2837" providerId="LiveId" clId="{CB484D9C-C775-432C-9FB0-A29541CB32A7}" dt="2025-08-16T06:35:42.358" v="826" actId="14100"/>
          <ac:picMkLst>
            <pc:docMk/>
            <pc:sldMk cId="1252260221" sldId="277"/>
            <ac:picMk id="7" creationId="{4E532AF1-586B-4A22-0118-BACECAE5687A}"/>
          </ac:picMkLst>
        </pc:picChg>
      </pc:sldChg>
      <pc:sldChg chg="addSp delSp modSp add mod ord">
        <pc:chgData name="shubham panwar" userId="0336053ae16e2837" providerId="LiveId" clId="{CB484D9C-C775-432C-9FB0-A29541CB32A7}" dt="2025-08-16T06:40:04.824" v="861" actId="113"/>
        <pc:sldMkLst>
          <pc:docMk/>
          <pc:sldMk cId="2138408349" sldId="278"/>
        </pc:sldMkLst>
        <pc:spChg chg="mod">
          <ac:chgData name="shubham panwar" userId="0336053ae16e2837" providerId="LiveId" clId="{CB484D9C-C775-432C-9FB0-A29541CB32A7}" dt="2025-08-16T06:37:47.250" v="842" actId="20577"/>
          <ac:spMkLst>
            <pc:docMk/>
            <pc:sldMk cId="2138408349" sldId="278"/>
            <ac:spMk id="741" creationId="{4E8CE495-CDA9-DEF0-1629-197D22B068C0}"/>
          </ac:spMkLst>
        </pc:spChg>
        <pc:spChg chg="mod">
          <ac:chgData name="shubham panwar" userId="0336053ae16e2837" providerId="LiveId" clId="{CB484D9C-C775-432C-9FB0-A29541CB32A7}" dt="2025-08-16T06:40:04.824" v="861" actId="113"/>
          <ac:spMkLst>
            <pc:docMk/>
            <pc:sldMk cId="2138408349" sldId="278"/>
            <ac:spMk id="742" creationId="{513D57E9-6AD6-77AB-4743-765990580387}"/>
          </ac:spMkLst>
        </pc:spChg>
        <pc:picChg chg="add mod">
          <ac:chgData name="shubham panwar" userId="0336053ae16e2837" providerId="LiveId" clId="{CB484D9C-C775-432C-9FB0-A29541CB32A7}" dt="2025-08-16T06:38:33.403" v="857" actId="1076"/>
          <ac:picMkLst>
            <pc:docMk/>
            <pc:sldMk cId="2138408349" sldId="278"/>
            <ac:picMk id="3" creationId="{0EF191CE-B37C-03D2-78DA-55FE25AE02D1}"/>
          </ac:picMkLst>
        </pc:picChg>
        <pc:picChg chg="del">
          <ac:chgData name="shubham panwar" userId="0336053ae16e2837" providerId="LiveId" clId="{CB484D9C-C775-432C-9FB0-A29541CB32A7}" dt="2025-08-16T06:38:22.178" v="853" actId="478"/>
          <ac:picMkLst>
            <pc:docMk/>
            <pc:sldMk cId="2138408349" sldId="278"/>
            <ac:picMk id="4" creationId="{239356A6-6D90-D2C5-BEC5-2578944C9933}"/>
          </ac:picMkLst>
        </pc:picChg>
        <pc:picChg chg="add mod modCrop">
          <ac:chgData name="shubham panwar" userId="0336053ae16e2837" providerId="LiveId" clId="{CB484D9C-C775-432C-9FB0-A29541CB32A7}" dt="2025-08-16T06:38:28.129" v="855" actId="14100"/>
          <ac:picMkLst>
            <pc:docMk/>
            <pc:sldMk cId="2138408349" sldId="278"/>
            <ac:picMk id="6" creationId="{7166CC33-F382-D24D-575A-3CE798BB226C}"/>
          </ac:picMkLst>
        </pc:picChg>
        <pc:picChg chg="del">
          <ac:chgData name="shubham panwar" userId="0336053ae16e2837" providerId="LiveId" clId="{CB484D9C-C775-432C-9FB0-A29541CB32A7}" dt="2025-08-16T06:38:13.454" v="849" actId="478"/>
          <ac:picMkLst>
            <pc:docMk/>
            <pc:sldMk cId="2138408349" sldId="278"/>
            <ac:picMk id="7" creationId="{F7E3C39F-F4A7-BAAC-00D6-8223DF144753}"/>
          </ac:picMkLst>
        </pc:picChg>
      </pc:sldChg>
      <pc:sldChg chg="addSp delSp modSp add mod">
        <pc:chgData name="shubham panwar" userId="0336053ae16e2837" providerId="LiveId" clId="{CB484D9C-C775-432C-9FB0-A29541CB32A7}" dt="2025-08-16T06:41:35.713" v="884" actId="2711"/>
        <pc:sldMkLst>
          <pc:docMk/>
          <pc:sldMk cId="1445340417" sldId="279"/>
        </pc:sldMkLst>
        <pc:spChg chg="mod">
          <ac:chgData name="shubham panwar" userId="0336053ae16e2837" providerId="LiveId" clId="{CB484D9C-C775-432C-9FB0-A29541CB32A7}" dt="2025-08-16T06:40:18.613" v="864" actId="20577"/>
          <ac:spMkLst>
            <pc:docMk/>
            <pc:sldMk cId="1445340417" sldId="279"/>
            <ac:spMk id="741" creationId="{79B89140-EF8B-C185-1007-2C6EB2CF1E88}"/>
          </ac:spMkLst>
        </pc:spChg>
        <pc:spChg chg="mod">
          <ac:chgData name="shubham panwar" userId="0336053ae16e2837" providerId="LiveId" clId="{CB484D9C-C775-432C-9FB0-A29541CB32A7}" dt="2025-08-16T06:41:35.713" v="884" actId="2711"/>
          <ac:spMkLst>
            <pc:docMk/>
            <pc:sldMk cId="1445340417" sldId="279"/>
            <ac:spMk id="742" creationId="{6FD2CA72-DDF6-F30C-3697-48697D8B1836}"/>
          </ac:spMkLst>
        </pc:spChg>
        <pc:picChg chg="del">
          <ac:chgData name="shubham panwar" userId="0336053ae16e2837" providerId="LiveId" clId="{CB484D9C-C775-432C-9FB0-A29541CB32A7}" dt="2025-08-16T06:40:42.964" v="872" actId="478"/>
          <ac:picMkLst>
            <pc:docMk/>
            <pc:sldMk cId="1445340417" sldId="279"/>
            <ac:picMk id="3" creationId="{E8464350-24A4-3A5E-55D7-39C5E28F2891}"/>
          </ac:picMkLst>
        </pc:picChg>
        <pc:picChg chg="add mod">
          <ac:chgData name="shubham panwar" userId="0336053ae16e2837" providerId="LiveId" clId="{CB484D9C-C775-432C-9FB0-A29541CB32A7}" dt="2025-08-16T06:40:58.575" v="879" actId="1076"/>
          <ac:picMkLst>
            <pc:docMk/>
            <pc:sldMk cId="1445340417" sldId="279"/>
            <ac:picMk id="4" creationId="{0D0835A2-5D58-C8FD-12D7-39503DD15A42}"/>
          </ac:picMkLst>
        </pc:picChg>
        <pc:picChg chg="del">
          <ac:chgData name="shubham panwar" userId="0336053ae16e2837" providerId="LiveId" clId="{CB484D9C-C775-432C-9FB0-A29541CB32A7}" dt="2025-08-16T06:40:44.130" v="873" actId="478"/>
          <ac:picMkLst>
            <pc:docMk/>
            <pc:sldMk cId="1445340417" sldId="279"/>
            <ac:picMk id="6" creationId="{44A492A7-9364-02AF-E811-0DCF107738BB}"/>
          </ac:picMkLst>
        </pc:picChg>
        <pc:picChg chg="add mod modCrop">
          <ac:chgData name="shubham panwar" userId="0336053ae16e2837" providerId="LiveId" clId="{CB484D9C-C775-432C-9FB0-A29541CB32A7}" dt="2025-08-16T06:40:47.614" v="874" actId="1076"/>
          <ac:picMkLst>
            <pc:docMk/>
            <pc:sldMk cId="1445340417" sldId="279"/>
            <ac:picMk id="7" creationId="{B29F7FED-7A60-8FC9-4140-018FB433214A}"/>
          </ac:picMkLst>
        </pc:picChg>
      </pc:sldChg>
      <pc:sldChg chg="addSp delSp modSp add mod">
        <pc:chgData name="shubham panwar" userId="0336053ae16e2837" providerId="LiveId" clId="{CB484D9C-C775-432C-9FB0-A29541CB32A7}" dt="2025-08-16T07:20:57.114" v="1199" actId="1076"/>
        <pc:sldMkLst>
          <pc:docMk/>
          <pc:sldMk cId="2381921285" sldId="280"/>
        </pc:sldMkLst>
        <pc:spChg chg="add del mod">
          <ac:chgData name="shubham panwar" userId="0336053ae16e2837" providerId="LiveId" clId="{CB484D9C-C775-432C-9FB0-A29541CB32A7}" dt="2025-08-16T07:18:06.582" v="1129" actId="478"/>
          <ac:spMkLst>
            <pc:docMk/>
            <pc:sldMk cId="2381921285" sldId="280"/>
            <ac:spMk id="3" creationId="{0F4D27FC-962F-8FE2-AA12-AF9B7D02C6AB}"/>
          </ac:spMkLst>
        </pc:spChg>
        <pc:spChg chg="add del mod">
          <ac:chgData name="shubham panwar" userId="0336053ae16e2837" providerId="LiveId" clId="{CB484D9C-C775-432C-9FB0-A29541CB32A7}" dt="2025-08-16T07:18:11.887" v="1131" actId="478"/>
          <ac:spMkLst>
            <pc:docMk/>
            <pc:sldMk cId="2381921285" sldId="280"/>
            <ac:spMk id="5" creationId="{1B93E9E7-E437-2972-9E70-5A374DFFD2EF}"/>
          </ac:spMkLst>
        </pc:spChg>
        <pc:spChg chg="del">
          <ac:chgData name="shubham panwar" userId="0336053ae16e2837" providerId="LiveId" clId="{CB484D9C-C775-432C-9FB0-A29541CB32A7}" dt="2025-08-16T07:18:08.990" v="1130" actId="478"/>
          <ac:spMkLst>
            <pc:docMk/>
            <pc:sldMk cId="2381921285" sldId="280"/>
            <ac:spMk id="750" creationId="{D91DAF85-6AFC-8D3B-F444-3E6E5C4BE302}"/>
          </ac:spMkLst>
        </pc:spChg>
        <pc:spChg chg="del mod">
          <ac:chgData name="shubham panwar" userId="0336053ae16e2837" providerId="LiveId" clId="{CB484D9C-C775-432C-9FB0-A29541CB32A7}" dt="2025-08-16T07:18:03.912" v="1128" actId="478"/>
          <ac:spMkLst>
            <pc:docMk/>
            <pc:sldMk cId="2381921285" sldId="280"/>
            <ac:spMk id="751" creationId="{0A8FAA23-AC43-EAE4-89DE-5930A152377D}"/>
          </ac:spMkLst>
        </pc:spChg>
        <pc:spChg chg="add mod">
          <ac:chgData name="shubham panwar" userId="0336053ae16e2837" providerId="LiveId" clId="{CB484D9C-C775-432C-9FB0-A29541CB32A7}" dt="2025-08-16T07:20:49.388" v="1184" actId="1036"/>
          <ac:spMkLst>
            <pc:docMk/>
            <pc:sldMk cId="2381921285" sldId="280"/>
            <ac:spMk id="752" creationId="{00000000-0000-0000-0000-000000000000}"/>
          </ac:spMkLst>
        </pc:spChg>
        <pc:spChg chg="add mod">
          <ac:chgData name="shubham panwar" userId="0336053ae16e2837" providerId="LiveId" clId="{CB484D9C-C775-432C-9FB0-A29541CB32A7}" dt="2025-08-16T07:20:49.388" v="1184" actId="1036"/>
          <ac:spMkLst>
            <pc:docMk/>
            <pc:sldMk cId="2381921285" sldId="280"/>
            <ac:spMk id="753" creationId="{00000000-0000-0000-0000-000000000000}"/>
          </ac:spMkLst>
        </pc:spChg>
        <pc:picChg chg="add mod">
          <ac:chgData name="shubham panwar" userId="0336053ae16e2837" providerId="LiveId" clId="{CB484D9C-C775-432C-9FB0-A29541CB32A7}" dt="2025-08-16T07:20:54.804" v="1198" actId="1037"/>
          <ac:picMkLst>
            <pc:docMk/>
            <pc:sldMk cId="2381921285" sldId="280"/>
            <ac:picMk id="6" creationId="{F076C9F5-FAF8-8667-3F61-FC1B8E9129FF}"/>
          </ac:picMkLst>
        </pc:picChg>
        <pc:picChg chg="add mod">
          <ac:chgData name="shubham panwar" userId="0336053ae16e2837" providerId="LiveId" clId="{CB484D9C-C775-432C-9FB0-A29541CB32A7}" dt="2025-08-16T07:20:57.114" v="1199" actId="1076"/>
          <ac:picMkLst>
            <pc:docMk/>
            <pc:sldMk cId="2381921285" sldId="280"/>
            <ac:picMk id="7" creationId="{068B01EA-E5C1-8AE5-ABAD-D1531B7ACEC3}"/>
          </ac:picMkLst>
        </pc:picChg>
        <pc:picChg chg="add mod">
          <ac:chgData name="shubham panwar" userId="0336053ae16e2837" providerId="LiveId" clId="{CB484D9C-C775-432C-9FB0-A29541CB32A7}" dt="2025-08-16T07:18:53.737" v="1135"/>
          <ac:picMkLst>
            <pc:docMk/>
            <pc:sldMk cId="2381921285" sldId="280"/>
            <ac:picMk id="8" creationId="{8567047B-8857-BBDC-B636-0D645617C80F}"/>
          </ac:picMkLst>
        </pc:pic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hyperlink" Target="http://bit.ly/2TtBDfr" TargetMode="External"/><Relationship Id="rId4" Type="http://schemas.openxmlformats.org/officeDocument/2006/relationships/hyperlink" Target="https://bit.ly/3A1uf1Q" TargetMode="Externa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5" Type="http://schemas.openxmlformats.org/officeDocument/2006/relationships/image" Target="../media/image3.png"/><Relationship Id="rId4"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5" Type="http://schemas.openxmlformats.org/officeDocument/2006/relationships/image" Target="../media/image3.png"/><Relationship Id="rId4"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bg>
      <p:bgPr>
        <a:solidFill>
          <a:schemeClr val="lt2"/>
        </a:solidFill>
        <a:effectLst/>
      </p:bgPr>
    </p:bg>
    <p:spTree>
      <p:nvGrpSpPr>
        <p:cNvPr id="1" name=""/>
        <p:cNvGrpSpPr/>
        <p:nvPr/>
      </p:nvGrpSpPr>
      <p:grpSpPr>
        <a:xfrm>
          <a:off x="0" y="0"/>
          <a:ext cx="0" cy="0"/>
          <a:chOff x="0" y="0"/>
          <a:chExt cx="0" cy="0"/>
        </a:xfrm>
      </p:grpSpPr>
      <p:pic>
        <p:nvPicPr>
          <p:cNvPr id="7" name="Google Shape;9;p2"/>
          <p:cNvPicPr/>
          <p:nvPr/>
        </p:nvPicPr>
        <p:blipFill>
          <a:blip r:embed="rId2"/>
          <a:srcRect t="1844" r="1844"/>
          <a:stretch/>
        </p:blipFill>
        <p:spPr>
          <a:xfrm>
            <a:off x="0" y="0"/>
            <a:ext cx="9143640" cy="5143320"/>
          </a:xfrm>
          <a:prstGeom prst="rect">
            <a:avLst/>
          </a:prstGeom>
          <a:noFill/>
          <a:ln w="0">
            <a:noFill/>
          </a:ln>
        </p:spPr>
      </p:pic>
      <p:pic>
        <p:nvPicPr>
          <p:cNvPr id="8" name="Google Shape;10;p2"/>
          <p:cNvPicPr/>
          <p:nvPr/>
        </p:nvPicPr>
        <p:blipFill>
          <a:blip r:embed="rId3">
            <a:alphaModFix amt="60000"/>
          </a:blip>
          <a:srcRect b="1681"/>
          <a:stretch/>
        </p:blipFill>
        <p:spPr>
          <a:xfrm>
            <a:off x="0" y="0"/>
            <a:ext cx="2740680" cy="5143320"/>
          </a:xfrm>
          <a:prstGeom prst="rect">
            <a:avLst/>
          </a:prstGeom>
          <a:noFill/>
          <a:ln w="0">
            <a:noFill/>
          </a:ln>
        </p:spPr>
      </p:pic>
      <p:grpSp>
        <p:nvGrpSpPr>
          <p:cNvPr id="2" name="Google Shape;11;p2"/>
          <p:cNvGrpSpPr/>
          <p:nvPr/>
        </p:nvGrpSpPr>
        <p:grpSpPr>
          <a:xfrm>
            <a:off x="-2166480" y="-2744640"/>
            <a:ext cx="13380120" cy="9878400"/>
            <a:chOff x="-2166480" y="-2744640"/>
            <a:chExt cx="13380120" cy="9878400"/>
          </a:xfrm>
        </p:grpSpPr>
        <p:pic>
          <p:nvPicPr>
            <p:cNvPr id="3" name="Google Shape;12;p2"/>
            <p:cNvPicPr/>
            <p:nvPr/>
          </p:nvPicPr>
          <p:blipFill>
            <a:blip r:embed="rId4">
              <a:alphaModFix amt="50000"/>
            </a:blip>
            <a:stretch/>
          </p:blipFill>
          <p:spPr>
            <a:xfrm rot="7507200">
              <a:off x="7163280" y="3111480"/>
              <a:ext cx="3409920" cy="3335760"/>
            </a:xfrm>
            <a:prstGeom prst="rect">
              <a:avLst/>
            </a:prstGeom>
            <a:noFill/>
            <a:ln w="0">
              <a:noFill/>
            </a:ln>
          </p:spPr>
        </p:pic>
        <p:pic>
          <p:nvPicPr>
            <p:cNvPr id="4" name="Google Shape;13;p2"/>
            <p:cNvPicPr/>
            <p:nvPr/>
          </p:nvPicPr>
          <p:blipFill>
            <a:blip r:embed="rId4">
              <a:alphaModFix amt="50000"/>
            </a:blip>
            <a:stretch/>
          </p:blipFill>
          <p:spPr>
            <a:xfrm rot="3138600">
              <a:off x="-1483560" y="-2016360"/>
              <a:ext cx="3541680" cy="3464640"/>
            </a:xfrm>
            <a:prstGeom prst="rect">
              <a:avLst/>
            </a:prstGeom>
            <a:noFill/>
            <a:ln w="0">
              <a:noFill/>
            </a:ln>
          </p:spPr>
        </p:pic>
      </p:grpSp>
      <p:sp>
        <p:nvSpPr>
          <p:cNvPr id="5" name="PlaceHolder 1"/>
          <p:cNvSpPr>
            <a:spLocks noGrp="1"/>
          </p:cNvSpPr>
          <p:nvPr>
            <p:ph type="title"/>
          </p:nvPr>
        </p:nvSpPr>
        <p:spPr>
          <a:xfrm>
            <a:off x="2007720" y="1080720"/>
            <a:ext cx="6719400" cy="1496880"/>
          </a:xfrm>
          <a:prstGeom prst="rect">
            <a:avLst/>
          </a:prstGeom>
          <a:noFill/>
          <a:ln w="0">
            <a:noFill/>
          </a:ln>
        </p:spPr>
        <p:txBody>
          <a:bodyPr lIns="91440" tIns="91440" rIns="91440" bIns="91440" anchor="b">
            <a:noAutofit/>
          </a:bodyPr>
          <a:lstStyle/>
          <a:p>
            <a:pPr indent="0">
              <a:buNone/>
            </a:pPr>
            <a:r>
              <a:rPr lang="fr-FR" sz="3800" b="0" u="none" strike="noStrike">
                <a:solidFill>
                  <a:schemeClr val="dk1"/>
                </a:solidFill>
                <a:effectLst/>
                <a:uFillTx/>
                <a:latin typeface="Arial"/>
              </a:rPr>
              <a:t>Click to edit the title text format</a:t>
            </a:r>
          </a:p>
        </p:txBody>
      </p:sp>
      <p:sp>
        <p:nvSpPr>
          <p:cNvPr id="6"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u="none" strike="noStrike">
                <a:solidFill>
                  <a:srgbClr val="000000"/>
                </a:solidFill>
                <a:effectLst/>
                <a:uFillTx/>
                <a:latin typeface="Arial"/>
              </a:rPr>
              <a:t>Click to edit the outline text format</a:t>
            </a:r>
          </a:p>
          <a:p>
            <a:pPr marL="864000" lvl="1" indent="-324000">
              <a:spcBef>
                <a:spcPts val="1134"/>
              </a:spcBef>
              <a:buClr>
                <a:srgbClr val="FFFFFF"/>
              </a:buClr>
              <a:buSzPct val="75000"/>
              <a:buFont typeface="Symbol" charset="2"/>
              <a:buChar char=""/>
            </a:pPr>
            <a:r>
              <a:rPr lang="fr-FR" sz="1400" b="0" u="none" strike="noStrike">
                <a:solidFill>
                  <a:srgbClr val="000000"/>
                </a:solidFill>
                <a:effectLst/>
                <a:uFillTx/>
                <a:latin typeface="Arial"/>
              </a:rPr>
              <a:t>Second Outline Level</a:t>
            </a:r>
          </a:p>
          <a:p>
            <a:pPr marL="1296000" lvl="2" indent="-288000">
              <a:spcBef>
                <a:spcPts val="850"/>
              </a:spcBef>
              <a:buClr>
                <a:srgbClr val="FFFFFF"/>
              </a:buClr>
              <a:buSzPct val="45000"/>
              <a:buFont typeface="Wingdings" charset="2"/>
              <a:buChar char=""/>
            </a:pPr>
            <a:r>
              <a:rPr lang="fr-FR" sz="1400" b="0" u="none" strike="noStrike">
                <a:solidFill>
                  <a:srgbClr val="000000"/>
                </a:solidFill>
                <a:effectLst/>
                <a:uFillTx/>
                <a:latin typeface="Arial"/>
              </a:rPr>
              <a:t>Third Outline Level</a:t>
            </a:r>
          </a:p>
          <a:p>
            <a:pPr marL="1728000" lvl="3" indent="-216000">
              <a:spcBef>
                <a:spcPts val="567"/>
              </a:spcBef>
              <a:buClr>
                <a:srgbClr val="FFFFFF"/>
              </a:buClr>
              <a:buSzPct val="75000"/>
              <a:buFont typeface="Symbol" charset="2"/>
              <a:buChar char=""/>
            </a:pPr>
            <a:r>
              <a:rPr lang="fr-FR" sz="1400" b="0" u="none" strike="noStrike">
                <a:solidFill>
                  <a:srgbClr val="000000"/>
                </a:solidFill>
                <a:effectLst/>
                <a:uFillTx/>
                <a:latin typeface="Arial"/>
              </a:rPr>
              <a:t>Fourth Outline Level</a:t>
            </a:r>
          </a:p>
          <a:p>
            <a:pPr marL="2160000" lvl="4" indent="-216000">
              <a:spcBef>
                <a:spcPts val="283"/>
              </a:spcBef>
              <a:buClr>
                <a:srgbClr val="FFFFFF"/>
              </a:buClr>
              <a:buSzPct val="45000"/>
              <a:buFont typeface="Wingdings" charset="2"/>
              <a:buChar char=""/>
            </a:pPr>
            <a:r>
              <a:rPr lang="fr-FR" sz="2000" b="0" u="none" strike="noStrike">
                <a:solidFill>
                  <a:srgbClr val="000000"/>
                </a:solidFill>
                <a:effectLst/>
                <a:uFillTx/>
                <a:latin typeface="Arial"/>
              </a:rPr>
              <a:t>Fifth Outline Level</a:t>
            </a:r>
          </a:p>
          <a:p>
            <a:pPr marL="2592000" lvl="5" indent="-216000">
              <a:spcBef>
                <a:spcPts val="283"/>
              </a:spcBef>
              <a:buClr>
                <a:srgbClr val="FFFFFF"/>
              </a:buClr>
              <a:buSzPct val="45000"/>
              <a:buFont typeface="Wingdings" charset="2"/>
              <a:buChar char=""/>
            </a:pPr>
            <a:r>
              <a:rPr lang="fr-FR" sz="2000" b="0" u="none" strike="noStrike">
                <a:solidFill>
                  <a:srgbClr val="000000"/>
                </a:solidFill>
                <a:effectLst/>
                <a:uFillTx/>
                <a:latin typeface="Arial"/>
              </a:rPr>
              <a:t>Sixth Outline Level</a:t>
            </a:r>
          </a:p>
          <a:p>
            <a:pPr marL="3024000" lvl="6" indent="-216000">
              <a:spcBef>
                <a:spcPts val="283"/>
              </a:spcBef>
              <a:buClr>
                <a:srgbClr val="FFFFFF"/>
              </a:buClr>
              <a:buSzPct val="45000"/>
              <a:buFont typeface="Wingdings" charset="2"/>
              <a:buChar char=""/>
            </a:pPr>
            <a:r>
              <a:rPr lang="fr-FR" sz="2000" b="0" u="none" strike="noStrike">
                <a:solidFill>
                  <a:srgbClr val="000000"/>
                </a:solidFill>
                <a:effectLst/>
                <a:uFillTx/>
                <a:latin typeface="Arial"/>
              </a:rPr>
              <a:t>Seventh Outline Level</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USTOM_3_1">
    <p:bg>
      <p:bgPr>
        <a:solidFill>
          <a:schemeClr val="lt2"/>
        </a:solidFill>
        <a:effectLst/>
      </p:bgPr>
    </p:bg>
    <p:spTree>
      <p:nvGrpSpPr>
        <p:cNvPr id="1" name=""/>
        <p:cNvGrpSpPr/>
        <p:nvPr/>
      </p:nvGrpSpPr>
      <p:grpSpPr>
        <a:xfrm>
          <a:off x="0" y="0"/>
          <a:ext cx="0" cy="0"/>
          <a:chOff x="0" y="0"/>
          <a:chExt cx="0" cy="0"/>
        </a:xfrm>
      </p:grpSpPr>
      <p:pic>
        <p:nvPicPr>
          <p:cNvPr id="438" name="Google Shape;680;p23"/>
          <p:cNvPicPr/>
          <p:nvPr/>
        </p:nvPicPr>
        <p:blipFill>
          <a:blip r:embed="rId2"/>
          <a:srcRect t="1844" r="1844"/>
          <a:stretch/>
        </p:blipFill>
        <p:spPr>
          <a:xfrm flipH="1">
            <a:off x="360" y="0"/>
            <a:ext cx="9143640" cy="5143320"/>
          </a:xfrm>
          <a:prstGeom prst="rect">
            <a:avLst/>
          </a:prstGeom>
          <a:noFill/>
          <a:ln w="0">
            <a:noFill/>
          </a:ln>
        </p:spPr>
      </p:pic>
      <p:pic>
        <p:nvPicPr>
          <p:cNvPr id="439" name="Google Shape;681;p23"/>
          <p:cNvPicPr/>
          <p:nvPr/>
        </p:nvPicPr>
        <p:blipFill>
          <a:blip r:embed="rId3">
            <a:alphaModFix amt="60000"/>
          </a:blip>
          <a:srcRect b="1681"/>
          <a:stretch/>
        </p:blipFill>
        <p:spPr>
          <a:xfrm flipH="1">
            <a:off x="6489000" y="0"/>
            <a:ext cx="2740680" cy="5143320"/>
          </a:xfrm>
          <a:prstGeom prst="rect">
            <a:avLst/>
          </a:prstGeom>
          <a:noFill/>
          <a:ln w="0">
            <a:noFill/>
          </a:ln>
        </p:spPr>
      </p:pic>
      <p:sp>
        <p:nvSpPr>
          <p:cNvPr id="440" name="Google Shape;682;p23"/>
          <p:cNvSpPr/>
          <p:nvPr/>
        </p:nvSpPr>
        <p:spPr>
          <a:xfrm>
            <a:off x="2099160" y="3619080"/>
            <a:ext cx="3841920" cy="55584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defTabSz="914400">
              <a:lnSpc>
                <a:spcPct val="100000"/>
              </a:lnSpc>
              <a:spcBef>
                <a:spcPts val="300"/>
              </a:spcBef>
              <a:tabLst>
                <a:tab pos="0" algn="l"/>
              </a:tabLst>
            </a:pPr>
            <a:r>
              <a:rPr lang="en" sz="1000" b="1" u="none" strike="noStrike">
                <a:solidFill>
                  <a:schemeClr val="dk1"/>
                </a:solidFill>
                <a:effectLst/>
                <a:uFillTx/>
                <a:latin typeface="Actor"/>
                <a:ea typeface="Actor"/>
              </a:rPr>
              <a:t>CREDITS:</a:t>
            </a:r>
            <a:r>
              <a:rPr lang="en" sz="1000" b="0" u="none" strike="noStrike">
                <a:solidFill>
                  <a:schemeClr val="dk1"/>
                </a:solidFill>
                <a:effectLst/>
                <a:uFillTx/>
                <a:latin typeface="Actor"/>
                <a:ea typeface="Actor"/>
              </a:rPr>
              <a:t> This presentation template was created by </a:t>
            </a:r>
            <a:r>
              <a:rPr lang="en" sz="1000" b="1" u="sng" strike="noStrike">
                <a:solidFill>
                  <a:schemeClr val="hlink"/>
                </a:solidFill>
                <a:effectLst/>
                <a:uFillTx/>
                <a:latin typeface="Actor"/>
                <a:ea typeface="Actor"/>
                <a:hlinkClick r:id="rId4"/>
              </a:rPr>
              <a:t>Slidesgo</a:t>
            </a:r>
            <a:r>
              <a:rPr lang="en" sz="1000" b="0" u="none" strike="noStrike">
                <a:solidFill>
                  <a:schemeClr val="dk1"/>
                </a:solidFill>
                <a:effectLst/>
                <a:uFillTx/>
                <a:latin typeface="Actor"/>
                <a:ea typeface="Actor"/>
              </a:rPr>
              <a:t>, and includes icons, infographics &amp; images by </a:t>
            </a:r>
            <a:r>
              <a:rPr lang="en" sz="1000" b="1" u="sng" strike="noStrike">
                <a:solidFill>
                  <a:schemeClr val="dk1"/>
                </a:solidFill>
                <a:effectLst/>
                <a:uFillTx/>
                <a:latin typeface="Actor"/>
                <a:ea typeface="Actor"/>
                <a:hlinkClick r:id="rId5"/>
              </a:rPr>
              <a:t>Freepik</a:t>
            </a:r>
            <a:r>
              <a:rPr lang="en" sz="1000" b="0" u="none" strike="noStrike">
                <a:solidFill>
                  <a:schemeClr val="dk1"/>
                </a:solidFill>
                <a:effectLst/>
                <a:uFillTx/>
                <a:latin typeface="Actor"/>
                <a:ea typeface="Actor"/>
              </a:rPr>
              <a:t> </a:t>
            </a:r>
            <a:endParaRPr lang="en-US" sz="1000" b="0" u="none" strike="noStrike" dirty="0">
              <a:solidFill>
                <a:srgbClr val="FFFFFF"/>
              </a:solidFill>
              <a:effectLst/>
              <a:uFillTx/>
              <a:latin typeface="OpenSymbol"/>
            </a:endParaRPr>
          </a:p>
        </p:txBody>
      </p:sp>
      <p:grpSp>
        <p:nvGrpSpPr>
          <p:cNvPr id="441" name="Google Shape;683;p23"/>
          <p:cNvGrpSpPr/>
          <p:nvPr/>
        </p:nvGrpSpPr>
        <p:grpSpPr>
          <a:xfrm>
            <a:off x="-2067480" y="2016000"/>
            <a:ext cx="13659840" cy="5645520"/>
            <a:chOff x="-2067480" y="2016000"/>
            <a:chExt cx="13659840" cy="5645520"/>
          </a:xfrm>
        </p:grpSpPr>
        <p:pic>
          <p:nvPicPr>
            <p:cNvPr id="442" name="Google Shape;684;p23"/>
            <p:cNvPicPr/>
            <p:nvPr/>
          </p:nvPicPr>
          <p:blipFill>
            <a:blip r:embed="rId6">
              <a:alphaModFix amt="50000"/>
            </a:blip>
            <a:stretch/>
          </p:blipFill>
          <p:spPr>
            <a:xfrm rot="2277600" flipH="1">
              <a:off x="7359480" y="3474000"/>
              <a:ext cx="3541680" cy="3464640"/>
            </a:xfrm>
            <a:prstGeom prst="rect">
              <a:avLst/>
            </a:prstGeom>
            <a:noFill/>
            <a:ln w="0">
              <a:noFill/>
            </a:ln>
          </p:spPr>
        </p:pic>
        <p:pic>
          <p:nvPicPr>
            <p:cNvPr id="443" name="Google Shape;685;p23"/>
            <p:cNvPicPr/>
            <p:nvPr/>
          </p:nvPicPr>
          <p:blipFill>
            <a:blip r:embed="rId6">
              <a:alphaModFix amt="50000"/>
            </a:blip>
            <a:stretch/>
          </p:blipFill>
          <p:spPr>
            <a:xfrm rot="13969200" flipH="1">
              <a:off x="-1387800" y="2741040"/>
              <a:ext cx="3541680" cy="3464640"/>
            </a:xfrm>
            <a:prstGeom prst="rect">
              <a:avLst/>
            </a:prstGeom>
            <a:noFill/>
            <a:ln w="0">
              <a:noFill/>
            </a:ln>
          </p:spPr>
        </p:pic>
      </p:grpSp>
      <p:grpSp>
        <p:nvGrpSpPr>
          <p:cNvPr id="444" name="Google Shape;686;p23"/>
          <p:cNvGrpSpPr/>
          <p:nvPr/>
        </p:nvGrpSpPr>
        <p:grpSpPr>
          <a:xfrm>
            <a:off x="-440640" y="-459720"/>
            <a:ext cx="10005120" cy="2151360"/>
            <a:chOff x="-440640" y="-459720"/>
            <a:chExt cx="10005120" cy="2151360"/>
          </a:xfrm>
        </p:grpSpPr>
        <p:grpSp>
          <p:nvGrpSpPr>
            <p:cNvPr id="445" name="Google Shape;687;p23"/>
            <p:cNvGrpSpPr/>
            <p:nvPr/>
          </p:nvGrpSpPr>
          <p:grpSpPr>
            <a:xfrm>
              <a:off x="7601400" y="-459720"/>
              <a:ext cx="1963080" cy="2057760"/>
              <a:chOff x="7601400" y="-459720"/>
              <a:chExt cx="1963080" cy="2057760"/>
            </a:xfrm>
          </p:grpSpPr>
          <p:pic>
            <p:nvPicPr>
              <p:cNvPr id="446" name="Google Shape;688;p23"/>
              <p:cNvPicPr/>
              <p:nvPr/>
            </p:nvPicPr>
            <p:blipFill>
              <a:blip r:embed="rId7">
                <a:alphaModFix amt="50000"/>
              </a:blip>
              <a:stretch/>
            </p:blipFill>
            <p:spPr>
              <a:xfrm rot="16200000">
                <a:off x="7579440" y="-437760"/>
                <a:ext cx="2007000" cy="1963080"/>
              </a:xfrm>
              <a:prstGeom prst="rect">
                <a:avLst/>
              </a:prstGeom>
              <a:noFill/>
              <a:ln w="0">
                <a:noFill/>
              </a:ln>
            </p:spPr>
          </p:pic>
          <p:grpSp>
            <p:nvGrpSpPr>
              <p:cNvPr id="447" name="Google Shape;689;p23"/>
              <p:cNvGrpSpPr/>
              <p:nvPr/>
            </p:nvGrpSpPr>
            <p:grpSpPr>
              <a:xfrm>
                <a:off x="8550000" y="1280880"/>
                <a:ext cx="344160" cy="317160"/>
                <a:chOff x="8550000" y="1280880"/>
                <a:chExt cx="344160" cy="317160"/>
              </a:xfrm>
            </p:grpSpPr>
            <p:sp>
              <p:nvSpPr>
                <p:cNvPr id="448" name="Google Shape;690;p23"/>
                <p:cNvSpPr/>
                <p:nvPr/>
              </p:nvSpPr>
              <p:spPr>
                <a:xfrm>
                  <a:off x="8664840" y="13345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449" name="Google Shape;691;p23"/>
                <p:cNvSpPr/>
                <p:nvPr/>
              </p:nvSpPr>
              <p:spPr>
                <a:xfrm>
                  <a:off x="8550000" y="151956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450" name="Google Shape;692;p23"/>
                <p:cNvSpPr/>
                <p:nvPr/>
              </p:nvSpPr>
              <p:spPr>
                <a:xfrm>
                  <a:off x="8583120" y="128088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451" name="Google Shape;693;p23"/>
                <p:cNvSpPr/>
                <p:nvPr/>
              </p:nvSpPr>
              <p:spPr>
                <a:xfrm>
                  <a:off x="8607960" y="148680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grpSp>
          <p:grpSp>
            <p:nvGrpSpPr>
              <p:cNvPr id="452" name="Google Shape;694;p23"/>
              <p:cNvGrpSpPr/>
              <p:nvPr/>
            </p:nvGrpSpPr>
            <p:grpSpPr>
              <a:xfrm>
                <a:off x="8565120" y="6480"/>
                <a:ext cx="314280" cy="314640"/>
                <a:chOff x="8565120" y="6480"/>
                <a:chExt cx="314280" cy="314640"/>
              </a:xfrm>
            </p:grpSpPr>
            <p:sp>
              <p:nvSpPr>
                <p:cNvPr id="453" name="Google Shape;695;p23"/>
                <p:cNvSpPr/>
                <p:nvPr/>
              </p:nvSpPr>
              <p:spPr>
                <a:xfrm>
                  <a:off x="8604360" y="3636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454" name="Google Shape;696;p23"/>
                <p:cNvSpPr/>
                <p:nvPr/>
              </p:nvSpPr>
              <p:spPr>
                <a:xfrm>
                  <a:off x="8565120" y="648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grpSp>
          <p:grpSp>
            <p:nvGrpSpPr>
              <p:cNvPr id="455" name="Google Shape;697;p23"/>
              <p:cNvGrpSpPr/>
              <p:nvPr/>
            </p:nvGrpSpPr>
            <p:grpSpPr>
              <a:xfrm>
                <a:off x="8543880" y="622440"/>
                <a:ext cx="356040" cy="357120"/>
                <a:chOff x="8543880" y="622440"/>
                <a:chExt cx="356040" cy="357120"/>
              </a:xfrm>
            </p:grpSpPr>
            <p:sp>
              <p:nvSpPr>
                <p:cNvPr id="456" name="Google Shape;698;p23"/>
                <p:cNvSpPr/>
                <p:nvPr/>
              </p:nvSpPr>
              <p:spPr>
                <a:xfrm>
                  <a:off x="8621640" y="83268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457" name="Google Shape;699;p23"/>
                <p:cNvSpPr/>
                <p:nvPr/>
              </p:nvSpPr>
              <p:spPr>
                <a:xfrm>
                  <a:off x="8753760" y="83340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458" name="Google Shape;700;p23"/>
                <p:cNvSpPr/>
                <p:nvPr/>
              </p:nvSpPr>
              <p:spPr>
                <a:xfrm>
                  <a:off x="8621640" y="70128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459" name="Google Shape;701;p23"/>
                <p:cNvSpPr/>
                <p:nvPr/>
              </p:nvSpPr>
              <p:spPr>
                <a:xfrm>
                  <a:off x="8751960" y="70128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460" name="Google Shape;702;p23"/>
                <p:cNvSpPr/>
                <p:nvPr/>
              </p:nvSpPr>
              <p:spPr>
                <a:xfrm>
                  <a:off x="8703000" y="78444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461" name="Google Shape;703;p23"/>
                <p:cNvSpPr/>
                <p:nvPr/>
              </p:nvSpPr>
              <p:spPr>
                <a:xfrm>
                  <a:off x="8616240" y="69660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462" name="Google Shape;704;p23"/>
                <p:cNvSpPr/>
                <p:nvPr/>
              </p:nvSpPr>
              <p:spPr>
                <a:xfrm>
                  <a:off x="8543880" y="62244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grpSp>
          <p:grpSp>
            <p:nvGrpSpPr>
              <p:cNvPr id="463" name="Google Shape;705;p23"/>
              <p:cNvGrpSpPr/>
              <p:nvPr/>
            </p:nvGrpSpPr>
            <p:grpSpPr>
              <a:xfrm>
                <a:off x="7987680" y="940680"/>
                <a:ext cx="354600" cy="366480"/>
                <a:chOff x="7987680" y="940680"/>
                <a:chExt cx="354600" cy="366480"/>
              </a:xfrm>
            </p:grpSpPr>
            <p:sp>
              <p:nvSpPr>
                <p:cNvPr id="464" name="Google Shape;706;p23"/>
                <p:cNvSpPr/>
                <p:nvPr/>
              </p:nvSpPr>
              <p:spPr>
                <a:xfrm>
                  <a:off x="7987680" y="94068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465" name="Google Shape;707;p23"/>
                <p:cNvSpPr/>
                <p:nvPr/>
              </p:nvSpPr>
              <p:spPr>
                <a:xfrm>
                  <a:off x="8235720" y="126108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466" name="Google Shape;708;p23"/>
                <p:cNvSpPr/>
                <p:nvPr/>
              </p:nvSpPr>
              <p:spPr>
                <a:xfrm>
                  <a:off x="8179200" y="119016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grpSp>
          <p:grpSp>
            <p:nvGrpSpPr>
              <p:cNvPr id="467" name="Google Shape;709;p23"/>
              <p:cNvGrpSpPr/>
              <p:nvPr/>
            </p:nvGrpSpPr>
            <p:grpSpPr>
              <a:xfrm>
                <a:off x="8001720" y="323280"/>
                <a:ext cx="326520" cy="318600"/>
                <a:chOff x="8001720" y="323280"/>
                <a:chExt cx="326520" cy="318600"/>
              </a:xfrm>
            </p:grpSpPr>
            <p:sp>
              <p:nvSpPr>
                <p:cNvPr id="468" name="Google Shape;710;p23"/>
                <p:cNvSpPr/>
                <p:nvPr/>
              </p:nvSpPr>
              <p:spPr>
                <a:xfrm>
                  <a:off x="8127720" y="62028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469" name="Google Shape;711;p23"/>
                <p:cNvSpPr/>
                <p:nvPr/>
              </p:nvSpPr>
              <p:spPr>
                <a:xfrm>
                  <a:off x="8001720" y="44172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470" name="Google Shape;712;p23"/>
                <p:cNvSpPr/>
                <p:nvPr/>
              </p:nvSpPr>
              <p:spPr>
                <a:xfrm>
                  <a:off x="8139600" y="57600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471" name="Google Shape;713;p23"/>
                <p:cNvSpPr/>
                <p:nvPr/>
              </p:nvSpPr>
              <p:spPr>
                <a:xfrm>
                  <a:off x="8026560" y="32328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472" name="Google Shape;714;p23"/>
                <p:cNvSpPr/>
                <p:nvPr/>
              </p:nvSpPr>
              <p:spPr>
                <a:xfrm>
                  <a:off x="8155080" y="53352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473" name="Google Shape;715;p23"/>
                <p:cNvSpPr/>
                <p:nvPr/>
              </p:nvSpPr>
              <p:spPr>
                <a:xfrm>
                  <a:off x="8170560" y="49068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474" name="Google Shape;716;p23"/>
                <p:cNvSpPr/>
                <p:nvPr/>
              </p:nvSpPr>
              <p:spPr>
                <a:xfrm>
                  <a:off x="8200080" y="39888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475" name="Google Shape;717;p23"/>
                <p:cNvSpPr/>
                <p:nvPr/>
              </p:nvSpPr>
              <p:spPr>
                <a:xfrm>
                  <a:off x="8237520" y="37800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476" name="Google Shape;718;p23"/>
                <p:cNvSpPr/>
                <p:nvPr/>
              </p:nvSpPr>
              <p:spPr>
                <a:xfrm>
                  <a:off x="8274600" y="34920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grpSp>
        </p:grpSp>
        <p:grpSp>
          <p:nvGrpSpPr>
            <p:cNvPr id="477" name="Google Shape;719;p23"/>
            <p:cNvGrpSpPr/>
            <p:nvPr/>
          </p:nvGrpSpPr>
          <p:grpSpPr>
            <a:xfrm>
              <a:off x="-440640" y="-271440"/>
              <a:ext cx="2007000" cy="1963080"/>
              <a:chOff x="-440640" y="-271440"/>
              <a:chExt cx="2007000" cy="1963080"/>
            </a:xfrm>
          </p:grpSpPr>
          <p:pic>
            <p:nvPicPr>
              <p:cNvPr id="478" name="Google Shape;720;p23"/>
              <p:cNvPicPr/>
              <p:nvPr/>
            </p:nvPicPr>
            <p:blipFill>
              <a:blip r:embed="rId7">
                <a:alphaModFix amt="50000"/>
              </a:blip>
              <a:stretch/>
            </p:blipFill>
            <p:spPr>
              <a:xfrm>
                <a:off x="-440640" y="-271440"/>
                <a:ext cx="2007000" cy="1963080"/>
              </a:xfrm>
              <a:prstGeom prst="rect">
                <a:avLst/>
              </a:prstGeom>
              <a:noFill/>
              <a:ln w="0">
                <a:noFill/>
              </a:ln>
            </p:spPr>
          </p:pic>
          <p:grpSp>
            <p:nvGrpSpPr>
              <p:cNvPr id="479" name="Google Shape;721;p23"/>
              <p:cNvGrpSpPr/>
              <p:nvPr/>
            </p:nvGrpSpPr>
            <p:grpSpPr>
              <a:xfrm>
                <a:off x="-183240" y="109440"/>
                <a:ext cx="344520" cy="317160"/>
                <a:chOff x="-183240" y="109440"/>
                <a:chExt cx="344520" cy="317160"/>
              </a:xfrm>
            </p:grpSpPr>
            <p:sp>
              <p:nvSpPr>
                <p:cNvPr id="480" name="Google Shape;722;p23"/>
                <p:cNvSpPr/>
                <p:nvPr/>
              </p:nvSpPr>
              <p:spPr>
                <a:xfrm>
                  <a:off x="-68400" y="16344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481" name="Google Shape;723;p23"/>
                <p:cNvSpPr/>
                <p:nvPr/>
              </p:nvSpPr>
              <p:spPr>
                <a:xfrm>
                  <a:off x="-183240" y="34812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482" name="Google Shape;724;p23"/>
                <p:cNvSpPr/>
                <p:nvPr/>
              </p:nvSpPr>
              <p:spPr>
                <a:xfrm>
                  <a:off x="-149760" y="10944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483" name="Google Shape;725;p23"/>
                <p:cNvSpPr/>
                <p:nvPr/>
              </p:nvSpPr>
              <p:spPr>
                <a:xfrm>
                  <a:off x="-125280" y="31536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grpSp>
          <p:grpSp>
            <p:nvGrpSpPr>
              <p:cNvPr id="484" name="Google Shape;726;p23"/>
              <p:cNvGrpSpPr/>
              <p:nvPr/>
            </p:nvGrpSpPr>
            <p:grpSpPr>
              <a:xfrm>
                <a:off x="454680" y="110880"/>
                <a:ext cx="314280" cy="314640"/>
                <a:chOff x="454680" y="110880"/>
                <a:chExt cx="314280" cy="314640"/>
              </a:xfrm>
            </p:grpSpPr>
            <p:sp>
              <p:nvSpPr>
                <p:cNvPr id="485" name="Google Shape;727;p23"/>
                <p:cNvSpPr/>
                <p:nvPr/>
              </p:nvSpPr>
              <p:spPr>
                <a:xfrm>
                  <a:off x="493920" y="14076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486" name="Google Shape;728;p23"/>
                <p:cNvSpPr/>
                <p:nvPr/>
              </p:nvSpPr>
              <p:spPr>
                <a:xfrm>
                  <a:off x="454680" y="11088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grpSp>
          <p:grpSp>
            <p:nvGrpSpPr>
              <p:cNvPr id="487" name="Google Shape;729;p23"/>
              <p:cNvGrpSpPr/>
              <p:nvPr/>
            </p:nvGrpSpPr>
            <p:grpSpPr>
              <a:xfrm>
                <a:off x="90360" y="632880"/>
                <a:ext cx="405360" cy="405000"/>
                <a:chOff x="90360" y="632880"/>
                <a:chExt cx="405360" cy="405000"/>
              </a:xfrm>
            </p:grpSpPr>
            <p:sp>
              <p:nvSpPr>
                <p:cNvPr id="488" name="Google Shape;730;p23"/>
                <p:cNvSpPr/>
                <p:nvPr/>
              </p:nvSpPr>
              <p:spPr>
                <a:xfrm>
                  <a:off x="192960" y="632880"/>
                  <a:ext cx="201240" cy="204480"/>
                </a:xfrm>
                <a:custGeom>
                  <a:avLst/>
                  <a:gdLst>
                    <a:gd name="textAreaLeft" fmla="*/ 0 w 201240"/>
                    <a:gd name="textAreaRight" fmla="*/ 201600 w 201240"/>
                    <a:gd name="textAreaTop" fmla="*/ 0 h 204480"/>
                    <a:gd name="textAreaBottom" fmla="*/ 204840 h 20448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489" name="Google Shape;731;p23"/>
                <p:cNvSpPr/>
                <p:nvPr/>
              </p:nvSpPr>
              <p:spPr>
                <a:xfrm>
                  <a:off x="282960" y="725400"/>
                  <a:ext cx="20160" cy="22680"/>
                </a:xfrm>
                <a:custGeom>
                  <a:avLst/>
                  <a:gdLst>
                    <a:gd name="textAreaLeft" fmla="*/ 0 w 20160"/>
                    <a:gd name="textAreaRight" fmla="*/ 20520 w 20160"/>
                    <a:gd name="textAreaTop" fmla="*/ 0 h 22680"/>
                    <a:gd name="textAreaBottom" fmla="*/ 23040 h 2268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490" name="Google Shape;732;p23"/>
                <p:cNvSpPr/>
                <p:nvPr/>
              </p:nvSpPr>
              <p:spPr>
                <a:xfrm>
                  <a:off x="251280" y="860400"/>
                  <a:ext cx="82440" cy="177480"/>
                </a:xfrm>
                <a:custGeom>
                  <a:avLst/>
                  <a:gdLst>
                    <a:gd name="textAreaLeft" fmla="*/ 0 w 82440"/>
                    <a:gd name="textAreaRight" fmla="*/ 82800 w 82440"/>
                    <a:gd name="textAreaTop" fmla="*/ 0 h 177480"/>
                    <a:gd name="textAreaBottom" fmla="*/ 177840 h 17748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491" name="Google Shape;733;p23"/>
                <p:cNvSpPr/>
                <p:nvPr/>
              </p:nvSpPr>
              <p:spPr>
                <a:xfrm>
                  <a:off x="90360" y="820080"/>
                  <a:ext cx="163440" cy="102240"/>
                </a:xfrm>
                <a:custGeom>
                  <a:avLst/>
                  <a:gdLst>
                    <a:gd name="textAreaLeft" fmla="*/ 0 w 163440"/>
                    <a:gd name="textAreaRight" fmla="*/ 163800 w 163440"/>
                    <a:gd name="textAreaTop" fmla="*/ 0 h 102240"/>
                    <a:gd name="textAreaBottom" fmla="*/ 102600 h 10224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492" name="Google Shape;734;p23"/>
                <p:cNvSpPr/>
                <p:nvPr/>
              </p:nvSpPr>
              <p:spPr>
                <a:xfrm>
                  <a:off x="331920" y="816120"/>
                  <a:ext cx="163800" cy="106560"/>
                </a:xfrm>
                <a:custGeom>
                  <a:avLst/>
                  <a:gdLst>
                    <a:gd name="textAreaLeft" fmla="*/ 0 w 163800"/>
                    <a:gd name="textAreaRight" fmla="*/ 164160 w 163800"/>
                    <a:gd name="textAreaTop" fmla="*/ 0 h 106560"/>
                    <a:gd name="textAreaBottom" fmla="*/ 106920 h 10656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grpSp>
        </p:grpSp>
      </p:grpSp>
      <p:sp>
        <p:nvSpPr>
          <p:cNvPr id="493" name="PlaceHolder 1"/>
          <p:cNvSpPr>
            <a:spLocks noGrp="1"/>
          </p:cNvSpPr>
          <p:nvPr>
            <p:ph type="title"/>
          </p:nvPr>
        </p:nvSpPr>
        <p:spPr>
          <a:xfrm>
            <a:off x="2099160" y="539640"/>
            <a:ext cx="5359320" cy="1058400"/>
          </a:xfrm>
          <a:prstGeom prst="rect">
            <a:avLst/>
          </a:prstGeom>
          <a:noFill/>
          <a:ln w="0">
            <a:noFill/>
          </a:ln>
        </p:spPr>
        <p:txBody>
          <a:bodyPr lIns="91440" tIns="91440" rIns="91440" bIns="91440" anchor="b">
            <a:noAutofit/>
          </a:bodyPr>
          <a:lstStyle/>
          <a:p>
            <a:pPr indent="0">
              <a:buNone/>
            </a:pPr>
            <a:r>
              <a:rPr lang="fr-FR" sz="5500" b="0" u="none" strike="noStrike">
                <a:solidFill>
                  <a:schemeClr val="dk1"/>
                </a:solidFill>
                <a:effectLst/>
                <a:uFillTx/>
                <a:latin typeface="Arial"/>
              </a:rPr>
              <a:t>Click to edit the title text format</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CUSTOM_9">
    <p:bg>
      <p:bgPr>
        <a:solidFill>
          <a:schemeClr val="lt2"/>
        </a:solidFill>
        <a:effectLst/>
      </p:bgPr>
    </p:bg>
    <p:spTree>
      <p:nvGrpSpPr>
        <p:cNvPr id="1" name=""/>
        <p:cNvGrpSpPr/>
        <p:nvPr/>
      </p:nvGrpSpPr>
      <p:grpSpPr>
        <a:xfrm>
          <a:off x="0" y="0"/>
          <a:ext cx="0" cy="0"/>
          <a:chOff x="0" y="0"/>
          <a:chExt cx="0" cy="0"/>
        </a:xfrm>
      </p:grpSpPr>
      <p:pic>
        <p:nvPicPr>
          <p:cNvPr id="494" name="Google Shape;738;p24"/>
          <p:cNvPicPr/>
          <p:nvPr/>
        </p:nvPicPr>
        <p:blipFill>
          <a:blip r:embed="rId2"/>
          <a:srcRect t="1844" r="1844"/>
          <a:stretch/>
        </p:blipFill>
        <p:spPr>
          <a:xfrm>
            <a:off x="0" y="0"/>
            <a:ext cx="9143640" cy="5143320"/>
          </a:xfrm>
          <a:prstGeom prst="rect">
            <a:avLst/>
          </a:prstGeom>
          <a:noFill/>
          <a:ln w="0">
            <a:noFill/>
          </a:ln>
        </p:spPr>
      </p:pic>
      <p:pic>
        <p:nvPicPr>
          <p:cNvPr id="495" name="Google Shape;739;p24"/>
          <p:cNvPicPr/>
          <p:nvPr/>
        </p:nvPicPr>
        <p:blipFill>
          <a:blip r:embed="rId3">
            <a:alphaModFix amt="60000"/>
          </a:blip>
          <a:srcRect b="1681"/>
          <a:stretch/>
        </p:blipFill>
        <p:spPr>
          <a:xfrm>
            <a:off x="0" y="0"/>
            <a:ext cx="2740680" cy="5143320"/>
          </a:xfrm>
          <a:prstGeom prst="rect">
            <a:avLst/>
          </a:prstGeom>
          <a:noFill/>
          <a:ln w="0">
            <a:noFill/>
          </a:ln>
        </p:spPr>
      </p:pic>
      <p:grpSp>
        <p:nvGrpSpPr>
          <p:cNvPr id="496" name="Google Shape;740;p24"/>
          <p:cNvGrpSpPr/>
          <p:nvPr/>
        </p:nvGrpSpPr>
        <p:grpSpPr>
          <a:xfrm>
            <a:off x="-1317240" y="-1764360"/>
            <a:ext cx="12139560" cy="8643960"/>
            <a:chOff x="-1317240" y="-1764360"/>
            <a:chExt cx="12139560" cy="8643960"/>
          </a:xfrm>
        </p:grpSpPr>
        <p:pic>
          <p:nvPicPr>
            <p:cNvPr id="497" name="Google Shape;741;p24"/>
            <p:cNvPicPr/>
            <p:nvPr/>
          </p:nvPicPr>
          <p:blipFill>
            <a:blip r:embed="rId4">
              <a:alphaModFix amt="50000"/>
            </a:blip>
            <a:stretch/>
          </p:blipFill>
          <p:spPr>
            <a:xfrm rot="1120800">
              <a:off x="6818760" y="-1288440"/>
              <a:ext cx="3541680" cy="3464640"/>
            </a:xfrm>
            <a:prstGeom prst="rect">
              <a:avLst/>
            </a:prstGeom>
            <a:noFill/>
            <a:ln w="0">
              <a:noFill/>
            </a:ln>
          </p:spPr>
        </p:pic>
        <p:pic>
          <p:nvPicPr>
            <p:cNvPr id="498" name="Google Shape;742;p24"/>
            <p:cNvPicPr/>
            <p:nvPr/>
          </p:nvPicPr>
          <p:blipFill>
            <a:blip r:embed="rId4">
              <a:alphaModFix amt="50000"/>
            </a:blip>
            <a:stretch/>
          </p:blipFill>
          <p:spPr>
            <a:xfrm rot="4680600">
              <a:off x="-1025640" y="3054960"/>
              <a:ext cx="3541680" cy="3464640"/>
            </a:xfrm>
            <a:prstGeom prst="rect">
              <a:avLst/>
            </a:prstGeom>
            <a:noFill/>
            <a:ln w="0">
              <a:noFill/>
            </a:ln>
          </p:spPr>
        </p:pic>
      </p:grpSp>
      <p:grpSp>
        <p:nvGrpSpPr>
          <p:cNvPr id="499" name="Google Shape;743;p24"/>
          <p:cNvGrpSpPr/>
          <p:nvPr/>
        </p:nvGrpSpPr>
        <p:grpSpPr>
          <a:xfrm>
            <a:off x="-812520" y="-464040"/>
            <a:ext cx="10246680" cy="6233040"/>
            <a:chOff x="-812520" y="-464040"/>
            <a:chExt cx="10246680" cy="6233040"/>
          </a:xfrm>
        </p:grpSpPr>
        <p:grpSp>
          <p:nvGrpSpPr>
            <p:cNvPr id="500" name="Google Shape;744;p24"/>
            <p:cNvGrpSpPr/>
            <p:nvPr/>
          </p:nvGrpSpPr>
          <p:grpSpPr>
            <a:xfrm>
              <a:off x="-812520" y="-464040"/>
              <a:ext cx="1963080" cy="2007000"/>
              <a:chOff x="-812520" y="-464040"/>
              <a:chExt cx="1963080" cy="2007000"/>
            </a:xfrm>
          </p:grpSpPr>
          <p:pic>
            <p:nvPicPr>
              <p:cNvPr id="501" name="Google Shape;745;p24"/>
              <p:cNvPicPr/>
              <p:nvPr/>
            </p:nvPicPr>
            <p:blipFill>
              <a:blip r:embed="rId5">
                <a:alphaModFix amt="50000"/>
              </a:blip>
              <a:stretch/>
            </p:blipFill>
            <p:spPr>
              <a:xfrm rot="5400000">
                <a:off x="-834480" y="-442080"/>
                <a:ext cx="2007000" cy="1963080"/>
              </a:xfrm>
              <a:prstGeom prst="rect">
                <a:avLst/>
              </a:prstGeom>
              <a:noFill/>
              <a:ln w="0">
                <a:noFill/>
              </a:ln>
            </p:spPr>
          </p:pic>
          <p:grpSp>
            <p:nvGrpSpPr>
              <p:cNvPr id="502" name="Google Shape;746;p24"/>
              <p:cNvGrpSpPr/>
              <p:nvPr/>
            </p:nvGrpSpPr>
            <p:grpSpPr>
              <a:xfrm>
                <a:off x="432360" y="425520"/>
                <a:ext cx="326880" cy="318240"/>
                <a:chOff x="432360" y="425520"/>
                <a:chExt cx="326880" cy="318240"/>
              </a:xfrm>
            </p:grpSpPr>
            <p:sp>
              <p:nvSpPr>
                <p:cNvPr id="503" name="Google Shape;747;p24"/>
                <p:cNvSpPr/>
                <p:nvPr/>
              </p:nvSpPr>
              <p:spPr>
                <a:xfrm>
                  <a:off x="558720" y="72216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504" name="Google Shape;748;p24"/>
                <p:cNvSpPr/>
                <p:nvPr/>
              </p:nvSpPr>
              <p:spPr>
                <a:xfrm>
                  <a:off x="432360" y="54396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505" name="Google Shape;749;p24"/>
                <p:cNvSpPr/>
                <p:nvPr/>
              </p:nvSpPr>
              <p:spPr>
                <a:xfrm>
                  <a:off x="570240" y="67824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506" name="Google Shape;750;p24"/>
                <p:cNvSpPr/>
                <p:nvPr/>
              </p:nvSpPr>
              <p:spPr>
                <a:xfrm>
                  <a:off x="457560" y="42552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507" name="Google Shape;751;p24"/>
                <p:cNvSpPr/>
                <p:nvPr/>
              </p:nvSpPr>
              <p:spPr>
                <a:xfrm>
                  <a:off x="586080" y="63576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508" name="Google Shape;752;p24"/>
                <p:cNvSpPr/>
                <p:nvPr/>
              </p:nvSpPr>
              <p:spPr>
                <a:xfrm>
                  <a:off x="601560" y="59292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509" name="Google Shape;753;p24"/>
                <p:cNvSpPr/>
                <p:nvPr/>
              </p:nvSpPr>
              <p:spPr>
                <a:xfrm>
                  <a:off x="631080" y="50112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510" name="Google Shape;754;p24"/>
                <p:cNvSpPr/>
                <p:nvPr/>
              </p:nvSpPr>
              <p:spPr>
                <a:xfrm>
                  <a:off x="668520" y="48024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511" name="Google Shape;755;p24"/>
                <p:cNvSpPr/>
                <p:nvPr/>
              </p:nvSpPr>
              <p:spPr>
                <a:xfrm>
                  <a:off x="705600" y="45108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grpSp>
          <p:grpSp>
            <p:nvGrpSpPr>
              <p:cNvPr id="512" name="Google Shape;756;p24"/>
              <p:cNvGrpSpPr/>
              <p:nvPr/>
            </p:nvGrpSpPr>
            <p:grpSpPr>
              <a:xfrm>
                <a:off x="475920" y="1088640"/>
                <a:ext cx="268200" cy="268560"/>
                <a:chOff x="475920" y="1088640"/>
                <a:chExt cx="268200" cy="268560"/>
              </a:xfrm>
            </p:grpSpPr>
            <p:sp>
              <p:nvSpPr>
                <p:cNvPr id="513" name="Google Shape;757;p24"/>
                <p:cNvSpPr/>
                <p:nvPr/>
              </p:nvSpPr>
              <p:spPr>
                <a:xfrm>
                  <a:off x="534240" y="1247040"/>
                  <a:ext cx="51480" cy="51480"/>
                </a:xfrm>
                <a:custGeom>
                  <a:avLst/>
                  <a:gdLst>
                    <a:gd name="textAreaLeft" fmla="*/ 0 w 51480"/>
                    <a:gd name="textAreaRight" fmla="*/ 51840 w 51480"/>
                    <a:gd name="textAreaTop" fmla="*/ 0 h 51480"/>
                    <a:gd name="textAreaBottom" fmla="*/ 51840 h 5148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514" name="Google Shape;758;p24"/>
                <p:cNvSpPr/>
                <p:nvPr/>
              </p:nvSpPr>
              <p:spPr>
                <a:xfrm>
                  <a:off x="633600" y="1247760"/>
                  <a:ext cx="50760" cy="50760"/>
                </a:xfrm>
                <a:custGeom>
                  <a:avLst/>
                  <a:gdLst>
                    <a:gd name="textAreaLeft" fmla="*/ 0 w 50760"/>
                    <a:gd name="textAreaRight" fmla="*/ 51120 w 50760"/>
                    <a:gd name="textAreaTop" fmla="*/ 0 h 50760"/>
                    <a:gd name="textAreaBottom" fmla="*/ 51120 h 5076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515" name="Google Shape;759;p24"/>
                <p:cNvSpPr/>
                <p:nvPr/>
              </p:nvSpPr>
              <p:spPr>
                <a:xfrm>
                  <a:off x="534240" y="1148400"/>
                  <a:ext cx="50400" cy="50760"/>
                </a:xfrm>
                <a:custGeom>
                  <a:avLst/>
                  <a:gdLst>
                    <a:gd name="textAreaLeft" fmla="*/ 0 w 50400"/>
                    <a:gd name="textAreaRight" fmla="*/ 50760 w 50400"/>
                    <a:gd name="textAreaTop" fmla="*/ 0 h 50760"/>
                    <a:gd name="textAreaBottom" fmla="*/ 51120 h 5076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516" name="Google Shape;760;p24"/>
                <p:cNvSpPr/>
                <p:nvPr/>
              </p:nvSpPr>
              <p:spPr>
                <a:xfrm>
                  <a:off x="632520" y="1148400"/>
                  <a:ext cx="51840" cy="51840"/>
                </a:xfrm>
                <a:custGeom>
                  <a:avLst/>
                  <a:gdLst>
                    <a:gd name="textAreaLeft" fmla="*/ 0 w 51840"/>
                    <a:gd name="textAreaRight" fmla="*/ 52200 w 51840"/>
                    <a:gd name="textAreaTop" fmla="*/ 0 h 51840"/>
                    <a:gd name="textAreaBottom" fmla="*/ 52200 h 5184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517" name="Google Shape;761;p24"/>
                <p:cNvSpPr/>
                <p:nvPr/>
              </p:nvSpPr>
              <p:spPr>
                <a:xfrm>
                  <a:off x="595440" y="1211040"/>
                  <a:ext cx="27000" cy="26640"/>
                </a:xfrm>
                <a:custGeom>
                  <a:avLst/>
                  <a:gdLst>
                    <a:gd name="textAreaLeft" fmla="*/ 0 w 27000"/>
                    <a:gd name="textAreaRight" fmla="*/ 27360 w 27000"/>
                    <a:gd name="textAreaTop" fmla="*/ 0 h 26640"/>
                    <a:gd name="textAreaBottom" fmla="*/ 27000 h 2664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3320" bIns="1332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518" name="Google Shape;762;p24"/>
                <p:cNvSpPr/>
                <p:nvPr/>
              </p:nvSpPr>
              <p:spPr>
                <a:xfrm>
                  <a:off x="530280" y="114480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519" name="Google Shape;763;p24"/>
                <p:cNvSpPr/>
                <p:nvPr/>
              </p:nvSpPr>
              <p:spPr>
                <a:xfrm>
                  <a:off x="475920" y="1088640"/>
                  <a:ext cx="268200" cy="268560"/>
                </a:xfrm>
                <a:custGeom>
                  <a:avLst/>
                  <a:gdLst>
                    <a:gd name="textAreaLeft" fmla="*/ 0 w 268200"/>
                    <a:gd name="textAreaRight" fmla="*/ 268560 w 268200"/>
                    <a:gd name="textAreaTop" fmla="*/ 0 h 268560"/>
                    <a:gd name="textAreaBottom" fmla="*/ 268920 h 26856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grpSp>
          <p:grpSp>
            <p:nvGrpSpPr>
              <p:cNvPr id="520" name="Google Shape;764;p24"/>
              <p:cNvGrpSpPr/>
              <p:nvPr/>
            </p:nvGrpSpPr>
            <p:grpSpPr>
              <a:xfrm>
                <a:off x="-163800" y="693720"/>
                <a:ext cx="399240" cy="412560"/>
                <a:chOff x="-163800" y="693720"/>
                <a:chExt cx="399240" cy="412560"/>
              </a:xfrm>
            </p:grpSpPr>
            <p:sp>
              <p:nvSpPr>
                <p:cNvPr id="521" name="Google Shape;765;p24"/>
                <p:cNvSpPr/>
                <p:nvPr/>
              </p:nvSpPr>
              <p:spPr>
                <a:xfrm>
                  <a:off x="-163800" y="693720"/>
                  <a:ext cx="399240" cy="261000"/>
                </a:xfrm>
                <a:custGeom>
                  <a:avLst/>
                  <a:gdLst>
                    <a:gd name="textAreaLeft" fmla="*/ 0 w 399240"/>
                    <a:gd name="textAreaRight" fmla="*/ 399600 w 399240"/>
                    <a:gd name="textAreaTop" fmla="*/ 0 h 261000"/>
                    <a:gd name="textAreaBottom" fmla="*/ 261360 h 26100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522" name="Google Shape;766;p24"/>
                <p:cNvSpPr/>
                <p:nvPr/>
              </p:nvSpPr>
              <p:spPr>
                <a:xfrm>
                  <a:off x="115560" y="1054440"/>
                  <a:ext cx="49680" cy="51840"/>
                </a:xfrm>
                <a:custGeom>
                  <a:avLst/>
                  <a:gdLst>
                    <a:gd name="textAreaLeft" fmla="*/ 0 w 49680"/>
                    <a:gd name="textAreaRight" fmla="*/ 50040 w 49680"/>
                    <a:gd name="textAreaTop" fmla="*/ 0 h 51840"/>
                    <a:gd name="textAreaBottom" fmla="*/ 52200 h 5184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523" name="Google Shape;767;p24"/>
                <p:cNvSpPr/>
                <p:nvPr/>
              </p:nvSpPr>
              <p:spPr>
                <a:xfrm>
                  <a:off x="51840" y="974520"/>
                  <a:ext cx="152280" cy="54720"/>
                </a:xfrm>
                <a:custGeom>
                  <a:avLst/>
                  <a:gdLst>
                    <a:gd name="textAreaLeft" fmla="*/ 0 w 152280"/>
                    <a:gd name="textAreaRight" fmla="*/ 152640 w 152280"/>
                    <a:gd name="textAreaTop" fmla="*/ 0 h 54720"/>
                    <a:gd name="textAreaBottom" fmla="*/ 55080 h 5472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grpSp>
        </p:grpSp>
        <p:grpSp>
          <p:nvGrpSpPr>
            <p:cNvPr id="524" name="Google Shape;768;p24"/>
            <p:cNvGrpSpPr/>
            <p:nvPr/>
          </p:nvGrpSpPr>
          <p:grpSpPr>
            <a:xfrm>
              <a:off x="7427160" y="3805920"/>
              <a:ext cx="2007000" cy="1963080"/>
              <a:chOff x="7427160" y="3805920"/>
              <a:chExt cx="2007000" cy="1963080"/>
            </a:xfrm>
          </p:grpSpPr>
          <p:pic>
            <p:nvPicPr>
              <p:cNvPr id="525" name="Google Shape;769;p24"/>
              <p:cNvPicPr/>
              <p:nvPr/>
            </p:nvPicPr>
            <p:blipFill>
              <a:blip r:embed="rId5">
                <a:alphaModFix amt="50000"/>
              </a:blip>
              <a:stretch/>
            </p:blipFill>
            <p:spPr>
              <a:xfrm>
                <a:off x="7427160" y="3805920"/>
                <a:ext cx="2007000" cy="1963080"/>
              </a:xfrm>
              <a:prstGeom prst="rect">
                <a:avLst/>
              </a:prstGeom>
              <a:noFill/>
              <a:ln w="0">
                <a:noFill/>
              </a:ln>
            </p:spPr>
          </p:pic>
          <p:grpSp>
            <p:nvGrpSpPr>
              <p:cNvPr id="526" name="Google Shape;770;p24"/>
              <p:cNvGrpSpPr/>
              <p:nvPr/>
            </p:nvGrpSpPr>
            <p:grpSpPr>
              <a:xfrm>
                <a:off x="7684560" y="4187160"/>
                <a:ext cx="344160" cy="317160"/>
                <a:chOff x="7684560" y="4187160"/>
                <a:chExt cx="344160" cy="317160"/>
              </a:xfrm>
            </p:grpSpPr>
            <p:sp>
              <p:nvSpPr>
                <p:cNvPr id="527" name="Google Shape;771;p24"/>
                <p:cNvSpPr/>
                <p:nvPr/>
              </p:nvSpPr>
              <p:spPr>
                <a:xfrm>
                  <a:off x="7799400" y="424080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528" name="Google Shape;772;p24"/>
                <p:cNvSpPr/>
                <p:nvPr/>
              </p:nvSpPr>
              <p:spPr>
                <a:xfrm>
                  <a:off x="7684560" y="442584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529" name="Google Shape;773;p24"/>
                <p:cNvSpPr/>
                <p:nvPr/>
              </p:nvSpPr>
              <p:spPr>
                <a:xfrm>
                  <a:off x="7717680" y="418716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530" name="Google Shape;774;p24"/>
                <p:cNvSpPr/>
                <p:nvPr/>
              </p:nvSpPr>
              <p:spPr>
                <a:xfrm>
                  <a:off x="7742520" y="439308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grpSp>
          <p:grpSp>
            <p:nvGrpSpPr>
              <p:cNvPr id="531" name="Google Shape;775;p24"/>
              <p:cNvGrpSpPr/>
              <p:nvPr/>
            </p:nvGrpSpPr>
            <p:grpSpPr>
              <a:xfrm>
                <a:off x="8322120" y="4188240"/>
                <a:ext cx="314280" cy="314640"/>
                <a:chOff x="8322120" y="4188240"/>
                <a:chExt cx="314280" cy="314640"/>
              </a:xfrm>
            </p:grpSpPr>
            <p:sp>
              <p:nvSpPr>
                <p:cNvPr id="532" name="Google Shape;776;p24"/>
                <p:cNvSpPr/>
                <p:nvPr/>
              </p:nvSpPr>
              <p:spPr>
                <a:xfrm>
                  <a:off x="8361720" y="421848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533" name="Google Shape;777;p24"/>
                <p:cNvSpPr/>
                <p:nvPr/>
              </p:nvSpPr>
              <p:spPr>
                <a:xfrm>
                  <a:off x="8322120" y="418824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grpSp>
          <p:grpSp>
            <p:nvGrpSpPr>
              <p:cNvPr id="534" name="Google Shape;778;p24"/>
              <p:cNvGrpSpPr/>
              <p:nvPr/>
            </p:nvGrpSpPr>
            <p:grpSpPr>
              <a:xfrm>
                <a:off x="7958160" y="4710240"/>
                <a:ext cx="405360" cy="405000"/>
                <a:chOff x="7958160" y="4710240"/>
                <a:chExt cx="405360" cy="405000"/>
              </a:xfrm>
            </p:grpSpPr>
            <p:sp>
              <p:nvSpPr>
                <p:cNvPr id="535" name="Google Shape;779;p24"/>
                <p:cNvSpPr/>
                <p:nvPr/>
              </p:nvSpPr>
              <p:spPr>
                <a:xfrm>
                  <a:off x="8060400" y="4710240"/>
                  <a:ext cx="201240" cy="204480"/>
                </a:xfrm>
                <a:custGeom>
                  <a:avLst/>
                  <a:gdLst>
                    <a:gd name="textAreaLeft" fmla="*/ 0 w 201240"/>
                    <a:gd name="textAreaRight" fmla="*/ 201600 w 201240"/>
                    <a:gd name="textAreaTop" fmla="*/ 0 h 204480"/>
                    <a:gd name="textAreaBottom" fmla="*/ 204840 h 20448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536" name="Google Shape;780;p24"/>
                <p:cNvSpPr/>
                <p:nvPr/>
              </p:nvSpPr>
              <p:spPr>
                <a:xfrm>
                  <a:off x="8150760" y="4802760"/>
                  <a:ext cx="20160" cy="22680"/>
                </a:xfrm>
                <a:custGeom>
                  <a:avLst/>
                  <a:gdLst>
                    <a:gd name="textAreaLeft" fmla="*/ 0 w 20160"/>
                    <a:gd name="textAreaRight" fmla="*/ 20520 w 20160"/>
                    <a:gd name="textAreaTop" fmla="*/ 0 h 22680"/>
                    <a:gd name="textAreaBottom" fmla="*/ 23040 h 2268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537" name="Google Shape;781;p24"/>
                <p:cNvSpPr/>
                <p:nvPr/>
              </p:nvSpPr>
              <p:spPr>
                <a:xfrm>
                  <a:off x="8119080" y="4937760"/>
                  <a:ext cx="82440" cy="177480"/>
                </a:xfrm>
                <a:custGeom>
                  <a:avLst/>
                  <a:gdLst>
                    <a:gd name="textAreaLeft" fmla="*/ 0 w 82440"/>
                    <a:gd name="textAreaRight" fmla="*/ 82800 w 82440"/>
                    <a:gd name="textAreaTop" fmla="*/ 0 h 177480"/>
                    <a:gd name="textAreaBottom" fmla="*/ 177840 h 17748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538" name="Google Shape;782;p24"/>
                <p:cNvSpPr/>
                <p:nvPr/>
              </p:nvSpPr>
              <p:spPr>
                <a:xfrm>
                  <a:off x="7958160" y="4897440"/>
                  <a:ext cx="163440" cy="102240"/>
                </a:xfrm>
                <a:custGeom>
                  <a:avLst/>
                  <a:gdLst>
                    <a:gd name="textAreaLeft" fmla="*/ 0 w 163440"/>
                    <a:gd name="textAreaRight" fmla="*/ 163800 w 163440"/>
                    <a:gd name="textAreaTop" fmla="*/ 0 h 102240"/>
                    <a:gd name="textAreaBottom" fmla="*/ 102600 h 10224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539" name="Google Shape;783;p24"/>
                <p:cNvSpPr/>
                <p:nvPr/>
              </p:nvSpPr>
              <p:spPr>
                <a:xfrm>
                  <a:off x="8199720" y="4893480"/>
                  <a:ext cx="163800" cy="106560"/>
                </a:xfrm>
                <a:custGeom>
                  <a:avLst/>
                  <a:gdLst>
                    <a:gd name="textAreaLeft" fmla="*/ 0 w 163800"/>
                    <a:gd name="textAreaRight" fmla="*/ 164160 w 163800"/>
                    <a:gd name="textAreaTop" fmla="*/ 0 h 106560"/>
                    <a:gd name="textAreaBottom" fmla="*/ 106920 h 10656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gr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_AND_BODY">
    <p:bg>
      <p:bgPr>
        <a:solidFill>
          <a:schemeClr val="lt2"/>
        </a:solidFill>
        <a:effectLst/>
      </p:bgPr>
    </p:bg>
    <p:spTree>
      <p:nvGrpSpPr>
        <p:cNvPr id="1" name=""/>
        <p:cNvGrpSpPr/>
        <p:nvPr/>
      </p:nvGrpSpPr>
      <p:grpSpPr>
        <a:xfrm>
          <a:off x="0" y="0"/>
          <a:ext cx="0" cy="0"/>
          <a:chOff x="0" y="0"/>
          <a:chExt cx="0" cy="0"/>
        </a:xfrm>
      </p:grpSpPr>
      <p:pic>
        <p:nvPicPr>
          <p:cNvPr id="556" name="Google Shape;66;p4"/>
          <p:cNvPicPr/>
          <p:nvPr/>
        </p:nvPicPr>
        <p:blipFill>
          <a:blip r:embed="rId2"/>
          <a:srcRect t="1844" r="1844"/>
          <a:stretch/>
        </p:blipFill>
        <p:spPr>
          <a:xfrm rot="10800000">
            <a:off x="360" y="0"/>
            <a:ext cx="9143640" cy="5143320"/>
          </a:xfrm>
          <a:prstGeom prst="rect">
            <a:avLst/>
          </a:prstGeom>
          <a:noFill/>
          <a:ln w="0">
            <a:noFill/>
          </a:ln>
        </p:spPr>
      </p:pic>
      <p:pic>
        <p:nvPicPr>
          <p:cNvPr id="557" name="Google Shape;67;p4"/>
          <p:cNvPicPr/>
          <p:nvPr/>
        </p:nvPicPr>
        <p:blipFill>
          <a:blip r:embed="rId3">
            <a:alphaModFix amt="60000"/>
          </a:blip>
          <a:srcRect b="1681"/>
          <a:stretch/>
        </p:blipFill>
        <p:spPr>
          <a:xfrm flipH="1">
            <a:off x="6489000" y="0"/>
            <a:ext cx="2740680" cy="5143320"/>
          </a:xfrm>
          <a:prstGeom prst="rect">
            <a:avLst/>
          </a:prstGeom>
          <a:noFill/>
          <a:ln w="0">
            <a:noFill/>
          </a:ln>
        </p:spPr>
      </p:pic>
      <p:grpSp>
        <p:nvGrpSpPr>
          <p:cNvPr id="558" name="Google Shape;68;p4"/>
          <p:cNvGrpSpPr/>
          <p:nvPr/>
        </p:nvGrpSpPr>
        <p:grpSpPr>
          <a:xfrm>
            <a:off x="-2378160" y="-2853360"/>
            <a:ext cx="12216960" cy="9288720"/>
            <a:chOff x="-2378160" y="-2853360"/>
            <a:chExt cx="12216960" cy="9288720"/>
          </a:xfrm>
        </p:grpSpPr>
        <p:pic>
          <p:nvPicPr>
            <p:cNvPr id="559" name="Google Shape;69;p4"/>
            <p:cNvPicPr/>
            <p:nvPr/>
          </p:nvPicPr>
          <p:blipFill>
            <a:blip r:embed="rId4">
              <a:alphaModFix amt="50000"/>
            </a:blip>
            <a:stretch/>
          </p:blipFill>
          <p:spPr>
            <a:xfrm rot="16719600" flipH="1">
              <a:off x="6088320" y="2691360"/>
              <a:ext cx="3541680" cy="3464640"/>
            </a:xfrm>
            <a:prstGeom prst="rect">
              <a:avLst/>
            </a:prstGeom>
            <a:noFill/>
            <a:ln w="0">
              <a:noFill/>
            </a:ln>
          </p:spPr>
        </p:pic>
        <p:pic>
          <p:nvPicPr>
            <p:cNvPr id="560" name="Google Shape;70;p4"/>
            <p:cNvPicPr/>
            <p:nvPr/>
          </p:nvPicPr>
          <p:blipFill>
            <a:blip r:embed="rId4">
              <a:alphaModFix amt="50000"/>
            </a:blip>
            <a:stretch/>
          </p:blipFill>
          <p:spPr>
            <a:xfrm rot="19275600" flipH="1">
              <a:off x="-1683360" y="-2126160"/>
              <a:ext cx="3541680" cy="3464640"/>
            </a:xfrm>
            <a:prstGeom prst="rect">
              <a:avLst/>
            </a:prstGeom>
            <a:noFill/>
            <a:ln w="0">
              <a:noFill/>
            </a:ln>
          </p:spPr>
        </p:pic>
      </p:grpSp>
      <p:grpSp>
        <p:nvGrpSpPr>
          <p:cNvPr id="561" name="Google Shape;71;p4"/>
          <p:cNvGrpSpPr/>
          <p:nvPr/>
        </p:nvGrpSpPr>
        <p:grpSpPr>
          <a:xfrm>
            <a:off x="7748280" y="-749880"/>
            <a:ext cx="1963080" cy="2057760"/>
            <a:chOff x="7748280" y="-749880"/>
            <a:chExt cx="1963080" cy="2057760"/>
          </a:xfrm>
        </p:grpSpPr>
        <p:pic>
          <p:nvPicPr>
            <p:cNvPr id="562" name="Google Shape;72;p4"/>
            <p:cNvPicPr/>
            <p:nvPr/>
          </p:nvPicPr>
          <p:blipFill>
            <a:blip r:embed="rId5">
              <a:alphaModFix amt="50000"/>
            </a:blip>
            <a:stretch/>
          </p:blipFill>
          <p:spPr>
            <a:xfrm rot="16200000">
              <a:off x="7726320" y="-727920"/>
              <a:ext cx="2007000" cy="1963080"/>
            </a:xfrm>
            <a:prstGeom prst="rect">
              <a:avLst/>
            </a:prstGeom>
            <a:noFill/>
            <a:ln w="0">
              <a:noFill/>
            </a:ln>
          </p:spPr>
        </p:pic>
        <p:grpSp>
          <p:nvGrpSpPr>
            <p:cNvPr id="563" name="Google Shape;73;p4"/>
            <p:cNvGrpSpPr/>
            <p:nvPr/>
          </p:nvGrpSpPr>
          <p:grpSpPr>
            <a:xfrm>
              <a:off x="8696880" y="990720"/>
              <a:ext cx="344520" cy="317160"/>
              <a:chOff x="8696880" y="990720"/>
              <a:chExt cx="344520" cy="317160"/>
            </a:xfrm>
          </p:grpSpPr>
          <p:sp>
            <p:nvSpPr>
              <p:cNvPr id="564" name="Google Shape;74;p4"/>
              <p:cNvSpPr/>
              <p:nvPr/>
            </p:nvSpPr>
            <p:spPr>
              <a:xfrm>
                <a:off x="8811720" y="10447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565" name="Google Shape;75;p4"/>
              <p:cNvSpPr/>
              <p:nvPr/>
            </p:nvSpPr>
            <p:spPr>
              <a:xfrm>
                <a:off x="8696880" y="122940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566" name="Google Shape;76;p4"/>
              <p:cNvSpPr/>
              <p:nvPr/>
            </p:nvSpPr>
            <p:spPr>
              <a:xfrm>
                <a:off x="8730360" y="9907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567" name="Google Shape;77;p4"/>
              <p:cNvSpPr/>
              <p:nvPr/>
            </p:nvSpPr>
            <p:spPr>
              <a:xfrm>
                <a:off x="8754840" y="119664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grpSp>
        <p:grpSp>
          <p:nvGrpSpPr>
            <p:cNvPr id="568" name="Google Shape;78;p4"/>
            <p:cNvGrpSpPr/>
            <p:nvPr/>
          </p:nvGrpSpPr>
          <p:grpSpPr>
            <a:xfrm>
              <a:off x="8691120" y="332640"/>
              <a:ext cx="356040" cy="357120"/>
              <a:chOff x="8691120" y="332640"/>
              <a:chExt cx="356040" cy="357120"/>
            </a:xfrm>
          </p:grpSpPr>
          <p:sp>
            <p:nvSpPr>
              <p:cNvPr id="569" name="Google Shape;79;p4"/>
              <p:cNvSpPr/>
              <p:nvPr/>
            </p:nvSpPr>
            <p:spPr>
              <a:xfrm>
                <a:off x="8768880" y="54252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570" name="Google Shape;80;p4"/>
              <p:cNvSpPr/>
              <p:nvPr/>
            </p:nvSpPr>
            <p:spPr>
              <a:xfrm>
                <a:off x="8900640" y="54360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571" name="Google Shape;81;p4"/>
              <p:cNvSpPr/>
              <p:nvPr/>
            </p:nvSpPr>
            <p:spPr>
              <a:xfrm>
                <a:off x="8768880" y="41148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572" name="Google Shape;82;p4"/>
              <p:cNvSpPr/>
              <p:nvPr/>
            </p:nvSpPr>
            <p:spPr>
              <a:xfrm>
                <a:off x="8899200" y="41148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573" name="Google Shape;83;p4"/>
              <p:cNvSpPr/>
              <p:nvPr/>
            </p:nvSpPr>
            <p:spPr>
              <a:xfrm>
                <a:off x="8850240" y="49464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574" name="Google Shape;84;p4"/>
              <p:cNvSpPr/>
              <p:nvPr/>
            </p:nvSpPr>
            <p:spPr>
              <a:xfrm>
                <a:off x="8763120" y="40680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575" name="Google Shape;85;p4"/>
              <p:cNvSpPr/>
              <p:nvPr/>
            </p:nvSpPr>
            <p:spPr>
              <a:xfrm>
                <a:off x="8691120" y="33264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grpSp>
        <p:grpSp>
          <p:nvGrpSpPr>
            <p:cNvPr id="576" name="Google Shape;86;p4"/>
            <p:cNvGrpSpPr/>
            <p:nvPr/>
          </p:nvGrpSpPr>
          <p:grpSpPr>
            <a:xfrm>
              <a:off x="8134560" y="650880"/>
              <a:ext cx="354600" cy="366480"/>
              <a:chOff x="8134560" y="650880"/>
              <a:chExt cx="354600" cy="366480"/>
            </a:xfrm>
          </p:grpSpPr>
          <p:sp>
            <p:nvSpPr>
              <p:cNvPr id="577" name="Google Shape;87;p4"/>
              <p:cNvSpPr/>
              <p:nvPr/>
            </p:nvSpPr>
            <p:spPr>
              <a:xfrm>
                <a:off x="8134560" y="65088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578" name="Google Shape;88;p4"/>
              <p:cNvSpPr/>
              <p:nvPr/>
            </p:nvSpPr>
            <p:spPr>
              <a:xfrm>
                <a:off x="8382960" y="97128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579" name="Google Shape;89;p4"/>
              <p:cNvSpPr/>
              <p:nvPr/>
            </p:nvSpPr>
            <p:spPr>
              <a:xfrm>
                <a:off x="8326440" y="90000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grpSp>
      </p:grpSp>
      <p:sp>
        <p:nvSpPr>
          <p:cNvPr id="580"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u="none" strike="noStrike">
                <a:solidFill>
                  <a:schemeClr val="dk1"/>
                </a:solidFill>
                <a:effectLst/>
                <a:uFillTx/>
                <a:latin typeface="Arial"/>
              </a:rPr>
              <a:t>Click to edit the title text format</a:t>
            </a:r>
          </a:p>
        </p:txBody>
      </p:sp>
      <p:sp>
        <p:nvSpPr>
          <p:cNvPr id="581" name="PlaceHolder 2"/>
          <p:cNvSpPr>
            <a:spLocks noGrp="1"/>
          </p:cNvSpPr>
          <p:nvPr>
            <p:ph type="body"/>
          </p:nvPr>
        </p:nvSpPr>
        <p:spPr>
          <a:xfrm>
            <a:off x="720000" y="1215720"/>
            <a:ext cx="7703640" cy="3416040"/>
          </a:xfrm>
          <a:prstGeom prst="rect">
            <a:avLst/>
          </a:prstGeom>
          <a:noFill/>
          <a:ln w="0">
            <a:noFill/>
          </a:ln>
        </p:spPr>
        <p:txBody>
          <a:bodyPr lIns="91440" tIns="91440" rIns="91440" bIns="91440" anchor="t">
            <a:noAutofit/>
          </a:bodyPr>
          <a:lstStyle/>
          <a:p>
            <a:pPr marL="432000" indent="-324000">
              <a:spcBef>
                <a:spcPts val="1417"/>
              </a:spcBef>
              <a:buClr>
                <a:srgbClr val="FFFFFF"/>
              </a:buClr>
              <a:buSzPct val="45000"/>
              <a:buFont typeface="Wingdings" charset="2"/>
              <a:buChar char=""/>
            </a:pPr>
            <a:r>
              <a:rPr lang="fr-FR" sz="1200" b="0" u="none" strike="noStrike">
                <a:solidFill>
                  <a:srgbClr val="000000"/>
                </a:solidFill>
                <a:effectLst/>
                <a:uFillTx/>
                <a:latin typeface="Arial"/>
              </a:rPr>
              <a:t>Click to edit the outline text format</a:t>
            </a:r>
          </a:p>
          <a:p>
            <a:pPr marL="864000" lvl="1" indent="-324000">
              <a:spcBef>
                <a:spcPts val="1134"/>
              </a:spcBef>
              <a:buClr>
                <a:srgbClr val="FFFFFF"/>
              </a:buClr>
              <a:buSzPct val="75000"/>
              <a:buFont typeface="Symbol" charset="2"/>
              <a:buChar char=""/>
            </a:pPr>
            <a:r>
              <a:rPr lang="fr-FR" sz="1200" b="0" u="none" strike="noStrike">
                <a:solidFill>
                  <a:srgbClr val="000000"/>
                </a:solidFill>
                <a:effectLst/>
                <a:uFillTx/>
                <a:latin typeface="Arial"/>
              </a:rPr>
              <a:t>Second Outline Level</a:t>
            </a:r>
          </a:p>
          <a:p>
            <a:pPr marL="1296000" lvl="2" indent="-288000">
              <a:spcBef>
                <a:spcPts val="850"/>
              </a:spcBef>
              <a:buClr>
                <a:srgbClr val="FFFFFF"/>
              </a:buClr>
              <a:buSzPct val="45000"/>
              <a:buFont typeface="Wingdings" charset="2"/>
              <a:buChar char=""/>
            </a:pPr>
            <a:r>
              <a:rPr lang="fr-FR" sz="1200" b="0" u="none" strike="noStrike">
                <a:solidFill>
                  <a:srgbClr val="000000"/>
                </a:solidFill>
                <a:effectLst/>
                <a:uFillTx/>
                <a:latin typeface="Arial"/>
              </a:rPr>
              <a:t>Third Outline Level</a:t>
            </a:r>
          </a:p>
          <a:p>
            <a:pPr marL="1728000" lvl="3" indent="-216000">
              <a:spcBef>
                <a:spcPts val="567"/>
              </a:spcBef>
              <a:buClr>
                <a:srgbClr val="FFFFFF"/>
              </a:buClr>
              <a:buSzPct val="75000"/>
              <a:buFont typeface="Symbol" charset="2"/>
              <a:buChar char=""/>
            </a:pPr>
            <a:r>
              <a:rPr lang="fr-FR" sz="1200" b="0" u="none" strike="noStrike">
                <a:solidFill>
                  <a:srgbClr val="000000"/>
                </a:solidFill>
                <a:effectLst/>
                <a:uFillTx/>
                <a:latin typeface="Arial"/>
              </a:rPr>
              <a:t>Fourth Outline Level</a:t>
            </a:r>
          </a:p>
          <a:p>
            <a:pPr marL="2160000" lvl="4" indent="-216000">
              <a:spcBef>
                <a:spcPts val="283"/>
              </a:spcBef>
              <a:buClr>
                <a:srgbClr val="FFFFFF"/>
              </a:buClr>
              <a:buSzPct val="45000"/>
              <a:buFont typeface="Wingdings" charset="2"/>
              <a:buChar char=""/>
            </a:pPr>
            <a:r>
              <a:rPr lang="fr-FR" sz="1200" b="0" u="none" strike="noStrike">
                <a:solidFill>
                  <a:srgbClr val="000000"/>
                </a:solidFill>
                <a:effectLst/>
                <a:uFillTx/>
                <a:latin typeface="Arial"/>
              </a:rPr>
              <a:t>Fifth Outline Level</a:t>
            </a:r>
          </a:p>
          <a:p>
            <a:pPr marL="2592000" lvl="5" indent="-216000">
              <a:spcBef>
                <a:spcPts val="283"/>
              </a:spcBef>
              <a:buClr>
                <a:srgbClr val="FFFFFF"/>
              </a:buClr>
              <a:buSzPct val="45000"/>
              <a:buFont typeface="Wingdings" charset="2"/>
              <a:buChar char=""/>
            </a:pPr>
            <a:r>
              <a:rPr lang="fr-FR" sz="1200" b="0" u="none" strike="noStrike">
                <a:solidFill>
                  <a:srgbClr val="000000"/>
                </a:solidFill>
                <a:effectLst/>
                <a:uFillTx/>
                <a:latin typeface="Arial"/>
              </a:rPr>
              <a:t>Sixth Outline Level</a:t>
            </a:r>
          </a:p>
          <a:p>
            <a:pPr marL="3024000" lvl="6" indent="-216000">
              <a:spcBef>
                <a:spcPts val="283"/>
              </a:spcBef>
              <a:buClr>
                <a:srgbClr val="FFFFFF"/>
              </a:buClr>
              <a:buSzPct val="45000"/>
              <a:buFont typeface="Wingdings" charset="2"/>
              <a:buChar char=""/>
            </a:pPr>
            <a:r>
              <a:rPr lang="fr-FR" sz="1200" b="0" u="none" strike="noStrike">
                <a:solidFill>
                  <a:srgbClr val="000000"/>
                </a:solidFill>
                <a:effectLst/>
                <a:uFillTx/>
                <a:latin typeface="Arial"/>
              </a:rPr>
              <a:t>Seventh Outline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ITLE_AND_TWO_COLUMNS">
    <p:bg>
      <p:bgPr>
        <a:solidFill>
          <a:schemeClr val="lt2"/>
        </a:solidFill>
        <a:effectLst/>
      </p:bgPr>
    </p:bg>
    <p:spTree>
      <p:nvGrpSpPr>
        <p:cNvPr id="1" name=""/>
        <p:cNvGrpSpPr/>
        <p:nvPr/>
      </p:nvGrpSpPr>
      <p:grpSpPr>
        <a:xfrm>
          <a:off x="0" y="0"/>
          <a:ext cx="0" cy="0"/>
          <a:chOff x="0" y="0"/>
          <a:chExt cx="0" cy="0"/>
        </a:xfrm>
      </p:grpSpPr>
      <p:pic>
        <p:nvPicPr>
          <p:cNvPr id="582" name="Google Shape;93;p5"/>
          <p:cNvPicPr/>
          <p:nvPr/>
        </p:nvPicPr>
        <p:blipFill>
          <a:blip r:embed="rId2"/>
          <a:srcRect t="1844" r="1844"/>
          <a:stretch/>
        </p:blipFill>
        <p:spPr>
          <a:xfrm rot="10800000">
            <a:off x="360" y="0"/>
            <a:ext cx="9143640" cy="5143320"/>
          </a:xfrm>
          <a:prstGeom prst="rect">
            <a:avLst/>
          </a:prstGeom>
          <a:noFill/>
          <a:ln w="0">
            <a:noFill/>
          </a:ln>
        </p:spPr>
      </p:pic>
      <p:pic>
        <p:nvPicPr>
          <p:cNvPr id="583" name="Google Shape;94;p5"/>
          <p:cNvPicPr/>
          <p:nvPr/>
        </p:nvPicPr>
        <p:blipFill>
          <a:blip r:embed="rId3"/>
          <a:srcRect l="7208" r="48305" b="45432"/>
          <a:stretch/>
        </p:blipFill>
        <p:spPr>
          <a:xfrm flipH="1">
            <a:off x="7925040" y="2289240"/>
            <a:ext cx="1218960" cy="2854080"/>
          </a:xfrm>
          <a:prstGeom prst="rect">
            <a:avLst/>
          </a:prstGeom>
          <a:noFill/>
          <a:ln w="0">
            <a:noFill/>
          </a:ln>
        </p:spPr>
      </p:pic>
      <p:grpSp>
        <p:nvGrpSpPr>
          <p:cNvPr id="584" name="Google Shape;95;p5"/>
          <p:cNvGrpSpPr/>
          <p:nvPr/>
        </p:nvGrpSpPr>
        <p:grpSpPr>
          <a:xfrm>
            <a:off x="7748280" y="-749880"/>
            <a:ext cx="1963080" cy="2057760"/>
            <a:chOff x="7748280" y="-749880"/>
            <a:chExt cx="1963080" cy="2057760"/>
          </a:xfrm>
        </p:grpSpPr>
        <p:pic>
          <p:nvPicPr>
            <p:cNvPr id="585" name="Google Shape;96;p5"/>
            <p:cNvPicPr/>
            <p:nvPr/>
          </p:nvPicPr>
          <p:blipFill>
            <a:blip r:embed="rId4">
              <a:alphaModFix amt="50000"/>
            </a:blip>
            <a:stretch/>
          </p:blipFill>
          <p:spPr>
            <a:xfrm rot="16200000">
              <a:off x="7726320" y="-727920"/>
              <a:ext cx="2007000" cy="1963080"/>
            </a:xfrm>
            <a:prstGeom prst="rect">
              <a:avLst/>
            </a:prstGeom>
            <a:noFill/>
            <a:ln w="0">
              <a:noFill/>
            </a:ln>
          </p:spPr>
        </p:pic>
        <p:grpSp>
          <p:nvGrpSpPr>
            <p:cNvPr id="586" name="Google Shape;97;p5"/>
            <p:cNvGrpSpPr/>
            <p:nvPr/>
          </p:nvGrpSpPr>
          <p:grpSpPr>
            <a:xfrm>
              <a:off x="8696880" y="990720"/>
              <a:ext cx="344520" cy="317160"/>
              <a:chOff x="8696880" y="990720"/>
              <a:chExt cx="344520" cy="317160"/>
            </a:xfrm>
          </p:grpSpPr>
          <p:sp>
            <p:nvSpPr>
              <p:cNvPr id="587" name="Google Shape;98;p5"/>
              <p:cNvSpPr/>
              <p:nvPr/>
            </p:nvSpPr>
            <p:spPr>
              <a:xfrm>
                <a:off x="8811720" y="10447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588" name="Google Shape;99;p5"/>
              <p:cNvSpPr/>
              <p:nvPr/>
            </p:nvSpPr>
            <p:spPr>
              <a:xfrm>
                <a:off x="8696880" y="122940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589" name="Google Shape;100;p5"/>
              <p:cNvSpPr/>
              <p:nvPr/>
            </p:nvSpPr>
            <p:spPr>
              <a:xfrm>
                <a:off x="8730360" y="9907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590" name="Google Shape;101;p5"/>
              <p:cNvSpPr/>
              <p:nvPr/>
            </p:nvSpPr>
            <p:spPr>
              <a:xfrm>
                <a:off x="8754840" y="119664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grpSp>
        <p:grpSp>
          <p:nvGrpSpPr>
            <p:cNvPr id="591" name="Google Shape;102;p5"/>
            <p:cNvGrpSpPr/>
            <p:nvPr/>
          </p:nvGrpSpPr>
          <p:grpSpPr>
            <a:xfrm>
              <a:off x="8712000" y="-283320"/>
              <a:ext cx="314280" cy="314640"/>
              <a:chOff x="8712000" y="-283320"/>
              <a:chExt cx="314280" cy="314640"/>
            </a:xfrm>
          </p:grpSpPr>
          <p:sp>
            <p:nvSpPr>
              <p:cNvPr id="592" name="Google Shape;103;p5"/>
              <p:cNvSpPr/>
              <p:nvPr/>
            </p:nvSpPr>
            <p:spPr>
              <a:xfrm>
                <a:off x="8751600" y="-2534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593" name="Google Shape;104;p5"/>
              <p:cNvSpPr/>
              <p:nvPr/>
            </p:nvSpPr>
            <p:spPr>
              <a:xfrm>
                <a:off x="8712000" y="-28332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grpSp>
        <p:grpSp>
          <p:nvGrpSpPr>
            <p:cNvPr id="594" name="Google Shape;105;p5"/>
            <p:cNvGrpSpPr/>
            <p:nvPr/>
          </p:nvGrpSpPr>
          <p:grpSpPr>
            <a:xfrm>
              <a:off x="8691120" y="332640"/>
              <a:ext cx="356040" cy="357120"/>
              <a:chOff x="8691120" y="332640"/>
              <a:chExt cx="356040" cy="357120"/>
            </a:xfrm>
          </p:grpSpPr>
          <p:sp>
            <p:nvSpPr>
              <p:cNvPr id="595" name="Google Shape;106;p5"/>
              <p:cNvSpPr/>
              <p:nvPr/>
            </p:nvSpPr>
            <p:spPr>
              <a:xfrm>
                <a:off x="8768880" y="54252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596" name="Google Shape;107;p5"/>
              <p:cNvSpPr/>
              <p:nvPr/>
            </p:nvSpPr>
            <p:spPr>
              <a:xfrm>
                <a:off x="8900640" y="54360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597" name="Google Shape;108;p5"/>
              <p:cNvSpPr/>
              <p:nvPr/>
            </p:nvSpPr>
            <p:spPr>
              <a:xfrm>
                <a:off x="8768880" y="41148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598" name="Google Shape;109;p5"/>
              <p:cNvSpPr/>
              <p:nvPr/>
            </p:nvSpPr>
            <p:spPr>
              <a:xfrm>
                <a:off x="8899200" y="41148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599" name="Google Shape;110;p5"/>
              <p:cNvSpPr/>
              <p:nvPr/>
            </p:nvSpPr>
            <p:spPr>
              <a:xfrm>
                <a:off x="8850240" y="49464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600" name="Google Shape;111;p5"/>
              <p:cNvSpPr/>
              <p:nvPr/>
            </p:nvSpPr>
            <p:spPr>
              <a:xfrm>
                <a:off x="8763120" y="40680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601" name="Google Shape;112;p5"/>
              <p:cNvSpPr/>
              <p:nvPr/>
            </p:nvSpPr>
            <p:spPr>
              <a:xfrm>
                <a:off x="8691120" y="33264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grpSp>
        <p:grpSp>
          <p:nvGrpSpPr>
            <p:cNvPr id="602" name="Google Shape;113;p5"/>
            <p:cNvGrpSpPr/>
            <p:nvPr/>
          </p:nvGrpSpPr>
          <p:grpSpPr>
            <a:xfrm>
              <a:off x="8134560" y="650880"/>
              <a:ext cx="354600" cy="366480"/>
              <a:chOff x="8134560" y="650880"/>
              <a:chExt cx="354600" cy="366480"/>
            </a:xfrm>
          </p:grpSpPr>
          <p:sp>
            <p:nvSpPr>
              <p:cNvPr id="603" name="Google Shape;114;p5"/>
              <p:cNvSpPr/>
              <p:nvPr/>
            </p:nvSpPr>
            <p:spPr>
              <a:xfrm>
                <a:off x="8134560" y="65088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604" name="Google Shape;115;p5"/>
              <p:cNvSpPr/>
              <p:nvPr/>
            </p:nvSpPr>
            <p:spPr>
              <a:xfrm>
                <a:off x="8382960" y="97128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605" name="Google Shape;116;p5"/>
              <p:cNvSpPr/>
              <p:nvPr/>
            </p:nvSpPr>
            <p:spPr>
              <a:xfrm>
                <a:off x="8326440" y="90000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grpSp>
        <p:grpSp>
          <p:nvGrpSpPr>
            <p:cNvPr id="606" name="Google Shape;117;p5"/>
            <p:cNvGrpSpPr/>
            <p:nvPr/>
          </p:nvGrpSpPr>
          <p:grpSpPr>
            <a:xfrm>
              <a:off x="8148600" y="33480"/>
              <a:ext cx="326880" cy="318240"/>
              <a:chOff x="8148600" y="33480"/>
              <a:chExt cx="326880" cy="318240"/>
            </a:xfrm>
          </p:grpSpPr>
          <p:sp>
            <p:nvSpPr>
              <p:cNvPr id="607" name="Google Shape;118;p5"/>
              <p:cNvSpPr/>
              <p:nvPr/>
            </p:nvSpPr>
            <p:spPr>
              <a:xfrm>
                <a:off x="8274960" y="33012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608" name="Google Shape;119;p5"/>
              <p:cNvSpPr/>
              <p:nvPr/>
            </p:nvSpPr>
            <p:spPr>
              <a:xfrm>
                <a:off x="8148600" y="15192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609" name="Google Shape;120;p5"/>
              <p:cNvSpPr/>
              <p:nvPr/>
            </p:nvSpPr>
            <p:spPr>
              <a:xfrm>
                <a:off x="8286480" y="28620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610" name="Google Shape;121;p5"/>
              <p:cNvSpPr/>
              <p:nvPr/>
            </p:nvSpPr>
            <p:spPr>
              <a:xfrm>
                <a:off x="8173800" y="3348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611" name="Google Shape;122;p5"/>
              <p:cNvSpPr/>
              <p:nvPr/>
            </p:nvSpPr>
            <p:spPr>
              <a:xfrm>
                <a:off x="8302320" y="24372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612" name="Google Shape;123;p5"/>
              <p:cNvSpPr/>
              <p:nvPr/>
            </p:nvSpPr>
            <p:spPr>
              <a:xfrm>
                <a:off x="8317800" y="20088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613" name="Google Shape;124;p5"/>
              <p:cNvSpPr/>
              <p:nvPr/>
            </p:nvSpPr>
            <p:spPr>
              <a:xfrm>
                <a:off x="8346960" y="10908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614" name="Google Shape;125;p5"/>
              <p:cNvSpPr/>
              <p:nvPr/>
            </p:nvSpPr>
            <p:spPr>
              <a:xfrm>
                <a:off x="8384400" y="8820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615" name="Google Shape;126;p5"/>
              <p:cNvSpPr/>
              <p:nvPr/>
            </p:nvSpPr>
            <p:spPr>
              <a:xfrm>
                <a:off x="8421840" y="5904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grpSp>
      </p:grpSp>
      <p:grpSp>
        <p:nvGrpSpPr>
          <p:cNvPr id="616" name="Google Shape;127;p5"/>
          <p:cNvGrpSpPr/>
          <p:nvPr/>
        </p:nvGrpSpPr>
        <p:grpSpPr>
          <a:xfrm>
            <a:off x="-2390040" y="2612520"/>
            <a:ext cx="13982400" cy="5049000"/>
            <a:chOff x="-2390040" y="2612520"/>
            <a:chExt cx="13982400" cy="5049000"/>
          </a:xfrm>
        </p:grpSpPr>
        <p:pic>
          <p:nvPicPr>
            <p:cNvPr id="617" name="Google Shape;128;p5"/>
            <p:cNvPicPr/>
            <p:nvPr/>
          </p:nvPicPr>
          <p:blipFill>
            <a:blip r:embed="rId5">
              <a:alphaModFix amt="50000"/>
            </a:blip>
            <a:stretch/>
          </p:blipFill>
          <p:spPr>
            <a:xfrm rot="2277600" flipH="1">
              <a:off x="7359480" y="3474000"/>
              <a:ext cx="3541680" cy="3464640"/>
            </a:xfrm>
            <a:prstGeom prst="rect">
              <a:avLst/>
            </a:prstGeom>
            <a:noFill/>
            <a:ln w="0">
              <a:noFill/>
            </a:ln>
          </p:spPr>
        </p:pic>
        <p:pic>
          <p:nvPicPr>
            <p:cNvPr id="618" name="Google Shape;129;p5"/>
            <p:cNvPicPr/>
            <p:nvPr/>
          </p:nvPicPr>
          <p:blipFill>
            <a:blip r:embed="rId5">
              <a:alphaModFix amt="50000"/>
            </a:blip>
            <a:stretch/>
          </p:blipFill>
          <p:spPr>
            <a:xfrm rot="7843800" flipH="1">
              <a:off x="-1692720" y="3352320"/>
              <a:ext cx="3541680" cy="3464640"/>
            </a:xfrm>
            <a:prstGeom prst="rect">
              <a:avLst/>
            </a:prstGeom>
            <a:noFill/>
            <a:ln w="0">
              <a:noFill/>
            </a:ln>
          </p:spPr>
        </p:pic>
      </p:grpSp>
      <p:sp>
        <p:nvSpPr>
          <p:cNvPr id="619"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u="none" strike="noStrike">
                <a:solidFill>
                  <a:schemeClr val="dk1"/>
                </a:solidFill>
                <a:effectLst/>
                <a:uFillTx/>
                <a:latin typeface="Arial"/>
              </a:rPr>
              <a:t>Click to edit the title text format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MAIN_POINT">
    <p:bg>
      <p:bgPr>
        <a:solidFill>
          <a:schemeClr val="lt2"/>
        </a:solidFill>
        <a:effectLst/>
      </p:bgPr>
    </p:bg>
    <p:spTree>
      <p:nvGrpSpPr>
        <p:cNvPr id="1" name=""/>
        <p:cNvGrpSpPr/>
        <p:nvPr/>
      </p:nvGrpSpPr>
      <p:grpSpPr>
        <a:xfrm>
          <a:off x="0" y="0"/>
          <a:ext cx="0" cy="0"/>
          <a:chOff x="0" y="0"/>
          <a:chExt cx="0" cy="0"/>
        </a:xfrm>
      </p:grpSpPr>
      <p:pic>
        <p:nvPicPr>
          <p:cNvPr id="651" name="Google Shape;170;p8"/>
          <p:cNvPicPr/>
          <p:nvPr/>
        </p:nvPicPr>
        <p:blipFill>
          <a:blip r:embed="rId2"/>
          <a:srcRect t="1844" r="1844"/>
          <a:stretch/>
        </p:blipFill>
        <p:spPr>
          <a:xfrm flipH="1">
            <a:off x="360" y="0"/>
            <a:ext cx="9143640" cy="5143320"/>
          </a:xfrm>
          <a:prstGeom prst="rect">
            <a:avLst/>
          </a:prstGeom>
          <a:noFill/>
          <a:ln w="0">
            <a:noFill/>
          </a:ln>
        </p:spPr>
      </p:pic>
      <p:pic>
        <p:nvPicPr>
          <p:cNvPr id="652" name="Google Shape;171;p8"/>
          <p:cNvPicPr/>
          <p:nvPr/>
        </p:nvPicPr>
        <p:blipFill>
          <a:blip r:embed="rId3">
            <a:alphaModFix amt="60000"/>
          </a:blip>
          <a:srcRect b="1681"/>
          <a:stretch/>
        </p:blipFill>
        <p:spPr>
          <a:xfrm flipH="1">
            <a:off x="6489000" y="0"/>
            <a:ext cx="2740680" cy="5143320"/>
          </a:xfrm>
          <a:prstGeom prst="rect">
            <a:avLst/>
          </a:prstGeom>
          <a:noFill/>
          <a:ln w="0">
            <a:noFill/>
          </a:ln>
        </p:spPr>
      </p:pic>
      <p:grpSp>
        <p:nvGrpSpPr>
          <p:cNvPr id="653" name="Google Shape;172;p8"/>
          <p:cNvGrpSpPr/>
          <p:nvPr/>
        </p:nvGrpSpPr>
        <p:grpSpPr>
          <a:xfrm>
            <a:off x="-1880280" y="-2238480"/>
            <a:ext cx="12745800" cy="9193680"/>
            <a:chOff x="-1880280" y="-2238480"/>
            <a:chExt cx="12745800" cy="9193680"/>
          </a:xfrm>
        </p:grpSpPr>
        <p:pic>
          <p:nvPicPr>
            <p:cNvPr id="654" name="Google Shape;173;p8"/>
            <p:cNvPicPr/>
            <p:nvPr/>
          </p:nvPicPr>
          <p:blipFill>
            <a:blip r:embed="rId4">
              <a:alphaModFix amt="50000"/>
            </a:blip>
            <a:stretch/>
          </p:blipFill>
          <p:spPr>
            <a:xfrm rot="14977800" flipH="1">
              <a:off x="6854040" y="2959560"/>
              <a:ext cx="3541680" cy="3464640"/>
            </a:xfrm>
            <a:prstGeom prst="rect">
              <a:avLst/>
            </a:prstGeom>
            <a:noFill/>
            <a:ln w="0">
              <a:noFill/>
            </a:ln>
          </p:spPr>
        </p:pic>
        <p:pic>
          <p:nvPicPr>
            <p:cNvPr id="655" name="Google Shape;174;p8"/>
            <p:cNvPicPr/>
            <p:nvPr/>
          </p:nvPicPr>
          <p:blipFill>
            <a:blip r:embed="rId4">
              <a:alphaModFix amt="50000"/>
            </a:blip>
            <a:stretch/>
          </p:blipFill>
          <p:spPr>
            <a:xfrm rot="16919400" flipH="1">
              <a:off x="-1588680" y="-1878840"/>
              <a:ext cx="3541680" cy="3464640"/>
            </a:xfrm>
            <a:prstGeom prst="rect">
              <a:avLst/>
            </a:prstGeom>
            <a:noFill/>
            <a:ln w="0">
              <a:noFill/>
            </a:ln>
          </p:spPr>
        </p:pic>
      </p:grpSp>
      <p:grpSp>
        <p:nvGrpSpPr>
          <p:cNvPr id="656" name="Google Shape;175;p8"/>
          <p:cNvGrpSpPr/>
          <p:nvPr/>
        </p:nvGrpSpPr>
        <p:grpSpPr>
          <a:xfrm>
            <a:off x="7748280" y="-749880"/>
            <a:ext cx="1963080" cy="2057760"/>
            <a:chOff x="7748280" y="-749880"/>
            <a:chExt cx="1963080" cy="2057760"/>
          </a:xfrm>
        </p:grpSpPr>
        <p:pic>
          <p:nvPicPr>
            <p:cNvPr id="657" name="Google Shape;176;p8"/>
            <p:cNvPicPr/>
            <p:nvPr/>
          </p:nvPicPr>
          <p:blipFill>
            <a:blip r:embed="rId5">
              <a:alphaModFix amt="50000"/>
            </a:blip>
            <a:stretch/>
          </p:blipFill>
          <p:spPr>
            <a:xfrm rot="16200000">
              <a:off x="7726320" y="-727920"/>
              <a:ext cx="2007000" cy="1963080"/>
            </a:xfrm>
            <a:prstGeom prst="rect">
              <a:avLst/>
            </a:prstGeom>
            <a:noFill/>
            <a:ln w="0">
              <a:noFill/>
            </a:ln>
          </p:spPr>
        </p:pic>
        <p:grpSp>
          <p:nvGrpSpPr>
            <p:cNvPr id="658" name="Google Shape;177;p8"/>
            <p:cNvGrpSpPr/>
            <p:nvPr/>
          </p:nvGrpSpPr>
          <p:grpSpPr>
            <a:xfrm>
              <a:off x="8696880" y="990720"/>
              <a:ext cx="344520" cy="317160"/>
              <a:chOff x="8696880" y="990720"/>
              <a:chExt cx="344520" cy="317160"/>
            </a:xfrm>
          </p:grpSpPr>
          <p:sp>
            <p:nvSpPr>
              <p:cNvPr id="659" name="Google Shape;178;p8"/>
              <p:cNvSpPr/>
              <p:nvPr/>
            </p:nvSpPr>
            <p:spPr>
              <a:xfrm>
                <a:off x="8811720" y="10447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660" name="Google Shape;179;p8"/>
              <p:cNvSpPr/>
              <p:nvPr/>
            </p:nvSpPr>
            <p:spPr>
              <a:xfrm>
                <a:off x="8696880" y="122940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661" name="Google Shape;180;p8"/>
              <p:cNvSpPr/>
              <p:nvPr/>
            </p:nvSpPr>
            <p:spPr>
              <a:xfrm>
                <a:off x="8730360" y="9907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662" name="Google Shape;181;p8"/>
              <p:cNvSpPr/>
              <p:nvPr/>
            </p:nvSpPr>
            <p:spPr>
              <a:xfrm>
                <a:off x="8754840" y="119664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grpSp>
        <p:grpSp>
          <p:nvGrpSpPr>
            <p:cNvPr id="663" name="Google Shape;182;p8"/>
            <p:cNvGrpSpPr/>
            <p:nvPr/>
          </p:nvGrpSpPr>
          <p:grpSpPr>
            <a:xfrm>
              <a:off x="8691120" y="332640"/>
              <a:ext cx="356040" cy="357120"/>
              <a:chOff x="8691120" y="332640"/>
              <a:chExt cx="356040" cy="357120"/>
            </a:xfrm>
          </p:grpSpPr>
          <p:sp>
            <p:nvSpPr>
              <p:cNvPr id="664" name="Google Shape;183;p8"/>
              <p:cNvSpPr/>
              <p:nvPr/>
            </p:nvSpPr>
            <p:spPr>
              <a:xfrm>
                <a:off x="8768880" y="54252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665" name="Google Shape;184;p8"/>
              <p:cNvSpPr/>
              <p:nvPr/>
            </p:nvSpPr>
            <p:spPr>
              <a:xfrm>
                <a:off x="8900640" y="54360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666" name="Google Shape;185;p8"/>
              <p:cNvSpPr/>
              <p:nvPr/>
            </p:nvSpPr>
            <p:spPr>
              <a:xfrm>
                <a:off x="8768880" y="41148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667" name="Google Shape;186;p8"/>
              <p:cNvSpPr/>
              <p:nvPr/>
            </p:nvSpPr>
            <p:spPr>
              <a:xfrm>
                <a:off x="8899200" y="41148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668" name="Google Shape;187;p8"/>
              <p:cNvSpPr/>
              <p:nvPr/>
            </p:nvSpPr>
            <p:spPr>
              <a:xfrm>
                <a:off x="8850240" y="49464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669" name="Google Shape;188;p8"/>
              <p:cNvSpPr/>
              <p:nvPr/>
            </p:nvSpPr>
            <p:spPr>
              <a:xfrm>
                <a:off x="8763120" y="40680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670" name="Google Shape;189;p8"/>
              <p:cNvSpPr/>
              <p:nvPr/>
            </p:nvSpPr>
            <p:spPr>
              <a:xfrm>
                <a:off x="8691120" y="33264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grpSp>
        <p:grpSp>
          <p:nvGrpSpPr>
            <p:cNvPr id="671" name="Google Shape;190;p8"/>
            <p:cNvGrpSpPr/>
            <p:nvPr/>
          </p:nvGrpSpPr>
          <p:grpSpPr>
            <a:xfrm>
              <a:off x="8134560" y="650880"/>
              <a:ext cx="354600" cy="366480"/>
              <a:chOff x="8134560" y="650880"/>
              <a:chExt cx="354600" cy="366480"/>
            </a:xfrm>
          </p:grpSpPr>
          <p:sp>
            <p:nvSpPr>
              <p:cNvPr id="672" name="Google Shape;191;p8"/>
              <p:cNvSpPr/>
              <p:nvPr/>
            </p:nvSpPr>
            <p:spPr>
              <a:xfrm>
                <a:off x="8134560" y="65088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673" name="Google Shape;192;p8"/>
              <p:cNvSpPr/>
              <p:nvPr/>
            </p:nvSpPr>
            <p:spPr>
              <a:xfrm>
                <a:off x="8382960" y="97128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674" name="Google Shape;193;p8"/>
              <p:cNvSpPr/>
              <p:nvPr/>
            </p:nvSpPr>
            <p:spPr>
              <a:xfrm>
                <a:off x="8326440" y="90000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grpSp>
      </p:grpSp>
      <p:sp>
        <p:nvSpPr>
          <p:cNvPr id="675" name="PlaceHolder 1"/>
          <p:cNvSpPr>
            <a:spLocks noGrp="1"/>
          </p:cNvSpPr>
          <p:nvPr>
            <p:ph type="title"/>
          </p:nvPr>
        </p:nvSpPr>
        <p:spPr>
          <a:xfrm>
            <a:off x="2318040" y="1307160"/>
            <a:ext cx="4507920" cy="2529000"/>
          </a:xfrm>
          <a:prstGeom prst="rect">
            <a:avLst/>
          </a:prstGeom>
          <a:noFill/>
          <a:ln w="0">
            <a:noFill/>
          </a:ln>
        </p:spPr>
        <p:txBody>
          <a:bodyPr lIns="91440" tIns="91440" rIns="91440" bIns="91440" anchor="ctr">
            <a:noAutofit/>
          </a:bodyPr>
          <a:lstStyle/>
          <a:p>
            <a:pPr indent="0">
              <a:buNone/>
            </a:pPr>
            <a:r>
              <a:rPr lang="fr-FR" sz="6000" b="0" u="none" strike="noStrike">
                <a:solidFill>
                  <a:schemeClr val="dk1"/>
                </a:solidFill>
                <a:effectLst/>
                <a:uFillTx/>
                <a:latin typeface="Arial"/>
              </a:rPr>
              <a:t>Click to edit the title text format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SECTION_TITLE_AND_DESCRIPTION">
    <p:bg>
      <p:bgPr>
        <a:solidFill>
          <a:schemeClr val="lt2"/>
        </a:solidFill>
        <a:effectLst/>
      </p:bgPr>
    </p:bg>
    <p:spTree>
      <p:nvGrpSpPr>
        <p:cNvPr id="1" name=""/>
        <p:cNvGrpSpPr/>
        <p:nvPr/>
      </p:nvGrpSpPr>
      <p:grpSpPr>
        <a:xfrm>
          <a:off x="0" y="0"/>
          <a:ext cx="0" cy="0"/>
          <a:chOff x="0" y="0"/>
          <a:chExt cx="0" cy="0"/>
        </a:xfrm>
      </p:grpSpPr>
      <p:pic>
        <p:nvPicPr>
          <p:cNvPr id="676" name="Google Shape;196;p9"/>
          <p:cNvPicPr/>
          <p:nvPr/>
        </p:nvPicPr>
        <p:blipFill>
          <a:blip r:embed="rId2"/>
          <a:srcRect t="1844" r="1844"/>
          <a:stretch/>
        </p:blipFill>
        <p:spPr>
          <a:xfrm>
            <a:off x="0" y="0"/>
            <a:ext cx="9143640" cy="5143320"/>
          </a:xfrm>
          <a:prstGeom prst="rect">
            <a:avLst/>
          </a:prstGeom>
          <a:noFill/>
          <a:ln w="0">
            <a:noFill/>
          </a:ln>
        </p:spPr>
      </p:pic>
      <p:pic>
        <p:nvPicPr>
          <p:cNvPr id="677" name="Google Shape;197;p9"/>
          <p:cNvPicPr/>
          <p:nvPr/>
        </p:nvPicPr>
        <p:blipFill>
          <a:blip r:embed="rId3">
            <a:alphaModFix amt="60000"/>
          </a:blip>
          <a:srcRect b="1681"/>
          <a:stretch/>
        </p:blipFill>
        <p:spPr>
          <a:xfrm>
            <a:off x="0" y="0"/>
            <a:ext cx="2740680" cy="5143320"/>
          </a:xfrm>
          <a:prstGeom prst="rect">
            <a:avLst/>
          </a:prstGeom>
          <a:noFill/>
          <a:ln w="0">
            <a:noFill/>
          </a:ln>
        </p:spPr>
      </p:pic>
      <p:grpSp>
        <p:nvGrpSpPr>
          <p:cNvPr id="678" name="Google Shape;198;p9"/>
          <p:cNvGrpSpPr/>
          <p:nvPr/>
        </p:nvGrpSpPr>
        <p:grpSpPr>
          <a:xfrm>
            <a:off x="-440640" y="-271440"/>
            <a:ext cx="9706680" cy="5878800"/>
            <a:chOff x="-440640" y="-271440"/>
            <a:chExt cx="9706680" cy="5878800"/>
          </a:xfrm>
        </p:grpSpPr>
        <p:grpSp>
          <p:nvGrpSpPr>
            <p:cNvPr id="679" name="Google Shape;199;p9"/>
            <p:cNvGrpSpPr/>
            <p:nvPr/>
          </p:nvGrpSpPr>
          <p:grpSpPr>
            <a:xfrm>
              <a:off x="7302960" y="3600360"/>
              <a:ext cx="1963080" cy="2007000"/>
              <a:chOff x="7302960" y="3600360"/>
              <a:chExt cx="1963080" cy="2007000"/>
            </a:xfrm>
          </p:grpSpPr>
          <p:pic>
            <p:nvPicPr>
              <p:cNvPr id="680" name="Google Shape;200;p9"/>
              <p:cNvPicPr/>
              <p:nvPr/>
            </p:nvPicPr>
            <p:blipFill>
              <a:blip r:embed="rId4">
                <a:alphaModFix amt="50000"/>
              </a:blip>
              <a:stretch/>
            </p:blipFill>
            <p:spPr>
              <a:xfrm rot="5400000">
                <a:off x="7281000" y="3622320"/>
                <a:ext cx="2007000" cy="1963080"/>
              </a:xfrm>
              <a:prstGeom prst="rect">
                <a:avLst/>
              </a:prstGeom>
              <a:noFill/>
              <a:ln w="0">
                <a:noFill/>
              </a:ln>
            </p:spPr>
          </p:pic>
          <p:grpSp>
            <p:nvGrpSpPr>
              <p:cNvPr id="681" name="Google Shape;201;p9"/>
              <p:cNvGrpSpPr/>
              <p:nvPr/>
            </p:nvGrpSpPr>
            <p:grpSpPr>
              <a:xfrm>
                <a:off x="8547840" y="4489920"/>
                <a:ext cx="326880" cy="318240"/>
                <a:chOff x="8547840" y="4489920"/>
                <a:chExt cx="326880" cy="318240"/>
              </a:xfrm>
            </p:grpSpPr>
            <p:sp>
              <p:nvSpPr>
                <p:cNvPr id="682" name="Google Shape;202;p9"/>
                <p:cNvSpPr/>
                <p:nvPr/>
              </p:nvSpPr>
              <p:spPr>
                <a:xfrm>
                  <a:off x="8674200" y="478656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683" name="Google Shape;203;p9"/>
                <p:cNvSpPr/>
                <p:nvPr/>
              </p:nvSpPr>
              <p:spPr>
                <a:xfrm>
                  <a:off x="8547840" y="460836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684" name="Google Shape;204;p9"/>
                <p:cNvSpPr/>
                <p:nvPr/>
              </p:nvSpPr>
              <p:spPr>
                <a:xfrm>
                  <a:off x="8685720" y="474264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685" name="Google Shape;205;p9"/>
                <p:cNvSpPr/>
                <p:nvPr/>
              </p:nvSpPr>
              <p:spPr>
                <a:xfrm>
                  <a:off x="8572680" y="448992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686" name="Google Shape;206;p9"/>
                <p:cNvSpPr/>
                <p:nvPr/>
              </p:nvSpPr>
              <p:spPr>
                <a:xfrm>
                  <a:off x="8701560" y="470016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687" name="Google Shape;207;p9"/>
                <p:cNvSpPr/>
                <p:nvPr/>
              </p:nvSpPr>
              <p:spPr>
                <a:xfrm>
                  <a:off x="8717040" y="465732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688" name="Google Shape;208;p9"/>
                <p:cNvSpPr/>
                <p:nvPr/>
              </p:nvSpPr>
              <p:spPr>
                <a:xfrm>
                  <a:off x="8746200" y="456552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689" name="Google Shape;209;p9"/>
                <p:cNvSpPr/>
                <p:nvPr/>
              </p:nvSpPr>
              <p:spPr>
                <a:xfrm>
                  <a:off x="8783640" y="454464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690" name="Google Shape;210;p9"/>
                <p:cNvSpPr/>
                <p:nvPr/>
              </p:nvSpPr>
              <p:spPr>
                <a:xfrm>
                  <a:off x="8821080" y="451584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grpSp>
          <p:grpSp>
            <p:nvGrpSpPr>
              <p:cNvPr id="691" name="Google Shape;211;p9"/>
              <p:cNvGrpSpPr/>
              <p:nvPr/>
            </p:nvGrpSpPr>
            <p:grpSpPr>
              <a:xfrm>
                <a:off x="8591040" y="5153400"/>
                <a:ext cx="268200" cy="268560"/>
                <a:chOff x="8591040" y="5153400"/>
                <a:chExt cx="268200" cy="268560"/>
              </a:xfrm>
            </p:grpSpPr>
            <p:sp>
              <p:nvSpPr>
                <p:cNvPr id="692" name="Google Shape;212;p9"/>
                <p:cNvSpPr/>
                <p:nvPr/>
              </p:nvSpPr>
              <p:spPr>
                <a:xfrm>
                  <a:off x="8649720" y="5311440"/>
                  <a:ext cx="51480" cy="51480"/>
                </a:xfrm>
                <a:custGeom>
                  <a:avLst/>
                  <a:gdLst>
                    <a:gd name="textAreaLeft" fmla="*/ 0 w 51480"/>
                    <a:gd name="textAreaRight" fmla="*/ 51840 w 51480"/>
                    <a:gd name="textAreaTop" fmla="*/ 0 h 51480"/>
                    <a:gd name="textAreaBottom" fmla="*/ 51840 h 5148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693" name="Google Shape;213;p9"/>
                <p:cNvSpPr/>
                <p:nvPr/>
              </p:nvSpPr>
              <p:spPr>
                <a:xfrm>
                  <a:off x="8748720" y="5312160"/>
                  <a:ext cx="50760" cy="50760"/>
                </a:xfrm>
                <a:custGeom>
                  <a:avLst/>
                  <a:gdLst>
                    <a:gd name="textAreaLeft" fmla="*/ 0 w 50760"/>
                    <a:gd name="textAreaRight" fmla="*/ 51120 w 50760"/>
                    <a:gd name="textAreaTop" fmla="*/ 0 h 50760"/>
                    <a:gd name="textAreaBottom" fmla="*/ 51120 h 5076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694" name="Google Shape;214;p9"/>
                <p:cNvSpPr/>
                <p:nvPr/>
              </p:nvSpPr>
              <p:spPr>
                <a:xfrm>
                  <a:off x="8649720" y="5212800"/>
                  <a:ext cx="50400" cy="50760"/>
                </a:xfrm>
                <a:custGeom>
                  <a:avLst/>
                  <a:gdLst>
                    <a:gd name="textAreaLeft" fmla="*/ 0 w 50400"/>
                    <a:gd name="textAreaRight" fmla="*/ 50760 w 50400"/>
                    <a:gd name="textAreaTop" fmla="*/ 0 h 50760"/>
                    <a:gd name="textAreaBottom" fmla="*/ 51120 h 5076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695" name="Google Shape;215;p9"/>
                <p:cNvSpPr/>
                <p:nvPr/>
              </p:nvSpPr>
              <p:spPr>
                <a:xfrm>
                  <a:off x="8747640" y="5212800"/>
                  <a:ext cx="51840" cy="51840"/>
                </a:xfrm>
                <a:custGeom>
                  <a:avLst/>
                  <a:gdLst>
                    <a:gd name="textAreaLeft" fmla="*/ 0 w 51840"/>
                    <a:gd name="textAreaRight" fmla="*/ 52200 w 51840"/>
                    <a:gd name="textAreaTop" fmla="*/ 0 h 51840"/>
                    <a:gd name="textAreaBottom" fmla="*/ 52200 h 5184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696" name="Google Shape;216;p9"/>
                <p:cNvSpPr/>
                <p:nvPr/>
              </p:nvSpPr>
              <p:spPr>
                <a:xfrm>
                  <a:off x="8710920" y="5275440"/>
                  <a:ext cx="27000" cy="26640"/>
                </a:xfrm>
                <a:custGeom>
                  <a:avLst/>
                  <a:gdLst>
                    <a:gd name="textAreaLeft" fmla="*/ 0 w 27000"/>
                    <a:gd name="textAreaRight" fmla="*/ 27360 w 27000"/>
                    <a:gd name="textAreaTop" fmla="*/ 0 h 26640"/>
                    <a:gd name="textAreaBottom" fmla="*/ 27000 h 2664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3320" bIns="1332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697" name="Google Shape;217;p9"/>
                <p:cNvSpPr/>
                <p:nvPr/>
              </p:nvSpPr>
              <p:spPr>
                <a:xfrm>
                  <a:off x="8645400" y="520920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698" name="Google Shape;218;p9"/>
                <p:cNvSpPr/>
                <p:nvPr/>
              </p:nvSpPr>
              <p:spPr>
                <a:xfrm>
                  <a:off x="8591040" y="5153400"/>
                  <a:ext cx="268200" cy="268560"/>
                </a:xfrm>
                <a:custGeom>
                  <a:avLst/>
                  <a:gdLst>
                    <a:gd name="textAreaLeft" fmla="*/ 0 w 268200"/>
                    <a:gd name="textAreaRight" fmla="*/ 268560 w 268200"/>
                    <a:gd name="textAreaTop" fmla="*/ 0 h 268560"/>
                    <a:gd name="textAreaBottom" fmla="*/ 268920 h 26856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grpSp>
          <p:grpSp>
            <p:nvGrpSpPr>
              <p:cNvPr id="699" name="Google Shape;219;p9"/>
              <p:cNvGrpSpPr/>
              <p:nvPr/>
            </p:nvGrpSpPr>
            <p:grpSpPr>
              <a:xfrm>
                <a:off x="7951680" y="4758120"/>
                <a:ext cx="399240" cy="412560"/>
                <a:chOff x="7951680" y="4758120"/>
                <a:chExt cx="399240" cy="412560"/>
              </a:xfrm>
            </p:grpSpPr>
            <p:sp>
              <p:nvSpPr>
                <p:cNvPr id="700" name="Google Shape;220;p9"/>
                <p:cNvSpPr/>
                <p:nvPr/>
              </p:nvSpPr>
              <p:spPr>
                <a:xfrm>
                  <a:off x="7951680" y="4758120"/>
                  <a:ext cx="399240" cy="261000"/>
                </a:xfrm>
                <a:custGeom>
                  <a:avLst/>
                  <a:gdLst>
                    <a:gd name="textAreaLeft" fmla="*/ 0 w 399240"/>
                    <a:gd name="textAreaRight" fmla="*/ 399600 w 399240"/>
                    <a:gd name="textAreaTop" fmla="*/ 0 h 261000"/>
                    <a:gd name="textAreaBottom" fmla="*/ 261360 h 26100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701" name="Google Shape;221;p9"/>
                <p:cNvSpPr/>
                <p:nvPr/>
              </p:nvSpPr>
              <p:spPr>
                <a:xfrm>
                  <a:off x="8230680" y="5118840"/>
                  <a:ext cx="49680" cy="51840"/>
                </a:xfrm>
                <a:custGeom>
                  <a:avLst/>
                  <a:gdLst>
                    <a:gd name="textAreaLeft" fmla="*/ 0 w 49680"/>
                    <a:gd name="textAreaRight" fmla="*/ 50040 w 49680"/>
                    <a:gd name="textAreaTop" fmla="*/ 0 h 51840"/>
                    <a:gd name="textAreaBottom" fmla="*/ 52200 h 5184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702" name="Google Shape;222;p9"/>
                <p:cNvSpPr/>
                <p:nvPr/>
              </p:nvSpPr>
              <p:spPr>
                <a:xfrm>
                  <a:off x="8167320" y="5038920"/>
                  <a:ext cx="152280" cy="54720"/>
                </a:xfrm>
                <a:custGeom>
                  <a:avLst/>
                  <a:gdLst>
                    <a:gd name="textAreaLeft" fmla="*/ 0 w 152280"/>
                    <a:gd name="textAreaRight" fmla="*/ 152640 w 152280"/>
                    <a:gd name="textAreaTop" fmla="*/ 0 h 54720"/>
                    <a:gd name="textAreaBottom" fmla="*/ 55080 h 5472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grpSp>
        </p:grpSp>
        <p:grpSp>
          <p:nvGrpSpPr>
            <p:cNvPr id="703" name="Google Shape;223;p9"/>
            <p:cNvGrpSpPr/>
            <p:nvPr/>
          </p:nvGrpSpPr>
          <p:grpSpPr>
            <a:xfrm>
              <a:off x="-440640" y="-271440"/>
              <a:ext cx="2007000" cy="1963080"/>
              <a:chOff x="-440640" y="-271440"/>
              <a:chExt cx="2007000" cy="1963080"/>
            </a:xfrm>
          </p:grpSpPr>
          <p:pic>
            <p:nvPicPr>
              <p:cNvPr id="704" name="Google Shape;224;p9"/>
              <p:cNvPicPr/>
              <p:nvPr/>
            </p:nvPicPr>
            <p:blipFill>
              <a:blip r:embed="rId4">
                <a:alphaModFix amt="50000"/>
              </a:blip>
              <a:stretch/>
            </p:blipFill>
            <p:spPr>
              <a:xfrm>
                <a:off x="-440640" y="-271440"/>
                <a:ext cx="2007000" cy="1963080"/>
              </a:xfrm>
              <a:prstGeom prst="rect">
                <a:avLst/>
              </a:prstGeom>
              <a:noFill/>
              <a:ln w="0">
                <a:noFill/>
              </a:ln>
            </p:spPr>
          </p:pic>
          <p:grpSp>
            <p:nvGrpSpPr>
              <p:cNvPr id="705" name="Google Shape;225;p9"/>
              <p:cNvGrpSpPr/>
              <p:nvPr/>
            </p:nvGrpSpPr>
            <p:grpSpPr>
              <a:xfrm>
                <a:off x="-183240" y="109440"/>
                <a:ext cx="344520" cy="317160"/>
                <a:chOff x="-183240" y="109440"/>
                <a:chExt cx="344520" cy="317160"/>
              </a:xfrm>
            </p:grpSpPr>
            <p:sp>
              <p:nvSpPr>
                <p:cNvPr id="706" name="Google Shape;226;p9"/>
                <p:cNvSpPr/>
                <p:nvPr/>
              </p:nvSpPr>
              <p:spPr>
                <a:xfrm>
                  <a:off x="-68400" y="16344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707" name="Google Shape;227;p9"/>
                <p:cNvSpPr/>
                <p:nvPr/>
              </p:nvSpPr>
              <p:spPr>
                <a:xfrm>
                  <a:off x="-183240" y="34812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708" name="Google Shape;228;p9"/>
                <p:cNvSpPr/>
                <p:nvPr/>
              </p:nvSpPr>
              <p:spPr>
                <a:xfrm>
                  <a:off x="-149760" y="10944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709" name="Google Shape;229;p9"/>
                <p:cNvSpPr/>
                <p:nvPr/>
              </p:nvSpPr>
              <p:spPr>
                <a:xfrm>
                  <a:off x="-125280" y="31536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grpSp>
          <p:grpSp>
            <p:nvGrpSpPr>
              <p:cNvPr id="710" name="Google Shape;230;p9"/>
              <p:cNvGrpSpPr/>
              <p:nvPr/>
            </p:nvGrpSpPr>
            <p:grpSpPr>
              <a:xfrm>
                <a:off x="454680" y="110880"/>
                <a:ext cx="314280" cy="314640"/>
                <a:chOff x="454680" y="110880"/>
                <a:chExt cx="314280" cy="314640"/>
              </a:xfrm>
            </p:grpSpPr>
            <p:sp>
              <p:nvSpPr>
                <p:cNvPr id="711" name="Google Shape;231;p9"/>
                <p:cNvSpPr/>
                <p:nvPr/>
              </p:nvSpPr>
              <p:spPr>
                <a:xfrm>
                  <a:off x="493920" y="14076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712" name="Google Shape;232;p9"/>
                <p:cNvSpPr/>
                <p:nvPr/>
              </p:nvSpPr>
              <p:spPr>
                <a:xfrm>
                  <a:off x="454680" y="11088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grpSp>
          <p:grpSp>
            <p:nvGrpSpPr>
              <p:cNvPr id="713" name="Google Shape;233;p9"/>
              <p:cNvGrpSpPr/>
              <p:nvPr/>
            </p:nvGrpSpPr>
            <p:grpSpPr>
              <a:xfrm>
                <a:off x="90360" y="632880"/>
                <a:ext cx="405360" cy="405000"/>
                <a:chOff x="90360" y="632880"/>
                <a:chExt cx="405360" cy="405000"/>
              </a:xfrm>
            </p:grpSpPr>
            <p:sp>
              <p:nvSpPr>
                <p:cNvPr id="714" name="Google Shape;234;p9"/>
                <p:cNvSpPr/>
                <p:nvPr/>
              </p:nvSpPr>
              <p:spPr>
                <a:xfrm>
                  <a:off x="192960" y="632880"/>
                  <a:ext cx="201240" cy="204480"/>
                </a:xfrm>
                <a:custGeom>
                  <a:avLst/>
                  <a:gdLst>
                    <a:gd name="textAreaLeft" fmla="*/ 0 w 201240"/>
                    <a:gd name="textAreaRight" fmla="*/ 201600 w 201240"/>
                    <a:gd name="textAreaTop" fmla="*/ 0 h 204480"/>
                    <a:gd name="textAreaBottom" fmla="*/ 204840 h 20448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715" name="Google Shape;235;p9"/>
                <p:cNvSpPr/>
                <p:nvPr/>
              </p:nvSpPr>
              <p:spPr>
                <a:xfrm>
                  <a:off x="282960" y="725400"/>
                  <a:ext cx="20160" cy="22680"/>
                </a:xfrm>
                <a:custGeom>
                  <a:avLst/>
                  <a:gdLst>
                    <a:gd name="textAreaLeft" fmla="*/ 0 w 20160"/>
                    <a:gd name="textAreaRight" fmla="*/ 20520 w 20160"/>
                    <a:gd name="textAreaTop" fmla="*/ 0 h 22680"/>
                    <a:gd name="textAreaBottom" fmla="*/ 23040 h 2268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716" name="Google Shape;236;p9"/>
                <p:cNvSpPr/>
                <p:nvPr/>
              </p:nvSpPr>
              <p:spPr>
                <a:xfrm>
                  <a:off x="251280" y="860400"/>
                  <a:ext cx="82440" cy="177480"/>
                </a:xfrm>
                <a:custGeom>
                  <a:avLst/>
                  <a:gdLst>
                    <a:gd name="textAreaLeft" fmla="*/ 0 w 82440"/>
                    <a:gd name="textAreaRight" fmla="*/ 82800 w 82440"/>
                    <a:gd name="textAreaTop" fmla="*/ 0 h 177480"/>
                    <a:gd name="textAreaBottom" fmla="*/ 177840 h 17748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717" name="Google Shape;237;p9"/>
                <p:cNvSpPr/>
                <p:nvPr/>
              </p:nvSpPr>
              <p:spPr>
                <a:xfrm>
                  <a:off x="90360" y="820080"/>
                  <a:ext cx="163440" cy="102240"/>
                </a:xfrm>
                <a:custGeom>
                  <a:avLst/>
                  <a:gdLst>
                    <a:gd name="textAreaLeft" fmla="*/ 0 w 163440"/>
                    <a:gd name="textAreaRight" fmla="*/ 163800 w 163440"/>
                    <a:gd name="textAreaTop" fmla="*/ 0 h 102240"/>
                    <a:gd name="textAreaBottom" fmla="*/ 102600 h 10224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718" name="Google Shape;238;p9"/>
                <p:cNvSpPr/>
                <p:nvPr/>
              </p:nvSpPr>
              <p:spPr>
                <a:xfrm>
                  <a:off x="331920" y="816120"/>
                  <a:ext cx="163800" cy="106560"/>
                </a:xfrm>
                <a:custGeom>
                  <a:avLst/>
                  <a:gdLst>
                    <a:gd name="textAreaLeft" fmla="*/ 0 w 163800"/>
                    <a:gd name="textAreaRight" fmla="*/ 164160 w 163800"/>
                    <a:gd name="textAreaTop" fmla="*/ 0 h 106560"/>
                    <a:gd name="textAreaBottom" fmla="*/ 106920 h 10656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grpSp>
        </p:grpSp>
      </p:grpSp>
      <p:grpSp>
        <p:nvGrpSpPr>
          <p:cNvPr id="719" name="Google Shape;239;p9"/>
          <p:cNvGrpSpPr/>
          <p:nvPr/>
        </p:nvGrpSpPr>
        <p:grpSpPr>
          <a:xfrm>
            <a:off x="-1880280" y="-2238480"/>
            <a:ext cx="12746160" cy="9194040"/>
            <a:chOff x="-1880280" y="-2238480"/>
            <a:chExt cx="12746160" cy="9194040"/>
          </a:xfrm>
        </p:grpSpPr>
        <p:pic>
          <p:nvPicPr>
            <p:cNvPr id="720" name="Google Shape;240;p9"/>
            <p:cNvPicPr/>
            <p:nvPr/>
          </p:nvPicPr>
          <p:blipFill>
            <a:blip r:embed="rId5">
              <a:alphaModFix amt="50000"/>
            </a:blip>
            <a:stretch/>
          </p:blipFill>
          <p:spPr>
            <a:xfrm rot="17422200">
              <a:off x="6854400" y="-1707480"/>
              <a:ext cx="3541680" cy="3464640"/>
            </a:xfrm>
            <a:prstGeom prst="rect">
              <a:avLst/>
            </a:prstGeom>
            <a:noFill/>
            <a:ln w="0">
              <a:noFill/>
            </a:ln>
          </p:spPr>
        </p:pic>
        <p:pic>
          <p:nvPicPr>
            <p:cNvPr id="721" name="Google Shape;241;p9"/>
            <p:cNvPicPr/>
            <p:nvPr/>
          </p:nvPicPr>
          <p:blipFill>
            <a:blip r:embed="rId5">
              <a:alphaModFix amt="50000"/>
            </a:blip>
            <a:stretch/>
          </p:blipFill>
          <p:spPr>
            <a:xfrm rot="15480600">
              <a:off x="-1588320" y="3130920"/>
              <a:ext cx="3541680" cy="3464640"/>
            </a:xfrm>
            <a:prstGeom prst="rect">
              <a:avLst/>
            </a:prstGeom>
            <a:noFill/>
            <a:ln w="0">
              <a:noFill/>
            </a:ln>
          </p:spPr>
        </p:pic>
      </p:grpSp>
      <p:sp>
        <p:nvSpPr>
          <p:cNvPr id="722" name="PlaceHolder 1"/>
          <p:cNvSpPr>
            <a:spLocks noGrp="1"/>
          </p:cNvSpPr>
          <p:nvPr>
            <p:ph type="title"/>
          </p:nvPr>
        </p:nvSpPr>
        <p:spPr>
          <a:xfrm>
            <a:off x="2135520" y="1189080"/>
            <a:ext cx="4872600" cy="1964160"/>
          </a:xfrm>
          <a:prstGeom prst="rect">
            <a:avLst/>
          </a:prstGeom>
          <a:noFill/>
          <a:ln w="0">
            <a:noFill/>
          </a:ln>
        </p:spPr>
        <p:txBody>
          <a:bodyPr lIns="91440" tIns="91440" rIns="91440" bIns="91440" anchor="b">
            <a:noAutofit/>
          </a:bodyPr>
          <a:lstStyle/>
          <a:p>
            <a:pPr indent="0">
              <a:buNone/>
            </a:pPr>
            <a:r>
              <a:rPr lang="fr-FR" sz="6000" b="0" u="none" strike="noStrike">
                <a:solidFill>
                  <a:schemeClr val="dk1"/>
                </a:solidFill>
                <a:effectLst/>
                <a:uFillTx/>
                <a:latin typeface="Arial"/>
              </a:rPr>
              <a:t>Click to edit the title text format</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ONE_COLUMN_TEXT_1">
    <p:bg>
      <p:bgPr>
        <a:solidFill>
          <a:schemeClr val="lt2"/>
        </a:solidFill>
        <a:effectLst/>
      </p:bgPr>
    </p:bg>
    <p:spTree>
      <p:nvGrpSpPr>
        <p:cNvPr id="1" name=""/>
        <p:cNvGrpSpPr/>
        <p:nvPr/>
      </p:nvGrpSpPr>
      <p:grpSpPr>
        <a:xfrm>
          <a:off x="0" y="0"/>
          <a:ext cx="0" cy="0"/>
          <a:chOff x="0" y="0"/>
          <a:chExt cx="0" cy="0"/>
        </a:xfrm>
      </p:grpSpPr>
      <p:pic>
        <p:nvPicPr>
          <p:cNvPr id="167" name="Google Shape;421;p16"/>
          <p:cNvPicPr/>
          <p:nvPr/>
        </p:nvPicPr>
        <p:blipFill>
          <a:blip r:embed="rId2"/>
          <a:srcRect t="1844" r="1844"/>
          <a:stretch/>
        </p:blipFill>
        <p:spPr>
          <a:xfrm rot="10800000" flipH="1">
            <a:off x="0" y="0"/>
            <a:ext cx="9143640" cy="5143320"/>
          </a:xfrm>
          <a:prstGeom prst="rect">
            <a:avLst/>
          </a:prstGeom>
          <a:noFill/>
          <a:ln w="0">
            <a:noFill/>
          </a:ln>
        </p:spPr>
      </p:pic>
      <p:pic>
        <p:nvPicPr>
          <p:cNvPr id="168" name="Google Shape;422;p16"/>
          <p:cNvPicPr/>
          <p:nvPr/>
        </p:nvPicPr>
        <p:blipFill>
          <a:blip r:embed="rId3"/>
          <a:srcRect l="7208" r="48305" b="45432"/>
          <a:stretch/>
        </p:blipFill>
        <p:spPr>
          <a:xfrm rot="10800000">
            <a:off x="7925040" y="-75960"/>
            <a:ext cx="1218960" cy="2854080"/>
          </a:xfrm>
          <a:prstGeom prst="rect">
            <a:avLst/>
          </a:prstGeom>
          <a:noFill/>
          <a:ln w="0">
            <a:noFill/>
          </a:ln>
        </p:spPr>
      </p:pic>
      <p:pic>
        <p:nvPicPr>
          <p:cNvPr id="169" name="Google Shape;423;p16"/>
          <p:cNvPicPr/>
          <p:nvPr/>
        </p:nvPicPr>
        <p:blipFill>
          <a:blip r:embed="rId4">
            <a:alphaModFix amt="50000"/>
          </a:blip>
          <a:stretch/>
        </p:blipFill>
        <p:spPr>
          <a:xfrm rot="4362600">
            <a:off x="6965280" y="2439360"/>
            <a:ext cx="3541680" cy="3464640"/>
          </a:xfrm>
          <a:prstGeom prst="rect">
            <a:avLst/>
          </a:prstGeom>
          <a:noFill/>
          <a:ln w="0">
            <a:noFill/>
          </a:ln>
        </p:spPr>
      </p:pic>
      <p:grpSp>
        <p:nvGrpSpPr>
          <p:cNvPr id="170" name="Google Shape;424;p16"/>
          <p:cNvGrpSpPr/>
          <p:nvPr/>
        </p:nvGrpSpPr>
        <p:grpSpPr>
          <a:xfrm>
            <a:off x="-1080360" y="-464040"/>
            <a:ext cx="1963080" cy="2007000"/>
            <a:chOff x="-1080360" y="-464040"/>
            <a:chExt cx="1963080" cy="2007000"/>
          </a:xfrm>
        </p:grpSpPr>
        <p:pic>
          <p:nvPicPr>
            <p:cNvPr id="171" name="Google Shape;425;p16"/>
            <p:cNvPicPr/>
            <p:nvPr/>
          </p:nvPicPr>
          <p:blipFill>
            <a:blip r:embed="rId5">
              <a:alphaModFix amt="50000"/>
            </a:blip>
            <a:stretch/>
          </p:blipFill>
          <p:spPr>
            <a:xfrm rot="5400000" flipH="1">
              <a:off x="-1102320" y="-442080"/>
              <a:ext cx="2007000" cy="1963080"/>
            </a:xfrm>
            <a:prstGeom prst="rect">
              <a:avLst/>
            </a:prstGeom>
            <a:noFill/>
            <a:ln w="0">
              <a:noFill/>
            </a:ln>
          </p:spPr>
        </p:pic>
        <p:grpSp>
          <p:nvGrpSpPr>
            <p:cNvPr id="172" name="Google Shape;426;p16"/>
            <p:cNvGrpSpPr/>
            <p:nvPr/>
          </p:nvGrpSpPr>
          <p:grpSpPr>
            <a:xfrm>
              <a:off x="180360" y="344160"/>
              <a:ext cx="314280" cy="314640"/>
              <a:chOff x="180360" y="344160"/>
              <a:chExt cx="314280" cy="314640"/>
            </a:xfrm>
          </p:grpSpPr>
          <p:sp>
            <p:nvSpPr>
              <p:cNvPr id="173" name="Google Shape;427;p16"/>
              <p:cNvSpPr/>
              <p:nvPr/>
            </p:nvSpPr>
            <p:spPr>
              <a:xfrm>
                <a:off x="219600" y="3740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174" name="Google Shape;428;p16"/>
              <p:cNvSpPr/>
              <p:nvPr/>
            </p:nvSpPr>
            <p:spPr>
              <a:xfrm>
                <a:off x="180360" y="34416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grpSp>
        <p:grpSp>
          <p:nvGrpSpPr>
            <p:cNvPr id="175" name="Google Shape;429;p16"/>
            <p:cNvGrpSpPr/>
            <p:nvPr/>
          </p:nvGrpSpPr>
          <p:grpSpPr>
            <a:xfrm>
              <a:off x="149760" y="954360"/>
              <a:ext cx="375480" cy="388080"/>
              <a:chOff x="149760" y="954360"/>
              <a:chExt cx="375480" cy="388080"/>
            </a:xfrm>
          </p:grpSpPr>
          <p:sp>
            <p:nvSpPr>
              <p:cNvPr id="176" name="Google Shape;430;p16"/>
              <p:cNvSpPr/>
              <p:nvPr/>
            </p:nvSpPr>
            <p:spPr>
              <a:xfrm>
                <a:off x="149760" y="954360"/>
                <a:ext cx="375480" cy="245160"/>
              </a:xfrm>
              <a:custGeom>
                <a:avLst/>
                <a:gdLst>
                  <a:gd name="textAreaLeft" fmla="*/ 0 w 375480"/>
                  <a:gd name="textAreaRight" fmla="*/ 375840 w 375480"/>
                  <a:gd name="textAreaTop" fmla="*/ 0 h 245160"/>
                  <a:gd name="textAreaBottom" fmla="*/ 245520 h 24516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177" name="Google Shape;431;p16"/>
              <p:cNvSpPr/>
              <p:nvPr/>
            </p:nvSpPr>
            <p:spPr>
              <a:xfrm>
                <a:off x="412560" y="1293480"/>
                <a:ext cx="46800" cy="48960"/>
              </a:xfrm>
              <a:custGeom>
                <a:avLst/>
                <a:gdLst>
                  <a:gd name="textAreaLeft" fmla="*/ 0 w 46800"/>
                  <a:gd name="textAreaRight" fmla="*/ 47160 w 46800"/>
                  <a:gd name="textAreaTop" fmla="*/ 0 h 48960"/>
                  <a:gd name="textAreaBottom" fmla="*/ 49320 h 4896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178" name="Google Shape;432;p16"/>
              <p:cNvSpPr/>
              <p:nvPr/>
            </p:nvSpPr>
            <p:spPr>
              <a:xfrm>
                <a:off x="352800" y="1218240"/>
                <a:ext cx="142920" cy="51480"/>
              </a:xfrm>
              <a:custGeom>
                <a:avLst/>
                <a:gdLst>
                  <a:gd name="textAreaLeft" fmla="*/ 0 w 142920"/>
                  <a:gd name="textAreaRight" fmla="*/ 143280 w 142920"/>
                  <a:gd name="textAreaTop" fmla="*/ 0 h 51480"/>
                  <a:gd name="textAreaBottom" fmla="*/ 51840 h 5148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grpSp>
      </p:grpSp>
      <p:sp>
        <p:nvSpPr>
          <p:cNvPr id="179" name="PlaceHolder 1"/>
          <p:cNvSpPr>
            <a:spLocks noGrp="1"/>
          </p:cNvSpPr>
          <p:nvPr>
            <p:ph type="title"/>
          </p:nvPr>
        </p:nvSpPr>
        <p:spPr>
          <a:xfrm>
            <a:off x="713160" y="878760"/>
            <a:ext cx="3983400" cy="1027440"/>
          </a:xfrm>
          <a:prstGeom prst="rect">
            <a:avLst/>
          </a:prstGeom>
          <a:noFill/>
          <a:ln w="0">
            <a:noFill/>
          </a:ln>
        </p:spPr>
        <p:txBody>
          <a:bodyPr lIns="91440" tIns="91440" rIns="91440" bIns="91440" anchor="b">
            <a:noAutofit/>
          </a:bodyPr>
          <a:lstStyle/>
          <a:p>
            <a:pPr indent="0">
              <a:buNone/>
            </a:pPr>
            <a:r>
              <a:rPr lang="fr-FR" sz="3000" b="0" u="none" strike="noStrike">
                <a:solidFill>
                  <a:schemeClr val="dk1"/>
                </a:solidFill>
                <a:effectLst/>
                <a:uFillTx/>
                <a:latin typeface="Arial"/>
              </a:rPr>
              <a:t>Click to edit the title text format</a:t>
            </a:r>
          </a:p>
        </p:txBody>
      </p:sp>
      <p:sp>
        <p:nvSpPr>
          <p:cNvPr id="180" name="PlaceHolder 2"/>
          <p:cNvSpPr>
            <a:spLocks noGrp="1"/>
          </p:cNvSpPr>
          <p:nvPr>
            <p:ph type="body"/>
          </p:nvPr>
        </p:nvSpPr>
        <p:spPr>
          <a:xfrm>
            <a:off x="5009760" y="0"/>
            <a:ext cx="4133880" cy="51433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FFFFFF"/>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FFFFFF"/>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FFFFFF"/>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Seventh Outline Level</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CUSTOM_7">
    <p:bg>
      <p:bgPr>
        <a:solidFill>
          <a:schemeClr val="lt2"/>
        </a:solidFill>
        <a:effectLst/>
      </p:bgPr>
    </p:bg>
    <p:spTree>
      <p:nvGrpSpPr>
        <p:cNvPr id="1" name=""/>
        <p:cNvGrpSpPr/>
        <p:nvPr/>
      </p:nvGrpSpPr>
      <p:grpSpPr>
        <a:xfrm>
          <a:off x="0" y="0"/>
          <a:ext cx="0" cy="0"/>
          <a:chOff x="0" y="0"/>
          <a:chExt cx="0" cy="0"/>
        </a:xfrm>
      </p:grpSpPr>
      <p:pic>
        <p:nvPicPr>
          <p:cNvPr id="257" name="Google Shape;529;p19"/>
          <p:cNvPicPr/>
          <p:nvPr/>
        </p:nvPicPr>
        <p:blipFill>
          <a:blip r:embed="rId2"/>
          <a:srcRect t="1844" r="1844"/>
          <a:stretch/>
        </p:blipFill>
        <p:spPr>
          <a:xfrm>
            <a:off x="0" y="0"/>
            <a:ext cx="9143640" cy="5143320"/>
          </a:xfrm>
          <a:prstGeom prst="rect">
            <a:avLst/>
          </a:prstGeom>
          <a:noFill/>
          <a:ln w="0">
            <a:noFill/>
          </a:ln>
        </p:spPr>
      </p:pic>
      <p:pic>
        <p:nvPicPr>
          <p:cNvPr id="258" name="Google Shape;530;p19"/>
          <p:cNvPicPr/>
          <p:nvPr/>
        </p:nvPicPr>
        <p:blipFill>
          <a:blip r:embed="rId3"/>
          <a:srcRect l="7208" r="48305" b="45432"/>
          <a:stretch/>
        </p:blipFill>
        <p:spPr>
          <a:xfrm flipH="1">
            <a:off x="7925040" y="2289240"/>
            <a:ext cx="1218960" cy="2854080"/>
          </a:xfrm>
          <a:prstGeom prst="rect">
            <a:avLst/>
          </a:prstGeom>
          <a:noFill/>
          <a:ln w="0">
            <a:noFill/>
          </a:ln>
        </p:spPr>
      </p:pic>
      <p:pic>
        <p:nvPicPr>
          <p:cNvPr id="259" name="Google Shape;531;p19"/>
          <p:cNvPicPr/>
          <p:nvPr/>
        </p:nvPicPr>
        <p:blipFill>
          <a:blip r:embed="rId4">
            <a:alphaModFix amt="50000"/>
          </a:blip>
          <a:stretch/>
        </p:blipFill>
        <p:spPr>
          <a:xfrm rot="12280200" flipH="1">
            <a:off x="-2127240" y="-1840680"/>
            <a:ext cx="3541680" cy="3464640"/>
          </a:xfrm>
          <a:prstGeom prst="rect">
            <a:avLst/>
          </a:prstGeom>
          <a:noFill/>
          <a:ln w="0">
            <a:noFill/>
          </a:ln>
        </p:spPr>
      </p:pic>
      <p:grpSp>
        <p:nvGrpSpPr>
          <p:cNvPr id="260" name="Google Shape;532;p19"/>
          <p:cNvGrpSpPr/>
          <p:nvPr/>
        </p:nvGrpSpPr>
        <p:grpSpPr>
          <a:xfrm>
            <a:off x="7748280" y="-749880"/>
            <a:ext cx="1963080" cy="2057760"/>
            <a:chOff x="7748280" y="-749880"/>
            <a:chExt cx="1963080" cy="2057760"/>
          </a:xfrm>
        </p:grpSpPr>
        <p:pic>
          <p:nvPicPr>
            <p:cNvPr id="261" name="Google Shape;533;p19"/>
            <p:cNvPicPr/>
            <p:nvPr/>
          </p:nvPicPr>
          <p:blipFill>
            <a:blip r:embed="rId5">
              <a:alphaModFix amt="50000"/>
            </a:blip>
            <a:stretch/>
          </p:blipFill>
          <p:spPr>
            <a:xfrm rot="16200000">
              <a:off x="7726320" y="-727920"/>
              <a:ext cx="2007000" cy="1963080"/>
            </a:xfrm>
            <a:prstGeom prst="rect">
              <a:avLst/>
            </a:prstGeom>
            <a:noFill/>
            <a:ln w="0">
              <a:noFill/>
            </a:ln>
          </p:spPr>
        </p:pic>
        <p:grpSp>
          <p:nvGrpSpPr>
            <p:cNvPr id="262" name="Google Shape;534;p19"/>
            <p:cNvGrpSpPr/>
            <p:nvPr/>
          </p:nvGrpSpPr>
          <p:grpSpPr>
            <a:xfrm>
              <a:off x="8696880" y="990720"/>
              <a:ext cx="344520" cy="317160"/>
              <a:chOff x="8696880" y="990720"/>
              <a:chExt cx="344520" cy="317160"/>
            </a:xfrm>
          </p:grpSpPr>
          <p:sp>
            <p:nvSpPr>
              <p:cNvPr id="263" name="Google Shape;535;p19"/>
              <p:cNvSpPr/>
              <p:nvPr/>
            </p:nvSpPr>
            <p:spPr>
              <a:xfrm>
                <a:off x="8811720" y="10447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264" name="Google Shape;536;p19"/>
              <p:cNvSpPr/>
              <p:nvPr/>
            </p:nvSpPr>
            <p:spPr>
              <a:xfrm>
                <a:off x="8696880" y="122940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265" name="Google Shape;537;p19"/>
              <p:cNvSpPr/>
              <p:nvPr/>
            </p:nvSpPr>
            <p:spPr>
              <a:xfrm>
                <a:off x="8730360" y="9907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266" name="Google Shape;538;p19"/>
              <p:cNvSpPr/>
              <p:nvPr/>
            </p:nvSpPr>
            <p:spPr>
              <a:xfrm>
                <a:off x="8754840" y="119664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grpSp>
        <p:grpSp>
          <p:nvGrpSpPr>
            <p:cNvPr id="267" name="Google Shape;539;p19"/>
            <p:cNvGrpSpPr/>
            <p:nvPr/>
          </p:nvGrpSpPr>
          <p:grpSpPr>
            <a:xfrm>
              <a:off x="8712000" y="-283320"/>
              <a:ext cx="314280" cy="314640"/>
              <a:chOff x="8712000" y="-283320"/>
              <a:chExt cx="314280" cy="314640"/>
            </a:xfrm>
          </p:grpSpPr>
          <p:sp>
            <p:nvSpPr>
              <p:cNvPr id="268" name="Google Shape;540;p19"/>
              <p:cNvSpPr/>
              <p:nvPr/>
            </p:nvSpPr>
            <p:spPr>
              <a:xfrm>
                <a:off x="8751600" y="-2534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269" name="Google Shape;541;p19"/>
              <p:cNvSpPr/>
              <p:nvPr/>
            </p:nvSpPr>
            <p:spPr>
              <a:xfrm>
                <a:off x="8712000" y="-28332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grpSp>
        <p:grpSp>
          <p:nvGrpSpPr>
            <p:cNvPr id="270" name="Google Shape;542;p19"/>
            <p:cNvGrpSpPr/>
            <p:nvPr/>
          </p:nvGrpSpPr>
          <p:grpSpPr>
            <a:xfrm>
              <a:off x="8691120" y="332640"/>
              <a:ext cx="356040" cy="357120"/>
              <a:chOff x="8691120" y="332640"/>
              <a:chExt cx="356040" cy="357120"/>
            </a:xfrm>
          </p:grpSpPr>
          <p:sp>
            <p:nvSpPr>
              <p:cNvPr id="271" name="Google Shape;543;p19"/>
              <p:cNvSpPr/>
              <p:nvPr/>
            </p:nvSpPr>
            <p:spPr>
              <a:xfrm>
                <a:off x="8768880" y="54252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272" name="Google Shape;544;p19"/>
              <p:cNvSpPr/>
              <p:nvPr/>
            </p:nvSpPr>
            <p:spPr>
              <a:xfrm>
                <a:off x="8900640" y="54360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273" name="Google Shape;545;p19"/>
              <p:cNvSpPr/>
              <p:nvPr/>
            </p:nvSpPr>
            <p:spPr>
              <a:xfrm>
                <a:off x="8768880" y="41148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274" name="Google Shape;546;p19"/>
              <p:cNvSpPr/>
              <p:nvPr/>
            </p:nvSpPr>
            <p:spPr>
              <a:xfrm>
                <a:off x="8899200" y="41148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275" name="Google Shape;547;p19"/>
              <p:cNvSpPr/>
              <p:nvPr/>
            </p:nvSpPr>
            <p:spPr>
              <a:xfrm>
                <a:off x="8850240" y="49464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276" name="Google Shape;548;p19"/>
              <p:cNvSpPr/>
              <p:nvPr/>
            </p:nvSpPr>
            <p:spPr>
              <a:xfrm>
                <a:off x="8763120" y="40680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277" name="Google Shape;549;p19"/>
              <p:cNvSpPr/>
              <p:nvPr/>
            </p:nvSpPr>
            <p:spPr>
              <a:xfrm>
                <a:off x="8691120" y="33264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grpSp>
        <p:grpSp>
          <p:nvGrpSpPr>
            <p:cNvPr id="278" name="Google Shape;550;p19"/>
            <p:cNvGrpSpPr/>
            <p:nvPr/>
          </p:nvGrpSpPr>
          <p:grpSpPr>
            <a:xfrm>
              <a:off x="8134560" y="650880"/>
              <a:ext cx="354600" cy="366480"/>
              <a:chOff x="8134560" y="650880"/>
              <a:chExt cx="354600" cy="366480"/>
            </a:xfrm>
          </p:grpSpPr>
          <p:sp>
            <p:nvSpPr>
              <p:cNvPr id="279" name="Google Shape;551;p19"/>
              <p:cNvSpPr/>
              <p:nvPr/>
            </p:nvSpPr>
            <p:spPr>
              <a:xfrm>
                <a:off x="8134560" y="65088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280" name="Google Shape;552;p19"/>
              <p:cNvSpPr/>
              <p:nvPr/>
            </p:nvSpPr>
            <p:spPr>
              <a:xfrm>
                <a:off x="8382960" y="97128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281" name="Google Shape;553;p19"/>
              <p:cNvSpPr/>
              <p:nvPr/>
            </p:nvSpPr>
            <p:spPr>
              <a:xfrm>
                <a:off x="8326440" y="90000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grpSp>
        <p:grpSp>
          <p:nvGrpSpPr>
            <p:cNvPr id="282" name="Google Shape;554;p19"/>
            <p:cNvGrpSpPr/>
            <p:nvPr/>
          </p:nvGrpSpPr>
          <p:grpSpPr>
            <a:xfrm>
              <a:off x="8148600" y="33480"/>
              <a:ext cx="326880" cy="318240"/>
              <a:chOff x="8148600" y="33480"/>
              <a:chExt cx="326880" cy="318240"/>
            </a:xfrm>
          </p:grpSpPr>
          <p:sp>
            <p:nvSpPr>
              <p:cNvPr id="283" name="Google Shape;555;p19"/>
              <p:cNvSpPr/>
              <p:nvPr/>
            </p:nvSpPr>
            <p:spPr>
              <a:xfrm>
                <a:off x="8274960" y="33012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284" name="Google Shape;556;p19"/>
              <p:cNvSpPr/>
              <p:nvPr/>
            </p:nvSpPr>
            <p:spPr>
              <a:xfrm>
                <a:off x="8148600" y="15192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285" name="Google Shape;557;p19"/>
              <p:cNvSpPr/>
              <p:nvPr/>
            </p:nvSpPr>
            <p:spPr>
              <a:xfrm>
                <a:off x="8286480" y="28620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286" name="Google Shape;558;p19"/>
              <p:cNvSpPr/>
              <p:nvPr/>
            </p:nvSpPr>
            <p:spPr>
              <a:xfrm>
                <a:off x="8173800" y="3348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287" name="Google Shape;559;p19"/>
              <p:cNvSpPr/>
              <p:nvPr/>
            </p:nvSpPr>
            <p:spPr>
              <a:xfrm>
                <a:off x="8302320" y="24372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288" name="Google Shape;560;p19"/>
              <p:cNvSpPr/>
              <p:nvPr/>
            </p:nvSpPr>
            <p:spPr>
              <a:xfrm>
                <a:off x="8317800" y="20088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289" name="Google Shape;561;p19"/>
              <p:cNvSpPr/>
              <p:nvPr/>
            </p:nvSpPr>
            <p:spPr>
              <a:xfrm>
                <a:off x="8346960" y="10908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290" name="Google Shape;562;p19"/>
              <p:cNvSpPr/>
              <p:nvPr/>
            </p:nvSpPr>
            <p:spPr>
              <a:xfrm>
                <a:off x="8384400" y="8820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291" name="Google Shape;563;p19"/>
              <p:cNvSpPr/>
              <p:nvPr/>
            </p:nvSpPr>
            <p:spPr>
              <a:xfrm>
                <a:off x="8421840" y="5904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grpSp>
      </p:grpSp>
      <p:sp>
        <p:nvSpPr>
          <p:cNvPr id="292"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u="none" strike="noStrike">
                <a:solidFill>
                  <a:schemeClr val="dk1"/>
                </a:solidFill>
                <a:effectLst/>
                <a:uFillTx/>
                <a:latin typeface="Arial"/>
              </a:rPr>
              <a:t>Click to edit the title text format</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TITLE_ONLY_1">
    <p:bg>
      <p:bgPr>
        <a:solidFill>
          <a:schemeClr val="lt2"/>
        </a:solidFill>
        <a:effectLst/>
      </p:bgPr>
    </p:bg>
    <p:spTree>
      <p:nvGrpSpPr>
        <p:cNvPr id="1" name=""/>
        <p:cNvGrpSpPr/>
        <p:nvPr/>
      </p:nvGrpSpPr>
      <p:grpSpPr>
        <a:xfrm>
          <a:off x="0" y="0"/>
          <a:ext cx="0" cy="0"/>
          <a:chOff x="0" y="0"/>
          <a:chExt cx="0" cy="0"/>
        </a:xfrm>
      </p:grpSpPr>
      <p:pic>
        <p:nvPicPr>
          <p:cNvPr id="397" name="Google Shape;637;p21"/>
          <p:cNvPicPr/>
          <p:nvPr/>
        </p:nvPicPr>
        <p:blipFill>
          <a:blip r:embed="rId2"/>
          <a:srcRect t="1844" r="1844"/>
          <a:stretch/>
        </p:blipFill>
        <p:spPr>
          <a:xfrm rot="10800000" flipH="1">
            <a:off x="0" y="0"/>
            <a:ext cx="9143640" cy="5143320"/>
          </a:xfrm>
          <a:prstGeom prst="rect">
            <a:avLst/>
          </a:prstGeom>
          <a:noFill/>
          <a:ln w="0">
            <a:noFill/>
          </a:ln>
        </p:spPr>
      </p:pic>
      <p:pic>
        <p:nvPicPr>
          <p:cNvPr id="398" name="Google Shape;638;p21"/>
          <p:cNvPicPr/>
          <p:nvPr/>
        </p:nvPicPr>
        <p:blipFill>
          <a:blip r:embed="rId3">
            <a:alphaModFix amt="50000"/>
          </a:blip>
          <a:stretch/>
        </p:blipFill>
        <p:spPr>
          <a:xfrm rot="19152600" flipH="1">
            <a:off x="7219800" y="-2005920"/>
            <a:ext cx="3541680" cy="3464640"/>
          </a:xfrm>
          <a:prstGeom prst="rect">
            <a:avLst/>
          </a:prstGeom>
          <a:noFill/>
          <a:ln w="0">
            <a:noFill/>
          </a:ln>
        </p:spPr>
      </p:pic>
      <p:pic>
        <p:nvPicPr>
          <p:cNvPr id="399" name="Google Shape;639;p21"/>
          <p:cNvPicPr/>
          <p:nvPr/>
        </p:nvPicPr>
        <p:blipFill>
          <a:blip r:embed="rId4"/>
          <a:srcRect l="7208" r="48305" b="45432"/>
          <a:stretch/>
        </p:blipFill>
        <p:spPr>
          <a:xfrm rot="10800000" flipH="1">
            <a:off x="0" y="360"/>
            <a:ext cx="1218960" cy="2854080"/>
          </a:xfrm>
          <a:prstGeom prst="rect">
            <a:avLst/>
          </a:prstGeom>
          <a:noFill/>
          <a:ln w="0">
            <a:noFill/>
          </a:ln>
        </p:spPr>
      </p:pic>
      <p:grpSp>
        <p:nvGrpSpPr>
          <p:cNvPr id="400" name="Google Shape;640;p21"/>
          <p:cNvGrpSpPr/>
          <p:nvPr/>
        </p:nvGrpSpPr>
        <p:grpSpPr>
          <a:xfrm>
            <a:off x="7780680" y="3676680"/>
            <a:ext cx="1963080" cy="2007000"/>
            <a:chOff x="7780680" y="3676680"/>
            <a:chExt cx="1963080" cy="2007000"/>
          </a:xfrm>
        </p:grpSpPr>
        <p:pic>
          <p:nvPicPr>
            <p:cNvPr id="401" name="Google Shape;641;p21"/>
            <p:cNvPicPr/>
            <p:nvPr/>
          </p:nvPicPr>
          <p:blipFill>
            <a:blip r:embed="rId5">
              <a:alphaModFix amt="50000"/>
            </a:blip>
            <a:stretch/>
          </p:blipFill>
          <p:spPr>
            <a:xfrm rot="5400000">
              <a:off x="7758720" y="3698640"/>
              <a:ext cx="2007000" cy="1963080"/>
            </a:xfrm>
            <a:prstGeom prst="rect">
              <a:avLst/>
            </a:prstGeom>
            <a:noFill/>
            <a:ln w="0">
              <a:noFill/>
            </a:ln>
          </p:spPr>
        </p:pic>
        <p:grpSp>
          <p:nvGrpSpPr>
            <p:cNvPr id="402" name="Google Shape;642;p21"/>
            <p:cNvGrpSpPr/>
            <p:nvPr/>
          </p:nvGrpSpPr>
          <p:grpSpPr>
            <a:xfrm>
              <a:off x="9025560" y="4566240"/>
              <a:ext cx="326520" cy="318240"/>
              <a:chOff x="9025560" y="4566240"/>
              <a:chExt cx="326520" cy="318240"/>
            </a:xfrm>
          </p:grpSpPr>
          <p:sp>
            <p:nvSpPr>
              <p:cNvPr id="403" name="Google Shape;643;p21"/>
              <p:cNvSpPr/>
              <p:nvPr/>
            </p:nvSpPr>
            <p:spPr>
              <a:xfrm>
                <a:off x="9151560" y="486288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404" name="Google Shape;644;p21"/>
              <p:cNvSpPr/>
              <p:nvPr/>
            </p:nvSpPr>
            <p:spPr>
              <a:xfrm>
                <a:off x="9025560" y="468468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405" name="Google Shape;645;p21"/>
              <p:cNvSpPr/>
              <p:nvPr/>
            </p:nvSpPr>
            <p:spPr>
              <a:xfrm>
                <a:off x="9163080" y="481896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406" name="Google Shape;646;p21"/>
              <p:cNvSpPr/>
              <p:nvPr/>
            </p:nvSpPr>
            <p:spPr>
              <a:xfrm>
                <a:off x="9050400" y="456624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407" name="Google Shape;647;p21"/>
              <p:cNvSpPr/>
              <p:nvPr/>
            </p:nvSpPr>
            <p:spPr>
              <a:xfrm>
                <a:off x="9178920" y="477648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408" name="Google Shape;648;p21"/>
              <p:cNvSpPr/>
              <p:nvPr/>
            </p:nvSpPr>
            <p:spPr>
              <a:xfrm>
                <a:off x="9194400" y="473364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409" name="Google Shape;649;p21"/>
              <p:cNvSpPr/>
              <p:nvPr/>
            </p:nvSpPr>
            <p:spPr>
              <a:xfrm>
                <a:off x="9223920" y="464184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410" name="Google Shape;650;p21"/>
              <p:cNvSpPr/>
              <p:nvPr/>
            </p:nvSpPr>
            <p:spPr>
              <a:xfrm>
                <a:off x="9261360" y="462096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411" name="Google Shape;651;p21"/>
              <p:cNvSpPr/>
              <p:nvPr/>
            </p:nvSpPr>
            <p:spPr>
              <a:xfrm>
                <a:off x="9298440" y="459180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grpSp>
        <p:grpSp>
          <p:nvGrpSpPr>
            <p:cNvPr id="412" name="Google Shape;652;p21"/>
            <p:cNvGrpSpPr/>
            <p:nvPr/>
          </p:nvGrpSpPr>
          <p:grpSpPr>
            <a:xfrm>
              <a:off x="9068760" y="5229360"/>
              <a:ext cx="268200" cy="268560"/>
              <a:chOff x="9068760" y="5229360"/>
              <a:chExt cx="268200" cy="268560"/>
            </a:xfrm>
          </p:grpSpPr>
          <p:sp>
            <p:nvSpPr>
              <p:cNvPr id="413" name="Google Shape;653;p21"/>
              <p:cNvSpPr/>
              <p:nvPr/>
            </p:nvSpPr>
            <p:spPr>
              <a:xfrm>
                <a:off x="9127080" y="5387760"/>
                <a:ext cx="51480" cy="51480"/>
              </a:xfrm>
              <a:custGeom>
                <a:avLst/>
                <a:gdLst>
                  <a:gd name="textAreaLeft" fmla="*/ 0 w 51480"/>
                  <a:gd name="textAreaRight" fmla="*/ 51840 w 51480"/>
                  <a:gd name="textAreaTop" fmla="*/ 0 h 51480"/>
                  <a:gd name="textAreaBottom" fmla="*/ 51840 h 5148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414" name="Google Shape;654;p21"/>
              <p:cNvSpPr/>
              <p:nvPr/>
            </p:nvSpPr>
            <p:spPr>
              <a:xfrm>
                <a:off x="9226440" y="5388480"/>
                <a:ext cx="50760" cy="50760"/>
              </a:xfrm>
              <a:custGeom>
                <a:avLst/>
                <a:gdLst>
                  <a:gd name="textAreaLeft" fmla="*/ 0 w 50760"/>
                  <a:gd name="textAreaRight" fmla="*/ 51120 w 50760"/>
                  <a:gd name="textAreaTop" fmla="*/ 0 h 50760"/>
                  <a:gd name="textAreaBottom" fmla="*/ 51120 h 5076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415" name="Google Shape;655;p21"/>
              <p:cNvSpPr/>
              <p:nvPr/>
            </p:nvSpPr>
            <p:spPr>
              <a:xfrm>
                <a:off x="9127080" y="5288760"/>
                <a:ext cx="50400" cy="50760"/>
              </a:xfrm>
              <a:custGeom>
                <a:avLst/>
                <a:gdLst>
                  <a:gd name="textAreaLeft" fmla="*/ 0 w 50400"/>
                  <a:gd name="textAreaRight" fmla="*/ 50760 w 50400"/>
                  <a:gd name="textAreaTop" fmla="*/ 0 h 50760"/>
                  <a:gd name="textAreaBottom" fmla="*/ 51120 h 5076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416" name="Google Shape;656;p21"/>
              <p:cNvSpPr/>
              <p:nvPr/>
            </p:nvSpPr>
            <p:spPr>
              <a:xfrm>
                <a:off x="9225360" y="5288760"/>
                <a:ext cx="51840" cy="51840"/>
              </a:xfrm>
              <a:custGeom>
                <a:avLst/>
                <a:gdLst>
                  <a:gd name="textAreaLeft" fmla="*/ 0 w 51840"/>
                  <a:gd name="textAreaRight" fmla="*/ 52200 w 51840"/>
                  <a:gd name="textAreaTop" fmla="*/ 0 h 51840"/>
                  <a:gd name="textAreaBottom" fmla="*/ 52200 h 5184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417" name="Google Shape;657;p21"/>
              <p:cNvSpPr/>
              <p:nvPr/>
            </p:nvSpPr>
            <p:spPr>
              <a:xfrm>
                <a:off x="9188280" y="5351760"/>
                <a:ext cx="27000" cy="26640"/>
              </a:xfrm>
              <a:custGeom>
                <a:avLst/>
                <a:gdLst>
                  <a:gd name="textAreaLeft" fmla="*/ 0 w 27000"/>
                  <a:gd name="textAreaRight" fmla="*/ 27360 w 27000"/>
                  <a:gd name="textAreaTop" fmla="*/ 0 h 26640"/>
                  <a:gd name="textAreaBottom" fmla="*/ 27000 h 2664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3320" bIns="1332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418" name="Google Shape;658;p21"/>
              <p:cNvSpPr/>
              <p:nvPr/>
            </p:nvSpPr>
            <p:spPr>
              <a:xfrm>
                <a:off x="9123120" y="528552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419" name="Google Shape;659;p21"/>
              <p:cNvSpPr/>
              <p:nvPr/>
            </p:nvSpPr>
            <p:spPr>
              <a:xfrm>
                <a:off x="9068760" y="5229360"/>
                <a:ext cx="268200" cy="268560"/>
              </a:xfrm>
              <a:custGeom>
                <a:avLst/>
                <a:gdLst>
                  <a:gd name="textAreaLeft" fmla="*/ 0 w 268200"/>
                  <a:gd name="textAreaRight" fmla="*/ 268560 w 268200"/>
                  <a:gd name="textAreaTop" fmla="*/ 0 h 268560"/>
                  <a:gd name="textAreaBottom" fmla="*/ 268920 h 26856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grpSp>
        <p:grpSp>
          <p:nvGrpSpPr>
            <p:cNvPr id="420" name="Google Shape;660;p21"/>
            <p:cNvGrpSpPr/>
            <p:nvPr/>
          </p:nvGrpSpPr>
          <p:grpSpPr>
            <a:xfrm>
              <a:off x="8429040" y="4834440"/>
              <a:ext cx="399240" cy="412560"/>
              <a:chOff x="8429040" y="4834440"/>
              <a:chExt cx="399240" cy="412560"/>
            </a:xfrm>
          </p:grpSpPr>
          <p:sp>
            <p:nvSpPr>
              <p:cNvPr id="421" name="Google Shape;661;p21"/>
              <p:cNvSpPr/>
              <p:nvPr/>
            </p:nvSpPr>
            <p:spPr>
              <a:xfrm>
                <a:off x="8429040" y="4834440"/>
                <a:ext cx="399240" cy="261000"/>
              </a:xfrm>
              <a:custGeom>
                <a:avLst/>
                <a:gdLst>
                  <a:gd name="textAreaLeft" fmla="*/ 0 w 399240"/>
                  <a:gd name="textAreaRight" fmla="*/ 399600 w 399240"/>
                  <a:gd name="textAreaTop" fmla="*/ 0 h 261000"/>
                  <a:gd name="textAreaBottom" fmla="*/ 261360 h 26100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422" name="Google Shape;662;p21"/>
              <p:cNvSpPr/>
              <p:nvPr/>
            </p:nvSpPr>
            <p:spPr>
              <a:xfrm>
                <a:off x="8708400" y="5195160"/>
                <a:ext cx="49680" cy="51840"/>
              </a:xfrm>
              <a:custGeom>
                <a:avLst/>
                <a:gdLst>
                  <a:gd name="textAreaLeft" fmla="*/ 0 w 49680"/>
                  <a:gd name="textAreaRight" fmla="*/ 50040 w 49680"/>
                  <a:gd name="textAreaTop" fmla="*/ 0 h 51840"/>
                  <a:gd name="textAreaBottom" fmla="*/ 52200 h 5184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423" name="Google Shape;663;p21"/>
              <p:cNvSpPr/>
              <p:nvPr/>
            </p:nvSpPr>
            <p:spPr>
              <a:xfrm>
                <a:off x="8645040" y="5115240"/>
                <a:ext cx="152280" cy="54720"/>
              </a:xfrm>
              <a:custGeom>
                <a:avLst/>
                <a:gdLst>
                  <a:gd name="textAreaLeft" fmla="*/ 0 w 152280"/>
                  <a:gd name="textAreaRight" fmla="*/ 152640 w 152280"/>
                  <a:gd name="textAreaTop" fmla="*/ 0 h 54720"/>
                  <a:gd name="textAreaBottom" fmla="*/ 55080 h 5472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grpSp>
      </p:grpSp>
      <p:sp>
        <p:nvSpPr>
          <p:cNvPr id="42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u="none" strike="noStrike">
                <a:solidFill>
                  <a:schemeClr val="dk1"/>
                </a:solidFill>
                <a:effectLst/>
                <a:uFillTx/>
                <a:latin typeface="Arial"/>
              </a:rPr>
              <a:t>Click to edit the title text format</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bg>
      <p:bgPr>
        <a:solidFill>
          <a:schemeClr val="lt2"/>
        </a:solidFill>
        <a:effectLst/>
      </p:bgPr>
    </p:bg>
    <p:spTree>
      <p:nvGrpSpPr>
        <p:cNvPr id="1" name=""/>
        <p:cNvGrpSpPr/>
        <p:nvPr/>
      </p:nvGrpSpPr>
      <p:grpSpPr>
        <a:xfrm>
          <a:off x="0" y="0"/>
          <a:ext cx="0" cy="0"/>
          <a:chOff x="0" y="0"/>
          <a:chExt cx="0" cy="0"/>
        </a:xfrm>
      </p:grpSpPr>
      <p:pic>
        <p:nvPicPr>
          <p:cNvPr id="7" name="Google Shape;248;p11"/>
          <p:cNvPicPr/>
          <p:nvPr/>
        </p:nvPicPr>
        <p:blipFill>
          <a:blip r:embed="rId2"/>
          <a:srcRect t="1844" r="1844"/>
          <a:stretch/>
        </p:blipFill>
        <p:spPr>
          <a:xfrm>
            <a:off x="0" y="0"/>
            <a:ext cx="9143640" cy="5143320"/>
          </a:xfrm>
          <a:prstGeom prst="rect">
            <a:avLst/>
          </a:prstGeom>
          <a:noFill/>
          <a:ln w="0">
            <a:noFill/>
          </a:ln>
        </p:spPr>
      </p:pic>
      <p:pic>
        <p:nvPicPr>
          <p:cNvPr id="8" name="Google Shape;249;p11"/>
          <p:cNvPicPr/>
          <p:nvPr/>
        </p:nvPicPr>
        <p:blipFill>
          <a:blip r:embed="rId3">
            <a:alphaModFix amt="60000"/>
          </a:blip>
          <a:srcRect b="1681"/>
          <a:stretch/>
        </p:blipFill>
        <p:spPr>
          <a:xfrm flipH="1">
            <a:off x="6403320" y="0"/>
            <a:ext cx="2740680" cy="5143320"/>
          </a:xfrm>
          <a:prstGeom prst="rect">
            <a:avLst/>
          </a:prstGeom>
          <a:noFill/>
          <a:ln w="0">
            <a:noFill/>
          </a:ln>
        </p:spPr>
      </p:pic>
      <p:grpSp>
        <p:nvGrpSpPr>
          <p:cNvPr id="9" name="Google Shape;250;p11"/>
          <p:cNvGrpSpPr/>
          <p:nvPr/>
        </p:nvGrpSpPr>
        <p:grpSpPr>
          <a:xfrm>
            <a:off x="-1880280" y="-2238480"/>
            <a:ext cx="12745800" cy="9193680"/>
            <a:chOff x="-1880280" y="-2238480"/>
            <a:chExt cx="12745800" cy="9193680"/>
          </a:xfrm>
        </p:grpSpPr>
        <p:pic>
          <p:nvPicPr>
            <p:cNvPr id="10" name="Google Shape;251;p11"/>
            <p:cNvPicPr/>
            <p:nvPr/>
          </p:nvPicPr>
          <p:blipFill>
            <a:blip r:embed="rId4">
              <a:alphaModFix amt="50000"/>
            </a:blip>
            <a:stretch/>
          </p:blipFill>
          <p:spPr>
            <a:xfrm rot="6622200">
              <a:off x="-1410480" y="2959560"/>
              <a:ext cx="3541680" cy="3464640"/>
            </a:xfrm>
            <a:prstGeom prst="rect">
              <a:avLst/>
            </a:prstGeom>
            <a:noFill/>
            <a:ln w="0">
              <a:noFill/>
            </a:ln>
          </p:spPr>
        </p:pic>
        <p:pic>
          <p:nvPicPr>
            <p:cNvPr id="11" name="Google Shape;252;p11"/>
            <p:cNvPicPr/>
            <p:nvPr/>
          </p:nvPicPr>
          <p:blipFill>
            <a:blip r:embed="rId4">
              <a:alphaModFix amt="50000"/>
            </a:blip>
            <a:stretch/>
          </p:blipFill>
          <p:spPr>
            <a:xfrm rot="4680600">
              <a:off x="7031880" y="-1878480"/>
              <a:ext cx="3541680" cy="3464640"/>
            </a:xfrm>
            <a:prstGeom prst="rect">
              <a:avLst/>
            </a:prstGeom>
            <a:noFill/>
            <a:ln w="0">
              <a:noFill/>
            </a:ln>
          </p:spPr>
        </p:pic>
      </p:grpSp>
      <p:grpSp>
        <p:nvGrpSpPr>
          <p:cNvPr id="12" name="Google Shape;253;p11"/>
          <p:cNvGrpSpPr/>
          <p:nvPr/>
        </p:nvGrpSpPr>
        <p:grpSpPr>
          <a:xfrm>
            <a:off x="-440640" y="-271440"/>
            <a:ext cx="9706680" cy="5878800"/>
            <a:chOff x="-440640" y="-271440"/>
            <a:chExt cx="9706680" cy="5878800"/>
          </a:xfrm>
        </p:grpSpPr>
        <p:grpSp>
          <p:nvGrpSpPr>
            <p:cNvPr id="13" name="Google Shape;254;p11"/>
            <p:cNvGrpSpPr/>
            <p:nvPr/>
          </p:nvGrpSpPr>
          <p:grpSpPr>
            <a:xfrm>
              <a:off x="7302960" y="3600360"/>
              <a:ext cx="1963080" cy="2007000"/>
              <a:chOff x="7302960" y="3600360"/>
              <a:chExt cx="1963080" cy="2007000"/>
            </a:xfrm>
          </p:grpSpPr>
          <p:pic>
            <p:nvPicPr>
              <p:cNvPr id="14" name="Google Shape;255;p11"/>
              <p:cNvPicPr/>
              <p:nvPr/>
            </p:nvPicPr>
            <p:blipFill>
              <a:blip r:embed="rId5">
                <a:alphaModFix amt="50000"/>
              </a:blip>
              <a:stretch/>
            </p:blipFill>
            <p:spPr>
              <a:xfrm rot="5400000">
                <a:off x="7281000" y="3622320"/>
                <a:ext cx="2007000" cy="1963080"/>
              </a:xfrm>
              <a:prstGeom prst="rect">
                <a:avLst/>
              </a:prstGeom>
              <a:noFill/>
              <a:ln w="0">
                <a:noFill/>
              </a:ln>
            </p:spPr>
          </p:pic>
          <p:grpSp>
            <p:nvGrpSpPr>
              <p:cNvPr id="15" name="Google Shape;256;p11"/>
              <p:cNvGrpSpPr/>
              <p:nvPr/>
            </p:nvGrpSpPr>
            <p:grpSpPr>
              <a:xfrm>
                <a:off x="8547840" y="4489920"/>
                <a:ext cx="326880" cy="318240"/>
                <a:chOff x="8547840" y="4489920"/>
                <a:chExt cx="326880" cy="318240"/>
              </a:xfrm>
            </p:grpSpPr>
            <p:sp>
              <p:nvSpPr>
                <p:cNvPr id="16" name="Google Shape;257;p11"/>
                <p:cNvSpPr/>
                <p:nvPr/>
              </p:nvSpPr>
              <p:spPr>
                <a:xfrm>
                  <a:off x="8674200" y="478656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17" name="Google Shape;258;p11"/>
                <p:cNvSpPr/>
                <p:nvPr/>
              </p:nvSpPr>
              <p:spPr>
                <a:xfrm>
                  <a:off x="8547840" y="460836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18" name="Google Shape;259;p11"/>
                <p:cNvSpPr/>
                <p:nvPr/>
              </p:nvSpPr>
              <p:spPr>
                <a:xfrm>
                  <a:off x="8685720" y="474264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19" name="Google Shape;260;p11"/>
                <p:cNvSpPr/>
                <p:nvPr/>
              </p:nvSpPr>
              <p:spPr>
                <a:xfrm>
                  <a:off x="8572680" y="448992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20" name="Google Shape;261;p11"/>
                <p:cNvSpPr/>
                <p:nvPr/>
              </p:nvSpPr>
              <p:spPr>
                <a:xfrm>
                  <a:off x="8701560" y="470016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21" name="Google Shape;262;p11"/>
                <p:cNvSpPr/>
                <p:nvPr/>
              </p:nvSpPr>
              <p:spPr>
                <a:xfrm>
                  <a:off x="8717040" y="465732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22" name="Google Shape;263;p11"/>
                <p:cNvSpPr/>
                <p:nvPr/>
              </p:nvSpPr>
              <p:spPr>
                <a:xfrm>
                  <a:off x="8746200" y="456552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23" name="Google Shape;264;p11"/>
                <p:cNvSpPr/>
                <p:nvPr/>
              </p:nvSpPr>
              <p:spPr>
                <a:xfrm>
                  <a:off x="8783640" y="454464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24" name="Google Shape;265;p11"/>
                <p:cNvSpPr/>
                <p:nvPr/>
              </p:nvSpPr>
              <p:spPr>
                <a:xfrm>
                  <a:off x="8821080" y="451584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grpSp>
          <p:grpSp>
            <p:nvGrpSpPr>
              <p:cNvPr id="25" name="Google Shape;266;p11"/>
              <p:cNvGrpSpPr/>
              <p:nvPr/>
            </p:nvGrpSpPr>
            <p:grpSpPr>
              <a:xfrm>
                <a:off x="8591040" y="5153400"/>
                <a:ext cx="268200" cy="268560"/>
                <a:chOff x="8591040" y="5153400"/>
                <a:chExt cx="268200" cy="268560"/>
              </a:xfrm>
            </p:grpSpPr>
            <p:sp>
              <p:nvSpPr>
                <p:cNvPr id="26" name="Google Shape;267;p11"/>
                <p:cNvSpPr/>
                <p:nvPr/>
              </p:nvSpPr>
              <p:spPr>
                <a:xfrm>
                  <a:off x="8649720" y="5311440"/>
                  <a:ext cx="51480" cy="51480"/>
                </a:xfrm>
                <a:custGeom>
                  <a:avLst/>
                  <a:gdLst>
                    <a:gd name="textAreaLeft" fmla="*/ 0 w 51480"/>
                    <a:gd name="textAreaRight" fmla="*/ 51840 w 51480"/>
                    <a:gd name="textAreaTop" fmla="*/ 0 h 51480"/>
                    <a:gd name="textAreaBottom" fmla="*/ 51840 h 5148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27" name="Google Shape;268;p11"/>
                <p:cNvSpPr/>
                <p:nvPr/>
              </p:nvSpPr>
              <p:spPr>
                <a:xfrm>
                  <a:off x="8748720" y="5312160"/>
                  <a:ext cx="50760" cy="50760"/>
                </a:xfrm>
                <a:custGeom>
                  <a:avLst/>
                  <a:gdLst>
                    <a:gd name="textAreaLeft" fmla="*/ 0 w 50760"/>
                    <a:gd name="textAreaRight" fmla="*/ 51120 w 50760"/>
                    <a:gd name="textAreaTop" fmla="*/ 0 h 50760"/>
                    <a:gd name="textAreaBottom" fmla="*/ 51120 h 5076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28" name="Google Shape;269;p11"/>
                <p:cNvSpPr/>
                <p:nvPr/>
              </p:nvSpPr>
              <p:spPr>
                <a:xfrm>
                  <a:off x="8649720" y="5212800"/>
                  <a:ext cx="50400" cy="50760"/>
                </a:xfrm>
                <a:custGeom>
                  <a:avLst/>
                  <a:gdLst>
                    <a:gd name="textAreaLeft" fmla="*/ 0 w 50400"/>
                    <a:gd name="textAreaRight" fmla="*/ 50760 w 50400"/>
                    <a:gd name="textAreaTop" fmla="*/ 0 h 50760"/>
                    <a:gd name="textAreaBottom" fmla="*/ 51120 h 5076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29" name="Google Shape;270;p11"/>
                <p:cNvSpPr/>
                <p:nvPr/>
              </p:nvSpPr>
              <p:spPr>
                <a:xfrm>
                  <a:off x="8747640" y="5212800"/>
                  <a:ext cx="51840" cy="51840"/>
                </a:xfrm>
                <a:custGeom>
                  <a:avLst/>
                  <a:gdLst>
                    <a:gd name="textAreaLeft" fmla="*/ 0 w 51840"/>
                    <a:gd name="textAreaRight" fmla="*/ 52200 w 51840"/>
                    <a:gd name="textAreaTop" fmla="*/ 0 h 51840"/>
                    <a:gd name="textAreaBottom" fmla="*/ 52200 h 5184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30" name="Google Shape;271;p11"/>
                <p:cNvSpPr/>
                <p:nvPr/>
              </p:nvSpPr>
              <p:spPr>
                <a:xfrm>
                  <a:off x="8710920" y="5275440"/>
                  <a:ext cx="27000" cy="26640"/>
                </a:xfrm>
                <a:custGeom>
                  <a:avLst/>
                  <a:gdLst>
                    <a:gd name="textAreaLeft" fmla="*/ 0 w 27000"/>
                    <a:gd name="textAreaRight" fmla="*/ 27360 w 27000"/>
                    <a:gd name="textAreaTop" fmla="*/ 0 h 26640"/>
                    <a:gd name="textAreaBottom" fmla="*/ 27000 h 2664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3320" bIns="1332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31" name="Google Shape;272;p11"/>
                <p:cNvSpPr/>
                <p:nvPr/>
              </p:nvSpPr>
              <p:spPr>
                <a:xfrm>
                  <a:off x="8645400" y="520920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32" name="Google Shape;273;p11"/>
                <p:cNvSpPr/>
                <p:nvPr/>
              </p:nvSpPr>
              <p:spPr>
                <a:xfrm>
                  <a:off x="8591040" y="5153400"/>
                  <a:ext cx="268200" cy="268560"/>
                </a:xfrm>
                <a:custGeom>
                  <a:avLst/>
                  <a:gdLst>
                    <a:gd name="textAreaLeft" fmla="*/ 0 w 268200"/>
                    <a:gd name="textAreaRight" fmla="*/ 268560 w 268200"/>
                    <a:gd name="textAreaTop" fmla="*/ 0 h 268560"/>
                    <a:gd name="textAreaBottom" fmla="*/ 268920 h 26856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grpSp>
          <p:grpSp>
            <p:nvGrpSpPr>
              <p:cNvPr id="33" name="Google Shape;274;p11"/>
              <p:cNvGrpSpPr/>
              <p:nvPr/>
            </p:nvGrpSpPr>
            <p:grpSpPr>
              <a:xfrm>
                <a:off x="7951680" y="4758120"/>
                <a:ext cx="399240" cy="412560"/>
                <a:chOff x="7951680" y="4758120"/>
                <a:chExt cx="399240" cy="412560"/>
              </a:xfrm>
            </p:grpSpPr>
            <p:sp>
              <p:nvSpPr>
                <p:cNvPr id="34" name="Google Shape;275;p11"/>
                <p:cNvSpPr/>
                <p:nvPr/>
              </p:nvSpPr>
              <p:spPr>
                <a:xfrm>
                  <a:off x="7951680" y="4758120"/>
                  <a:ext cx="399240" cy="261000"/>
                </a:xfrm>
                <a:custGeom>
                  <a:avLst/>
                  <a:gdLst>
                    <a:gd name="textAreaLeft" fmla="*/ 0 w 399240"/>
                    <a:gd name="textAreaRight" fmla="*/ 399600 w 399240"/>
                    <a:gd name="textAreaTop" fmla="*/ 0 h 261000"/>
                    <a:gd name="textAreaBottom" fmla="*/ 261360 h 26100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35" name="Google Shape;276;p11"/>
                <p:cNvSpPr/>
                <p:nvPr/>
              </p:nvSpPr>
              <p:spPr>
                <a:xfrm>
                  <a:off x="8230680" y="5118840"/>
                  <a:ext cx="49680" cy="51840"/>
                </a:xfrm>
                <a:custGeom>
                  <a:avLst/>
                  <a:gdLst>
                    <a:gd name="textAreaLeft" fmla="*/ 0 w 49680"/>
                    <a:gd name="textAreaRight" fmla="*/ 50040 w 49680"/>
                    <a:gd name="textAreaTop" fmla="*/ 0 h 51840"/>
                    <a:gd name="textAreaBottom" fmla="*/ 52200 h 5184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36" name="Google Shape;277;p11"/>
                <p:cNvSpPr/>
                <p:nvPr/>
              </p:nvSpPr>
              <p:spPr>
                <a:xfrm>
                  <a:off x="8167320" y="5038920"/>
                  <a:ext cx="152280" cy="54720"/>
                </a:xfrm>
                <a:custGeom>
                  <a:avLst/>
                  <a:gdLst>
                    <a:gd name="textAreaLeft" fmla="*/ 0 w 152280"/>
                    <a:gd name="textAreaRight" fmla="*/ 152640 w 152280"/>
                    <a:gd name="textAreaTop" fmla="*/ 0 h 54720"/>
                    <a:gd name="textAreaBottom" fmla="*/ 55080 h 5472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grpSp>
        </p:grpSp>
        <p:grpSp>
          <p:nvGrpSpPr>
            <p:cNvPr id="37" name="Google Shape;278;p11"/>
            <p:cNvGrpSpPr/>
            <p:nvPr/>
          </p:nvGrpSpPr>
          <p:grpSpPr>
            <a:xfrm>
              <a:off x="-440640" y="-271440"/>
              <a:ext cx="2007000" cy="1963080"/>
              <a:chOff x="-440640" y="-271440"/>
              <a:chExt cx="2007000" cy="1963080"/>
            </a:xfrm>
          </p:grpSpPr>
          <p:pic>
            <p:nvPicPr>
              <p:cNvPr id="38" name="Google Shape;279;p11"/>
              <p:cNvPicPr/>
              <p:nvPr/>
            </p:nvPicPr>
            <p:blipFill>
              <a:blip r:embed="rId5">
                <a:alphaModFix amt="50000"/>
              </a:blip>
              <a:stretch/>
            </p:blipFill>
            <p:spPr>
              <a:xfrm>
                <a:off x="-440640" y="-271440"/>
                <a:ext cx="2007000" cy="1963080"/>
              </a:xfrm>
              <a:prstGeom prst="rect">
                <a:avLst/>
              </a:prstGeom>
              <a:noFill/>
              <a:ln w="0">
                <a:noFill/>
              </a:ln>
            </p:spPr>
          </p:pic>
          <p:grpSp>
            <p:nvGrpSpPr>
              <p:cNvPr id="39" name="Google Shape;280;p11"/>
              <p:cNvGrpSpPr/>
              <p:nvPr/>
            </p:nvGrpSpPr>
            <p:grpSpPr>
              <a:xfrm>
                <a:off x="-183240" y="109440"/>
                <a:ext cx="344520" cy="317160"/>
                <a:chOff x="-183240" y="109440"/>
                <a:chExt cx="344520" cy="317160"/>
              </a:xfrm>
            </p:grpSpPr>
            <p:sp>
              <p:nvSpPr>
                <p:cNvPr id="40" name="Google Shape;281;p11"/>
                <p:cNvSpPr/>
                <p:nvPr/>
              </p:nvSpPr>
              <p:spPr>
                <a:xfrm>
                  <a:off x="-68400" y="16344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41" name="Google Shape;282;p11"/>
                <p:cNvSpPr/>
                <p:nvPr/>
              </p:nvSpPr>
              <p:spPr>
                <a:xfrm>
                  <a:off x="-183240" y="34812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42" name="Google Shape;283;p11"/>
                <p:cNvSpPr/>
                <p:nvPr/>
              </p:nvSpPr>
              <p:spPr>
                <a:xfrm>
                  <a:off x="-149760" y="10944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43" name="Google Shape;284;p11"/>
                <p:cNvSpPr/>
                <p:nvPr/>
              </p:nvSpPr>
              <p:spPr>
                <a:xfrm>
                  <a:off x="-125280" y="31536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grpSp>
          <p:grpSp>
            <p:nvGrpSpPr>
              <p:cNvPr id="44" name="Google Shape;285;p11"/>
              <p:cNvGrpSpPr/>
              <p:nvPr/>
            </p:nvGrpSpPr>
            <p:grpSpPr>
              <a:xfrm>
                <a:off x="454680" y="110880"/>
                <a:ext cx="314280" cy="314640"/>
                <a:chOff x="454680" y="110880"/>
                <a:chExt cx="314280" cy="314640"/>
              </a:xfrm>
            </p:grpSpPr>
            <p:sp>
              <p:nvSpPr>
                <p:cNvPr id="45" name="Google Shape;286;p11"/>
                <p:cNvSpPr/>
                <p:nvPr/>
              </p:nvSpPr>
              <p:spPr>
                <a:xfrm>
                  <a:off x="493920" y="14076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46" name="Google Shape;287;p11"/>
                <p:cNvSpPr/>
                <p:nvPr/>
              </p:nvSpPr>
              <p:spPr>
                <a:xfrm>
                  <a:off x="454680" y="11088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grpSp>
          <p:grpSp>
            <p:nvGrpSpPr>
              <p:cNvPr id="47" name="Google Shape;288;p11"/>
              <p:cNvGrpSpPr/>
              <p:nvPr/>
            </p:nvGrpSpPr>
            <p:grpSpPr>
              <a:xfrm>
                <a:off x="90360" y="632880"/>
                <a:ext cx="405360" cy="405000"/>
                <a:chOff x="90360" y="632880"/>
                <a:chExt cx="405360" cy="405000"/>
              </a:xfrm>
            </p:grpSpPr>
            <p:sp>
              <p:nvSpPr>
                <p:cNvPr id="48" name="Google Shape;289;p11"/>
                <p:cNvSpPr/>
                <p:nvPr/>
              </p:nvSpPr>
              <p:spPr>
                <a:xfrm>
                  <a:off x="192960" y="632880"/>
                  <a:ext cx="201240" cy="204480"/>
                </a:xfrm>
                <a:custGeom>
                  <a:avLst/>
                  <a:gdLst>
                    <a:gd name="textAreaLeft" fmla="*/ 0 w 201240"/>
                    <a:gd name="textAreaRight" fmla="*/ 201600 w 201240"/>
                    <a:gd name="textAreaTop" fmla="*/ 0 h 204480"/>
                    <a:gd name="textAreaBottom" fmla="*/ 204840 h 20448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49" name="Google Shape;290;p11"/>
                <p:cNvSpPr/>
                <p:nvPr/>
              </p:nvSpPr>
              <p:spPr>
                <a:xfrm>
                  <a:off x="282960" y="725400"/>
                  <a:ext cx="20160" cy="22680"/>
                </a:xfrm>
                <a:custGeom>
                  <a:avLst/>
                  <a:gdLst>
                    <a:gd name="textAreaLeft" fmla="*/ 0 w 20160"/>
                    <a:gd name="textAreaRight" fmla="*/ 20520 w 20160"/>
                    <a:gd name="textAreaTop" fmla="*/ 0 h 22680"/>
                    <a:gd name="textAreaBottom" fmla="*/ 23040 h 2268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50" name="Google Shape;291;p11"/>
                <p:cNvSpPr/>
                <p:nvPr/>
              </p:nvSpPr>
              <p:spPr>
                <a:xfrm>
                  <a:off x="251280" y="860400"/>
                  <a:ext cx="82440" cy="177480"/>
                </a:xfrm>
                <a:custGeom>
                  <a:avLst/>
                  <a:gdLst>
                    <a:gd name="textAreaLeft" fmla="*/ 0 w 82440"/>
                    <a:gd name="textAreaRight" fmla="*/ 82800 w 82440"/>
                    <a:gd name="textAreaTop" fmla="*/ 0 h 177480"/>
                    <a:gd name="textAreaBottom" fmla="*/ 177840 h 17748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51" name="Google Shape;292;p11"/>
                <p:cNvSpPr/>
                <p:nvPr/>
              </p:nvSpPr>
              <p:spPr>
                <a:xfrm>
                  <a:off x="90360" y="820080"/>
                  <a:ext cx="163440" cy="102240"/>
                </a:xfrm>
                <a:custGeom>
                  <a:avLst/>
                  <a:gdLst>
                    <a:gd name="textAreaLeft" fmla="*/ 0 w 163440"/>
                    <a:gd name="textAreaRight" fmla="*/ 163800 w 163440"/>
                    <a:gd name="textAreaTop" fmla="*/ 0 h 102240"/>
                    <a:gd name="textAreaBottom" fmla="*/ 102600 h 10224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52" name="Google Shape;293;p11"/>
                <p:cNvSpPr/>
                <p:nvPr/>
              </p:nvSpPr>
              <p:spPr>
                <a:xfrm>
                  <a:off x="331920" y="816120"/>
                  <a:ext cx="163800" cy="106560"/>
                </a:xfrm>
                <a:custGeom>
                  <a:avLst/>
                  <a:gdLst>
                    <a:gd name="textAreaLeft" fmla="*/ 0 w 163800"/>
                    <a:gd name="textAreaRight" fmla="*/ 164160 w 163800"/>
                    <a:gd name="textAreaTop" fmla="*/ 0 h 106560"/>
                    <a:gd name="textAreaBottom" fmla="*/ 106920 h 10656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grpSp>
        </p:grpSp>
      </p:grpSp>
      <p:sp>
        <p:nvSpPr>
          <p:cNvPr id="53" name="PlaceHolder 1"/>
          <p:cNvSpPr>
            <a:spLocks noGrp="1"/>
          </p:cNvSpPr>
          <p:nvPr>
            <p:ph type="title"/>
          </p:nvPr>
        </p:nvSpPr>
        <p:spPr>
          <a:xfrm>
            <a:off x="2176560" y="1692000"/>
            <a:ext cx="4790520" cy="1276920"/>
          </a:xfrm>
          <a:prstGeom prst="rect">
            <a:avLst/>
          </a:prstGeom>
          <a:noFill/>
          <a:ln w="0">
            <a:noFill/>
          </a:ln>
        </p:spPr>
        <p:txBody>
          <a:bodyPr lIns="91440" tIns="91440" rIns="91440" bIns="91440" anchor="b">
            <a:noAutofit/>
          </a:bodyPr>
          <a:lstStyle/>
          <a:p>
            <a:pPr indent="0">
              <a:lnSpc>
                <a:spcPct val="100000"/>
              </a:lnSpc>
              <a:buNone/>
            </a:pPr>
            <a:r>
              <a:rPr lang="fr-FR" sz="6000" b="1" u="none" strike="noStrike">
                <a:solidFill>
                  <a:schemeClr val="dk1"/>
                </a:solidFill>
                <a:effectLst/>
                <a:uFillTx/>
                <a:latin typeface="Montserrat"/>
                <a:ea typeface="Montserrat"/>
              </a:rPr>
              <a:t>xx%</a:t>
            </a:r>
            <a:endParaRPr lang="fr-FR" sz="6000" b="0" u="none" strike="noStrike">
              <a:solidFill>
                <a:schemeClr val="dk1"/>
              </a:solidFill>
              <a:effectLst/>
              <a:uFillTx/>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TITLE_ONLY_1_1">
    <p:bg>
      <p:bgPr>
        <a:solidFill>
          <a:schemeClr val="lt2"/>
        </a:solidFill>
        <a:effectLst/>
      </p:bgPr>
    </p:bg>
    <p:spTree>
      <p:nvGrpSpPr>
        <p:cNvPr id="1" name=""/>
        <p:cNvGrpSpPr/>
        <p:nvPr/>
      </p:nvGrpSpPr>
      <p:grpSpPr>
        <a:xfrm>
          <a:off x="0" y="0"/>
          <a:ext cx="0" cy="0"/>
          <a:chOff x="0" y="0"/>
          <a:chExt cx="0" cy="0"/>
        </a:xfrm>
      </p:grpSpPr>
      <p:pic>
        <p:nvPicPr>
          <p:cNvPr id="425" name="Google Shape;666;p22"/>
          <p:cNvPicPr/>
          <p:nvPr/>
        </p:nvPicPr>
        <p:blipFill>
          <a:blip r:embed="rId2"/>
          <a:srcRect t="1844" r="1844"/>
          <a:stretch/>
        </p:blipFill>
        <p:spPr>
          <a:xfrm>
            <a:off x="0" y="0"/>
            <a:ext cx="9143640" cy="5143320"/>
          </a:xfrm>
          <a:prstGeom prst="rect">
            <a:avLst/>
          </a:prstGeom>
          <a:noFill/>
          <a:ln w="0">
            <a:noFill/>
          </a:ln>
        </p:spPr>
      </p:pic>
      <p:grpSp>
        <p:nvGrpSpPr>
          <p:cNvPr id="426" name="Google Shape;667;p22"/>
          <p:cNvGrpSpPr/>
          <p:nvPr/>
        </p:nvGrpSpPr>
        <p:grpSpPr>
          <a:xfrm>
            <a:off x="7297200" y="-806760"/>
            <a:ext cx="1963080" cy="2007000"/>
            <a:chOff x="7297200" y="-806760"/>
            <a:chExt cx="1963080" cy="2007000"/>
          </a:xfrm>
        </p:grpSpPr>
        <p:pic>
          <p:nvPicPr>
            <p:cNvPr id="427" name="Google Shape;668;p22"/>
            <p:cNvPicPr/>
            <p:nvPr/>
          </p:nvPicPr>
          <p:blipFill>
            <a:blip r:embed="rId3">
              <a:alphaModFix amt="50000"/>
            </a:blip>
            <a:stretch/>
          </p:blipFill>
          <p:spPr>
            <a:xfrm rot="5400000" flipH="1">
              <a:off x="7275240" y="-784800"/>
              <a:ext cx="2007000" cy="1963080"/>
            </a:xfrm>
            <a:prstGeom prst="rect">
              <a:avLst/>
            </a:prstGeom>
            <a:noFill/>
            <a:ln w="0">
              <a:noFill/>
            </a:ln>
          </p:spPr>
        </p:pic>
        <p:grpSp>
          <p:nvGrpSpPr>
            <p:cNvPr id="428" name="Google Shape;669;p22"/>
            <p:cNvGrpSpPr/>
            <p:nvPr/>
          </p:nvGrpSpPr>
          <p:grpSpPr>
            <a:xfrm>
              <a:off x="8557560" y="1440"/>
              <a:ext cx="314280" cy="314640"/>
              <a:chOff x="8557560" y="1440"/>
              <a:chExt cx="314280" cy="314640"/>
            </a:xfrm>
          </p:grpSpPr>
          <p:sp>
            <p:nvSpPr>
              <p:cNvPr id="429" name="Google Shape;670;p22"/>
              <p:cNvSpPr/>
              <p:nvPr/>
            </p:nvSpPr>
            <p:spPr>
              <a:xfrm>
                <a:off x="8597160" y="3132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430" name="Google Shape;671;p22"/>
              <p:cNvSpPr/>
              <p:nvPr/>
            </p:nvSpPr>
            <p:spPr>
              <a:xfrm>
                <a:off x="8557560" y="144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grpSp>
        <p:grpSp>
          <p:nvGrpSpPr>
            <p:cNvPr id="431" name="Google Shape;672;p22"/>
            <p:cNvGrpSpPr/>
            <p:nvPr/>
          </p:nvGrpSpPr>
          <p:grpSpPr>
            <a:xfrm>
              <a:off x="8527320" y="611280"/>
              <a:ext cx="375480" cy="388080"/>
              <a:chOff x="8527320" y="611280"/>
              <a:chExt cx="375480" cy="388080"/>
            </a:xfrm>
          </p:grpSpPr>
          <p:sp>
            <p:nvSpPr>
              <p:cNvPr id="432" name="Google Shape;673;p22"/>
              <p:cNvSpPr/>
              <p:nvPr/>
            </p:nvSpPr>
            <p:spPr>
              <a:xfrm>
                <a:off x="8527320" y="611280"/>
                <a:ext cx="375480" cy="245160"/>
              </a:xfrm>
              <a:custGeom>
                <a:avLst/>
                <a:gdLst>
                  <a:gd name="textAreaLeft" fmla="*/ 0 w 375480"/>
                  <a:gd name="textAreaRight" fmla="*/ 375840 w 375480"/>
                  <a:gd name="textAreaTop" fmla="*/ 0 h 245160"/>
                  <a:gd name="textAreaBottom" fmla="*/ 245520 h 24516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433" name="Google Shape;674;p22"/>
              <p:cNvSpPr/>
              <p:nvPr/>
            </p:nvSpPr>
            <p:spPr>
              <a:xfrm>
                <a:off x="8789760" y="950400"/>
                <a:ext cx="46800" cy="48960"/>
              </a:xfrm>
              <a:custGeom>
                <a:avLst/>
                <a:gdLst>
                  <a:gd name="textAreaLeft" fmla="*/ 0 w 46800"/>
                  <a:gd name="textAreaRight" fmla="*/ 47160 w 46800"/>
                  <a:gd name="textAreaTop" fmla="*/ 0 h 48960"/>
                  <a:gd name="textAreaBottom" fmla="*/ 49320 h 4896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434" name="Google Shape;675;p22"/>
              <p:cNvSpPr/>
              <p:nvPr/>
            </p:nvSpPr>
            <p:spPr>
              <a:xfrm>
                <a:off x="8730000" y="875160"/>
                <a:ext cx="142920" cy="51480"/>
              </a:xfrm>
              <a:custGeom>
                <a:avLst/>
                <a:gdLst>
                  <a:gd name="textAreaLeft" fmla="*/ 0 w 142920"/>
                  <a:gd name="textAreaRight" fmla="*/ 143280 w 142920"/>
                  <a:gd name="textAreaTop" fmla="*/ 0 h 51480"/>
                  <a:gd name="textAreaBottom" fmla="*/ 51840 h 5148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grpSp>
      </p:grpSp>
      <p:pic>
        <p:nvPicPr>
          <p:cNvPr id="435" name="Google Shape;676;p22"/>
          <p:cNvPicPr/>
          <p:nvPr/>
        </p:nvPicPr>
        <p:blipFill>
          <a:blip r:embed="rId4">
            <a:alphaModFix amt="50000"/>
          </a:blip>
          <a:stretch/>
        </p:blipFill>
        <p:spPr>
          <a:xfrm rot="12280200" flipH="1">
            <a:off x="-2127240" y="-1840680"/>
            <a:ext cx="3541680" cy="3464640"/>
          </a:xfrm>
          <a:prstGeom prst="rect">
            <a:avLst/>
          </a:prstGeom>
          <a:noFill/>
          <a:ln w="0">
            <a:noFill/>
          </a:ln>
        </p:spPr>
      </p:pic>
      <p:pic>
        <p:nvPicPr>
          <p:cNvPr id="436" name="Google Shape;677;p22"/>
          <p:cNvPicPr/>
          <p:nvPr/>
        </p:nvPicPr>
        <p:blipFill>
          <a:blip r:embed="rId5"/>
          <a:srcRect l="7208" r="48305" b="45432"/>
          <a:stretch/>
        </p:blipFill>
        <p:spPr>
          <a:xfrm flipH="1">
            <a:off x="7925040" y="2289240"/>
            <a:ext cx="1218960" cy="2854080"/>
          </a:xfrm>
          <a:prstGeom prst="rect">
            <a:avLst/>
          </a:prstGeom>
          <a:noFill/>
          <a:ln w="0">
            <a:noFill/>
          </a:ln>
        </p:spPr>
      </p:pic>
      <p:sp>
        <p:nvSpPr>
          <p:cNvPr id="437"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u="none" strike="noStrike">
                <a:solidFill>
                  <a:schemeClr val="dk1"/>
                </a:solidFill>
                <a:effectLst/>
                <a:uFillTx/>
                <a:latin typeface="Arial"/>
              </a:rPr>
              <a:t>Click to edit the title text format</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CUSTOM_9_1">
    <p:bg>
      <p:bgPr>
        <a:solidFill>
          <a:schemeClr val="lt2"/>
        </a:solidFill>
        <a:effectLst/>
      </p:bgPr>
    </p:bg>
    <p:spTree>
      <p:nvGrpSpPr>
        <p:cNvPr id="1" name=""/>
        <p:cNvGrpSpPr/>
        <p:nvPr/>
      </p:nvGrpSpPr>
      <p:grpSpPr>
        <a:xfrm>
          <a:off x="0" y="0"/>
          <a:ext cx="0" cy="0"/>
          <a:chOff x="0" y="0"/>
          <a:chExt cx="0" cy="0"/>
        </a:xfrm>
      </p:grpSpPr>
      <p:pic>
        <p:nvPicPr>
          <p:cNvPr id="540" name="Google Shape;785;p25"/>
          <p:cNvPicPr/>
          <p:nvPr/>
        </p:nvPicPr>
        <p:blipFill>
          <a:blip r:embed="rId2"/>
          <a:srcRect t="1844" r="1844"/>
          <a:stretch/>
        </p:blipFill>
        <p:spPr>
          <a:xfrm rot="10800000">
            <a:off x="360" y="0"/>
            <a:ext cx="9143640" cy="5143320"/>
          </a:xfrm>
          <a:prstGeom prst="rect">
            <a:avLst/>
          </a:prstGeom>
          <a:noFill/>
          <a:ln w="0">
            <a:noFill/>
          </a:ln>
        </p:spPr>
      </p:pic>
      <p:pic>
        <p:nvPicPr>
          <p:cNvPr id="541" name="Google Shape;786;p25"/>
          <p:cNvPicPr/>
          <p:nvPr/>
        </p:nvPicPr>
        <p:blipFill>
          <a:blip r:embed="rId3"/>
          <a:srcRect l="7208" r="48305" b="45432"/>
          <a:stretch/>
        </p:blipFill>
        <p:spPr>
          <a:xfrm rot="10800000">
            <a:off x="7925040" y="-75960"/>
            <a:ext cx="1218960" cy="2854080"/>
          </a:xfrm>
          <a:prstGeom prst="rect">
            <a:avLst/>
          </a:prstGeom>
          <a:noFill/>
          <a:ln w="0">
            <a:noFill/>
          </a:ln>
        </p:spPr>
      </p:pic>
      <p:grpSp>
        <p:nvGrpSpPr>
          <p:cNvPr id="542" name="Google Shape;787;p25"/>
          <p:cNvGrpSpPr/>
          <p:nvPr/>
        </p:nvGrpSpPr>
        <p:grpSpPr>
          <a:xfrm>
            <a:off x="-1232640" y="-442440"/>
            <a:ext cx="2007000" cy="1963080"/>
            <a:chOff x="-1232640" y="-442440"/>
            <a:chExt cx="2007000" cy="1963080"/>
          </a:xfrm>
        </p:grpSpPr>
        <p:pic>
          <p:nvPicPr>
            <p:cNvPr id="543" name="Google Shape;788;p25"/>
            <p:cNvPicPr/>
            <p:nvPr/>
          </p:nvPicPr>
          <p:blipFill>
            <a:blip r:embed="rId4">
              <a:alphaModFix amt="50000"/>
            </a:blip>
            <a:stretch/>
          </p:blipFill>
          <p:spPr>
            <a:xfrm>
              <a:off x="-1232640" y="-442440"/>
              <a:ext cx="2007000" cy="1963080"/>
            </a:xfrm>
            <a:prstGeom prst="rect">
              <a:avLst/>
            </a:prstGeom>
            <a:noFill/>
            <a:ln w="0">
              <a:noFill/>
            </a:ln>
          </p:spPr>
        </p:pic>
        <p:grpSp>
          <p:nvGrpSpPr>
            <p:cNvPr id="544" name="Google Shape;789;p25"/>
            <p:cNvGrpSpPr/>
            <p:nvPr/>
          </p:nvGrpSpPr>
          <p:grpSpPr>
            <a:xfrm>
              <a:off x="-111240" y="413280"/>
              <a:ext cx="489240" cy="488520"/>
              <a:chOff x="-111240" y="413280"/>
              <a:chExt cx="489240" cy="488520"/>
            </a:xfrm>
          </p:grpSpPr>
          <p:sp>
            <p:nvSpPr>
              <p:cNvPr id="545" name="Google Shape;790;p25"/>
              <p:cNvSpPr/>
              <p:nvPr/>
            </p:nvSpPr>
            <p:spPr>
              <a:xfrm>
                <a:off x="12240" y="413280"/>
                <a:ext cx="243000" cy="246960"/>
              </a:xfrm>
              <a:custGeom>
                <a:avLst/>
                <a:gdLst>
                  <a:gd name="textAreaLeft" fmla="*/ 0 w 243000"/>
                  <a:gd name="textAreaRight" fmla="*/ 243360 w 243000"/>
                  <a:gd name="textAreaTop" fmla="*/ 0 h 246960"/>
                  <a:gd name="textAreaBottom" fmla="*/ 247320 h 24696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546" name="Google Shape;791;p25"/>
              <p:cNvSpPr/>
              <p:nvPr/>
            </p:nvSpPr>
            <p:spPr>
              <a:xfrm>
                <a:off x="120960" y="524880"/>
                <a:ext cx="24480" cy="27360"/>
              </a:xfrm>
              <a:custGeom>
                <a:avLst/>
                <a:gdLst>
                  <a:gd name="textAreaLeft" fmla="*/ 0 w 24480"/>
                  <a:gd name="textAreaRight" fmla="*/ 24840 w 24480"/>
                  <a:gd name="textAreaTop" fmla="*/ 0 h 27360"/>
                  <a:gd name="textAreaBottom" fmla="*/ 27720 h 2736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3680" bIns="1368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547" name="Google Shape;792;p25"/>
              <p:cNvSpPr/>
              <p:nvPr/>
            </p:nvSpPr>
            <p:spPr>
              <a:xfrm>
                <a:off x="82800" y="687600"/>
                <a:ext cx="99720" cy="214200"/>
              </a:xfrm>
              <a:custGeom>
                <a:avLst/>
                <a:gdLst>
                  <a:gd name="textAreaLeft" fmla="*/ 0 w 99720"/>
                  <a:gd name="textAreaRight" fmla="*/ 100080 w 99720"/>
                  <a:gd name="textAreaTop" fmla="*/ 0 h 214200"/>
                  <a:gd name="textAreaBottom" fmla="*/ 214560 h 21420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548" name="Google Shape;793;p25"/>
              <p:cNvSpPr/>
              <p:nvPr/>
            </p:nvSpPr>
            <p:spPr>
              <a:xfrm>
                <a:off x="-111240" y="639000"/>
                <a:ext cx="197640" cy="123480"/>
              </a:xfrm>
              <a:custGeom>
                <a:avLst/>
                <a:gdLst>
                  <a:gd name="textAreaLeft" fmla="*/ 0 w 197640"/>
                  <a:gd name="textAreaRight" fmla="*/ 198000 w 197640"/>
                  <a:gd name="textAreaTop" fmla="*/ 0 h 123480"/>
                  <a:gd name="textAreaBottom" fmla="*/ 123840 h 12348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549" name="Google Shape;794;p25"/>
              <p:cNvSpPr/>
              <p:nvPr/>
            </p:nvSpPr>
            <p:spPr>
              <a:xfrm>
                <a:off x="180000" y="634320"/>
                <a:ext cx="198000" cy="128520"/>
              </a:xfrm>
              <a:custGeom>
                <a:avLst/>
                <a:gdLst>
                  <a:gd name="textAreaLeft" fmla="*/ 0 w 198000"/>
                  <a:gd name="textAreaRight" fmla="*/ 198360 w 198000"/>
                  <a:gd name="textAreaTop" fmla="*/ 0 h 128520"/>
                  <a:gd name="textAreaBottom" fmla="*/ 128880 h 12852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grpSp>
        <p:grpSp>
          <p:nvGrpSpPr>
            <p:cNvPr id="550" name="Google Shape;795;p25"/>
            <p:cNvGrpSpPr/>
            <p:nvPr/>
          </p:nvGrpSpPr>
          <p:grpSpPr>
            <a:xfrm>
              <a:off x="282960" y="-76320"/>
              <a:ext cx="344160" cy="317160"/>
              <a:chOff x="282960" y="-76320"/>
              <a:chExt cx="344160" cy="317160"/>
            </a:xfrm>
          </p:grpSpPr>
          <p:sp>
            <p:nvSpPr>
              <p:cNvPr id="551" name="Google Shape;796;p25"/>
              <p:cNvSpPr/>
              <p:nvPr/>
            </p:nvSpPr>
            <p:spPr>
              <a:xfrm>
                <a:off x="397800" y="-223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552" name="Google Shape;797;p25"/>
              <p:cNvSpPr/>
              <p:nvPr/>
            </p:nvSpPr>
            <p:spPr>
              <a:xfrm>
                <a:off x="282960" y="16236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553" name="Google Shape;798;p25"/>
              <p:cNvSpPr/>
              <p:nvPr/>
            </p:nvSpPr>
            <p:spPr>
              <a:xfrm>
                <a:off x="316080" y="-763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554" name="Google Shape;799;p25"/>
              <p:cNvSpPr/>
              <p:nvPr/>
            </p:nvSpPr>
            <p:spPr>
              <a:xfrm>
                <a:off x="340920" y="12996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grpSp>
      </p:grpSp>
      <p:pic>
        <p:nvPicPr>
          <p:cNvPr id="555" name="Google Shape;800;p25"/>
          <p:cNvPicPr/>
          <p:nvPr/>
        </p:nvPicPr>
        <p:blipFill>
          <a:blip r:embed="rId5">
            <a:alphaModFix amt="50000"/>
          </a:blip>
          <a:stretch/>
        </p:blipFill>
        <p:spPr>
          <a:xfrm rot="5829600">
            <a:off x="-1656000" y="3238200"/>
            <a:ext cx="3541680" cy="3464640"/>
          </a:xfrm>
          <a:prstGeom prst="rect">
            <a:avLst/>
          </a:prstGeom>
          <a:noFill/>
          <a:ln w="0">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_ONLY">
    <p:bg>
      <p:bgPr>
        <a:solidFill>
          <a:schemeClr val="lt2"/>
        </a:solidFill>
        <a:effectLst/>
      </p:bgPr>
    </p:bg>
    <p:spTree>
      <p:nvGrpSpPr>
        <p:cNvPr id="1" name=""/>
        <p:cNvGrpSpPr/>
        <p:nvPr/>
      </p:nvGrpSpPr>
      <p:grpSpPr>
        <a:xfrm>
          <a:off x="0" y="0"/>
          <a:ext cx="0" cy="0"/>
          <a:chOff x="0" y="0"/>
          <a:chExt cx="0" cy="0"/>
        </a:xfrm>
      </p:grpSpPr>
      <p:pic>
        <p:nvPicPr>
          <p:cNvPr id="620" name="Google Shape;136;p6"/>
          <p:cNvPicPr/>
          <p:nvPr/>
        </p:nvPicPr>
        <p:blipFill>
          <a:blip r:embed="rId2"/>
          <a:srcRect t="1844" r="1844"/>
          <a:stretch/>
        </p:blipFill>
        <p:spPr>
          <a:xfrm rot="10800000">
            <a:off x="360" y="0"/>
            <a:ext cx="9143640" cy="5143320"/>
          </a:xfrm>
          <a:prstGeom prst="rect">
            <a:avLst/>
          </a:prstGeom>
          <a:noFill/>
          <a:ln w="0">
            <a:noFill/>
          </a:ln>
        </p:spPr>
      </p:pic>
      <p:pic>
        <p:nvPicPr>
          <p:cNvPr id="621" name="Google Shape;137;p6"/>
          <p:cNvPicPr/>
          <p:nvPr/>
        </p:nvPicPr>
        <p:blipFill>
          <a:blip r:embed="rId3"/>
          <a:srcRect l="7208" r="48305" b="45432"/>
          <a:stretch/>
        </p:blipFill>
        <p:spPr>
          <a:xfrm rot="10800000">
            <a:off x="7925040" y="-75960"/>
            <a:ext cx="1218960" cy="2854080"/>
          </a:xfrm>
          <a:prstGeom prst="rect">
            <a:avLst/>
          </a:prstGeom>
          <a:noFill/>
          <a:ln w="0">
            <a:noFill/>
          </a:ln>
        </p:spPr>
      </p:pic>
      <p:grpSp>
        <p:nvGrpSpPr>
          <p:cNvPr id="622" name="Google Shape;138;p6"/>
          <p:cNvGrpSpPr/>
          <p:nvPr/>
        </p:nvGrpSpPr>
        <p:grpSpPr>
          <a:xfrm>
            <a:off x="-1232640" y="-442440"/>
            <a:ext cx="2007000" cy="1963080"/>
            <a:chOff x="-1232640" y="-442440"/>
            <a:chExt cx="2007000" cy="1963080"/>
          </a:xfrm>
        </p:grpSpPr>
        <p:pic>
          <p:nvPicPr>
            <p:cNvPr id="623" name="Google Shape;139;p6"/>
            <p:cNvPicPr/>
            <p:nvPr/>
          </p:nvPicPr>
          <p:blipFill>
            <a:blip r:embed="rId4">
              <a:alphaModFix amt="50000"/>
            </a:blip>
            <a:stretch/>
          </p:blipFill>
          <p:spPr>
            <a:xfrm>
              <a:off x="-1232640" y="-442440"/>
              <a:ext cx="2007000" cy="1963080"/>
            </a:xfrm>
            <a:prstGeom prst="rect">
              <a:avLst/>
            </a:prstGeom>
            <a:noFill/>
            <a:ln w="0">
              <a:noFill/>
            </a:ln>
          </p:spPr>
        </p:pic>
        <p:grpSp>
          <p:nvGrpSpPr>
            <p:cNvPr id="624" name="Google Shape;140;p6"/>
            <p:cNvGrpSpPr/>
            <p:nvPr/>
          </p:nvGrpSpPr>
          <p:grpSpPr>
            <a:xfrm>
              <a:off x="-111240" y="413280"/>
              <a:ext cx="489240" cy="488520"/>
              <a:chOff x="-111240" y="413280"/>
              <a:chExt cx="489240" cy="488520"/>
            </a:xfrm>
          </p:grpSpPr>
          <p:sp>
            <p:nvSpPr>
              <p:cNvPr id="625" name="Google Shape;141;p6"/>
              <p:cNvSpPr/>
              <p:nvPr/>
            </p:nvSpPr>
            <p:spPr>
              <a:xfrm>
                <a:off x="12240" y="413280"/>
                <a:ext cx="243000" cy="246960"/>
              </a:xfrm>
              <a:custGeom>
                <a:avLst/>
                <a:gdLst>
                  <a:gd name="textAreaLeft" fmla="*/ 0 w 243000"/>
                  <a:gd name="textAreaRight" fmla="*/ 243360 w 243000"/>
                  <a:gd name="textAreaTop" fmla="*/ 0 h 246960"/>
                  <a:gd name="textAreaBottom" fmla="*/ 247320 h 24696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626" name="Google Shape;142;p6"/>
              <p:cNvSpPr/>
              <p:nvPr/>
            </p:nvSpPr>
            <p:spPr>
              <a:xfrm>
                <a:off x="120960" y="524880"/>
                <a:ext cx="24480" cy="27360"/>
              </a:xfrm>
              <a:custGeom>
                <a:avLst/>
                <a:gdLst>
                  <a:gd name="textAreaLeft" fmla="*/ 0 w 24480"/>
                  <a:gd name="textAreaRight" fmla="*/ 24840 w 24480"/>
                  <a:gd name="textAreaTop" fmla="*/ 0 h 27360"/>
                  <a:gd name="textAreaBottom" fmla="*/ 27720 h 2736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3680" bIns="1368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627" name="Google Shape;143;p6"/>
              <p:cNvSpPr/>
              <p:nvPr/>
            </p:nvSpPr>
            <p:spPr>
              <a:xfrm>
                <a:off x="82800" y="687600"/>
                <a:ext cx="99720" cy="214200"/>
              </a:xfrm>
              <a:custGeom>
                <a:avLst/>
                <a:gdLst>
                  <a:gd name="textAreaLeft" fmla="*/ 0 w 99720"/>
                  <a:gd name="textAreaRight" fmla="*/ 100080 w 99720"/>
                  <a:gd name="textAreaTop" fmla="*/ 0 h 214200"/>
                  <a:gd name="textAreaBottom" fmla="*/ 214560 h 21420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628" name="Google Shape;144;p6"/>
              <p:cNvSpPr/>
              <p:nvPr/>
            </p:nvSpPr>
            <p:spPr>
              <a:xfrm>
                <a:off x="-111240" y="639000"/>
                <a:ext cx="197640" cy="123480"/>
              </a:xfrm>
              <a:custGeom>
                <a:avLst/>
                <a:gdLst>
                  <a:gd name="textAreaLeft" fmla="*/ 0 w 197640"/>
                  <a:gd name="textAreaRight" fmla="*/ 198000 w 197640"/>
                  <a:gd name="textAreaTop" fmla="*/ 0 h 123480"/>
                  <a:gd name="textAreaBottom" fmla="*/ 123840 h 12348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629" name="Google Shape;145;p6"/>
              <p:cNvSpPr/>
              <p:nvPr/>
            </p:nvSpPr>
            <p:spPr>
              <a:xfrm>
                <a:off x="180000" y="634320"/>
                <a:ext cx="198000" cy="128520"/>
              </a:xfrm>
              <a:custGeom>
                <a:avLst/>
                <a:gdLst>
                  <a:gd name="textAreaLeft" fmla="*/ 0 w 198000"/>
                  <a:gd name="textAreaRight" fmla="*/ 198360 w 198000"/>
                  <a:gd name="textAreaTop" fmla="*/ 0 h 128520"/>
                  <a:gd name="textAreaBottom" fmla="*/ 128880 h 12852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grpSp>
        <p:grpSp>
          <p:nvGrpSpPr>
            <p:cNvPr id="630" name="Google Shape;146;p6"/>
            <p:cNvGrpSpPr/>
            <p:nvPr/>
          </p:nvGrpSpPr>
          <p:grpSpPr>
            <a:xfrm>
              <a:off x="282960" y="-76320"/>
              <a:ext cx="344160" cy="317160"/>
              <a:chOff x="282960" y="-76320"/>
              <a:chExt cx="344160" cy="317160"/>
            </a:xfrm>
          </p:grpSpPr>
          <p:sp>
            <p:nvSpPr>
              <p:cNvPr id="631" name="Google Shape;147;p6"/>
              <p:cNvSpPr/>
              <p:nvPr/>
            </p:nvSpPr>
            <p:spPr>
              <a:xfrm>
                <a:off x="397800" y="-223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632" name="Google Shape;148;p6"/>
              <p:cNvSpPr/>
              <p:nvPr/>
            </p:nvSpPr>
            <p:spPr>
              <a:xfrm>
                <a:off x="282960" y="16236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633" name="Google Shape;149;p6"/>
              <p:cNvSpPr/>
              <p:nvPr/>
            </p:nvSpPr>
            <p:spPr>
              <a:xfrm>
                <a:off x="316080" y="-763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634" name="Google Shape;150;p6"/>
              <p:cNvSpPr/>
              <p:nvPr/>
            </p:nvSpPr>
            <p:spPr>
              <a:xfrm>
                <a:off x="340920" y="12996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grpSp>
      </p:grpSp>
      <p:pic>
        <p:nvPicPr>
          <p:cNvPr id="635" name="Google Shape;151;p6"/>
          <p:cNvPicPr/>
          <p:nvPr/>
        </p:nvPicPr>
        <p:blipFill>
          <a:blip r:embed="rId5">
            <a:alphaModFix amt="50000"/>
          </a:blip>
          <a:stretch/>
        </p:blipFill>
        <p:spPr>
          <a:xfrm rot="5829600">
            <a:off x="-1656000" y="3238200"/>
            <a:ext cx="3541680" cy="3464640"/>
          </a:xfrm>
          <a:prstGeom prst="rect">
            <a:avLst/>
          </a:prstGeom>
          <a:noFill/>
          <a:ln w="0">
            <a:noFill/>
          </a:ln>
        </p:spPr>
      </p:pic>
      <p:sp>
        <p:nvSpPr>
          <p:cNvPr id="636"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u="none" strike="noStrike">
                <a:solidFill>
                  <a:schemeClr val="dk1"/>
                </a:solidFill>
                <a:effectLst/>
                <a:uFillTx/>
                <a:latin typeface="Arial"/>
              </a:rPr>
              <a:t>Click to edit the title text format</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ONE_COLUMN_TEXT">
    <p:bg>
      <p:bgPr>
        <a:solidFill>
          <a:schemeClr val="lt2"/>
        </a:solidFill>
        <a:effectLst/>
      </p:bgPr>
    </p:bg>
    <p:spTree>
      <p:nvGrpSpPr>
        <p:cNvPr id="1" name=""/>
        <p:cNvGrpSpPr/>
        <p:nvPr/>
      </p:nvGrpSpPr>
      <p:grpSpPr>
        <a:xfrm>
          <a:off x="0" y="0"/>
          <a:ext cx="0" cy="0"/>
          <a:chOff x="0" y="0"/>
          <a:chExt cx="0" cy="0"/>
        </a:xfrm>
      </p:grpSpPr>
      <p:pic>
        <p:nvPicPr>
          <p:cNvPr id="637" name="Google Shape;154;p7"/>
          <p:cNvPicPr/>
          <p:nvPr/>
        </p:nvPicPr>
        <p:blipFill>
          <a:blip r:embed="rId2"/>
          <a:srcRect t="1844" r="1844"/>
          <a:stretch/>
        </p:blipFill>
        <p:spPr>
          <a:xfrm rot="10800000" flipH="1">
            <a:off x="0" y="0"/>
            <a:ext cx="9143640" cy="5143320"/>
          </a:xfrm>
          <a:prstGeom prst="rect">
            <a:avLst/>
          </a:prstGeom>
          <a:noFill/>
          <a:ln w="0">
            <a:noFill/>
          </a:ln>
        </p:spPr>
      </p:pic>
      <p:pic>
        <p:nvPicPr>
          <p:cNvPr id="638" name="Google Shape;155;p7"/>
          <p:cNvPicPr/>
          <p:nvPr/>
        </p:nvPicPr>
        <p:blipFill>
          <a:blip r:embed="rId3"/>
          <a:srcRect l="7208" r="48305" b="45432"/>
          <a:stretch/>
        </p:blipFill>
        <p:spPr>
          <a:xfrm rot="10800000">
            <a:off x="7925040" y="-75960"/>
            <a:ext cx="1218960" cy="2854080"/>
          </a:xfrm>
          <a:prstGeom prst="rect">
            <a:avLst/>
          </a:prstGeom>
          <a:noFill/>
          <a:ln w="0">
            <a:noFill/>
          </a:ln>
        </p:spPr>
      </p:pic>
      <p:pic>
        <p:nvPicPr>
          <p:cNvPr id="639" name="Google Shape;156;p7"/>
          <p:cNvPicPr/>
          <p:nvPr/>
        </p:nvPicPr>
        <p:blipFill>
          <a:blip r:embed="rId4">
            <a:alphaModFix amt="50000"/>
          </a:blip>
          <a:stretch/>
        </p:blipFill>
        <p:spPr>
          <a:xfrm rot="4362600">
            <a:off x="6965280" y="2439360"/>
            <a:ext cx="3541680" cy="3464640"/>
          </a:xfrm>
          <a:prstGeom prst="rect">
            <a:avLst/>
          </a:prstGeom>
          <a:noFill/>
          <a:ln w="0">
            <a:noFill/>
          </a:ln>
        </p:spPr>
      </p:pic>
      <p:grpSp>
        <p:nvGrpSpPr>
          <p:cNvPr id="640" name="Google Shape;157;p7"/>
          <p:cNvGrpSpPr/>
          <p:nvPr/>
        </p:nvGrpSpPr>
        <p:grpSpPr>
          <a:xfrm>
            <a:off x="-1080360" y="-464040"/>
            <a:ext cx="1963080" cy="2007000"/>
            <a:chOff x="-1080360" y="-464040"/>
            <a:chExt cx="1963080" cy="2007000"/>
          </a:xfrm>
        </p:grpSpPr>
        <p:pic>
          <p:nvPicPr>
            <p:cNvPr id="641" name="Google Shape;158;p7"/>
            <p:cNvPicPr/>
            <p:nvPr/>
          </p:nvPicPr>
          <p:blipFill>
            <a:blip r:embed="rId5">
              <a:alphaModFix amt="50000"/>
            </a:blip>
            <a:stretch/>
          </p:blipFill>
          <p:spPr>
            <a:xfrm rot="5400000" flipH="1">
              <a:off x="-1102320" y="-442080"/>
              <a:ext cx="2007000" cy="1963080"/>
            </a:xfrm>
            <a:prstGeom prst="rect">
              <a:avLst/>
            </a:prstGeom>
            <a:noFill/>
            <a:ln w="0">
              <a:noFill/>
            </a:ln>
          </p:spPr>
        </p:pic>
        <p:grpSp>
          <p:nvGrpSpPr>
            <p:cNvPr id="642" name="Google Shape;159;p7"/>
            <p:cNvGrpSpPr/>
            <p:nvPr/>
          </p:nvGrpSpPr>
          <p:grpSpPr>
            <a:xfrm>
              <a:off x="180360" y="344160"/>
              <a:ext cx="314280" cy="314640"/>
              <a:chOff x="180360" y="344160"/>
              <a:chExt cx="314280" cy="314640"/>
            </a:xfrm>
          </p:grpSpPr>
          <p:sp>
            <p:nvSpPr>
              <p:cNvPr id="643" name="Google Shape;160;p7"/>
              <p:cNvSpPr/>
              <p:nvPr/>
            </p:nvSpPr>
            <p:spPr>
              <a:xfrm>
                <a:off x="219600" y="3740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644" name="Google Shape;161;p7"/>
              <p:cNvSpPr/>
              <p:nvPr/>
            </p:nvSpPr>
            <p:spPr>
              <a:xfrm>
                <a:off x="180360" y="34416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grpSp>
        <p:grpSp>
          <p:nvGrpSpPr>
            <p:cNvPr id="645" name="Google Shape;162;p7"/>
            <p:cNvGrpSpPr/>
            <p:nvPr/>
          </p:nvGrpSpPr>
          <p:grpSpPr>
            <a:xfrm>
              <a:off x="149760" y="954360"/>
              <a:ext cx="375480" cy="388080"/>
              <a:chOff x="149760" y="954360"/>
              <a:chExt cx="375480" cy="388080"/>
            </a:xfrm>
          </p:grpSpPr>
          <p:sp>
            <p:nvSpPr>
              <p:cNvPr id="646" name="Google Shape;163;p7"/>
              <p:cNvSpPr/>
              <p:nvPr/>
            </p:nvSpPr>
            <p:spPr>
              <a:xfrm>
                <a:off x="149760" y="954360"/>
                <a:ext cx="375480" cy="245160"/>
              </a:xfrm>
              <a:custGeom>
                <a:avLst/>
                <a:gdLst>
                  <a:gd name="textAreaLeft" fmla="*/ 0 w 375480"/>
                  <a:gd name="textAreaRight" fmla="*/ 375840 w 375480"/>
                  <a:gd name="textAreaTop" fmla="*/ 0 h 245160"/>
                  <a:gd name="textAreaBottom" fmla="*/ 245520 h 24516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647" name="Google Shape;164;p7"/>
              <p:cNvSpPr/>
              <p:nvPr/>
            </p:nvSpPr>
            <p:spPr>
              <a:xfrm>
                <a:off x="412560" y="1293480"/>
                <a:ext cx="46800" cy="48960"/>
              </a:xfrm>
              <a:custGeom>
                <a:avLst/>
                <a:gdLst>
                  <a:gd name="textAreaLeft" fmla="*/ 0 w 46800"/>
                  <a:gd name="textAreaRight" fmla="*/ 47160 w 46800"/>
                  <a:gd name="textAreaTop" fmla="*/ 0 h 48960"/>
                  <a:gd name="textAreaBottom" fmla="*/ 49320 h 4896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648" name="Google Shape;165;p7"/>
              <p:cNvSpPr/>
              <p:nvPr/>
            </p:nvSpPr>
            <p:spPr>
              <a:xfrm>
                <a:off x="352800" y="1218240"/>
                <a:ext cx="142920" cy="51480"/>
              </a:xfrm>
              <a:custGeom>
                <a:avLst/>
                <a:gdLst>
                  <a:gd name="textAreaLeft" fmla="*/ 0 w 142920"/>
                  <a:gd name="textAreaRight" fmla="*/ 143280 w 142920"/>
                  <a:gd name="textAreaTop" fmla="*/ 0 h 51480"/>
                  <a:gd name="textAreaBottom" fmla="*/ 51840 h 5148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grpSp>
      </p:grpSp>
      <p:sp>
        <p:nvSpPr>
          <p:cNvPr id="649" name="PlaceHolder 1"/>
          <p:cNvSpPr>
            <a:spLocks noGrp="1"/>
          </p:cNvSpPr>
          <p:nvPr>
            <p:ph type="title"/>
          </p:nvPr>
        </p:nvSpPr>
        <p:spPr>
          <a:xfrm>
            <a:off x="713160" y="878760"/>
            <a:ext cx="3983400" cy="1027440"/>
          </a:xfrm>
          <a:prstGeom prst="rect">
            <a:avLst/>
          </a:prstGeom>
          <a:noFill/>
          <a:ln w="0">
            <a:noFill/>
          </a:ln>
        </p:spPr>
        <p:txBody>
          <a:bodyPr lIns="91440" tIns="91440" rIns="91440" bIns="91440" anchor="b">
            <a:noAutofit/>
          </a:bodyPr>
          <a:lstStyle/>
          <a:p>
            <a:pPr indent="0">
              <a:buNone/>
            </a:pPr>
            <a:r>
              <a:rPr lang="fr-FR" sz="3000" b="0" u="none" strike="noStrike">
                <a:solidFill>
                  <a:schemeClr val="dk1"/>
                </a:solidFill>
                <a:effectLst/>
                <a:uFillTx/>
                <a:latin typeface="Arial"/>
              </a:rPr>
              <a:t>Click to edit the title text format</a:t>
            </a:r>
          </a:p>
        </p:txBody>
      </p:sp>
      <p:sp>
        <p:nvSpPr>
          <p:cNvPr id="650" name="PlaceHolder 2"/>
          <p:cNvSpPr>
            <a:spLocks noGrp="1"/>
          </p:cNvSpPr>
          <p:nvPr>
            <p:ph type="body"/>
          </p:nvPr>
        </p:nvSpPr>
        <p:spPr>
          <a:xfrm>
            <a:off x="5163840" y="539640"/>
            <a:ext cx="3266640" cy="4064040"/>
          </a:xfrm>
          <a:prstGeom prst="rect">
            <a:avLst/>
          </a:prstGeom>
          <a:noFill/>
          <a:ln w="0">
            <a:noFill/>
          </a:ln>
        </p:spPr>
        <p:txBody>
          <a:bodyPr lIns="90000" tIns="45000" rIns="90000" bIns="45000" anchor="t">
            <a:normAutofit fontScale="70000" lnSpcReduction="19999"/>
          </a:bodyPr>
          <a:lstStyle/>
          <a:p>
            <a:pPr marL="432000" indent="-324000">
              <a:spcBef>
                <a:spcPts val="1417"/>
              </a:spcBef>
              <a:buClr>
                <a:srgbClr val="FFFFFF"/>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FFFFFF"/>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FFFFFF"/>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FFFFFF"/>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Seventh Outline Level</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CAPTION_ONLY">
    <p:bg>
      <p:bgPr>
        <a:solidFill>
          <a:schemeClr val="lt2"/>
        </a:solidFill>
        <a:effectLst/>
      </p:bgPr>
    </p:bg>
    <p:spTree>
      <p:nvGrpSpPr>
        <p:cNvPr id="1" name=""/>
        <p:cNvGrpSpPr/>
        <p:nvPr/>
      </p:nvGrpSpPr>
      <p:grpSpPr>
        <a:xfrm>
          <a:off x="0" y="0"/>
          <a:ext cx="0" cy="0"/>
          <a:chOff x="0" y="0"/>
          <a:chExt cx="0" cy="0"/>
        </a:xfrm>
      </p:grpSpPr>
      <p:sp>
        <p:nvSpPr>
          <p:cNvPr id="723" name="PlaceHolder 1"/>
          <p:cNvSpPr>
            <a:spLocks noGrp="1"/>
          </p:cNvSpPr>
          <p:nvPr>
            <p:ph type="body"/>
          </p:nvPr>
        </p:nvSpPr>
        <p:spPr>
          <a:xfrm>
            <a:off x="0" y="0"/>
            <a:ext cx="9143640" cy="51433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FFFFFF"/>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FFFFFF"/>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FFFFFF"/>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Seventh Outline Level</a:t>
            </a:r>
          </a:p>
        </p:txBody>
      </p:sp>
      <p:sp>
        <p:nvSpPr>
          <p:cNvPr id="724" name="PlaceHolder 2"/>
          <p:cNvSpPr>
            <a:spLocks noGrp="1"/>
          </p:cNvSpPr>
          <p:nvPr>
            <p:ph type="title"/>
          </p:nvPr>
        </p:nvSpPr>
        <p:spPr>
          <a:xfrm>
            <a:off x="1948680" y="4014360"/>
            <a:ext cx="5245920" cy="441360"/>
          </a:xfrm>
          <a:prstGeom prst="rect">
            <a:avLst/>
          </a:prstGeom>
          <a:solidFill>
            <a:schemeClr val="dk2"/>
          </a:solidFill>
          <a:ln w="0">
            <a:noFill/>
          </a:ln>
        </p:spPr>
        <p:txBody>
          <a:bodyPr lIns="91440" tIns="91440" rIns="91440" bIns="91440" anchor="t">
            <a:noAutofit/>
          </a:bodyPr>
          <a:lstStyle/>
          <a:p>
            <a:pPr indent="0">
              <a:buNone/>
            </a:pPr>
            <a:r>
              <a:rPr lang="fr-FR" sz="1800" b="0" u="none" strike="noStrike">
                <a:solidFill>
                  <a:schemeClr val="dk1"/>
                </a:solidFill>
                <a:effectLst/>
                <a:uFillTx/>
                <a:latin typeface="Arial"/>
              </a:rPr>
              <a:t>Click to edit the title text format</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simple-light-2">
    <p:bg>
      <p:bgPr>
        <a:solidFill>
          <a:srgbClr val="0E2A47"/>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CUSTOM">
    <p:bg>
      <p:bgPr>
        <a:solidFill>
          <a:srgbClr val="0E2A47"/>
        </a:solidFill>
        <a:effectLst/>
      </p:bgPr>
    </p:bg>
    <p:spTree>
      <p:nvGrpSpPr>
        <p:cNvPr id="1" name=""/>
        <p:cNvGrpSpPr/>
        <p:nvPr/>
      </p:nvGrpSpPr>
      <p:grpSpPr>
        <a:xfrm>
          <a:off x="0" y="0"/>
          <a:ext cx="0" cy="0"/>
          <a:chOff x="0" y="0"/>
          <a:chExt cx="0" cy="0"/>
        </a:xfrm>
      </p:grpSpPr>
      <p:sp>
        <p:nvSpPr>
          <p:cNvPr id="725" name="PlaceHolder 1"/>
          <p:cNvSpPr>
            <a:spLocks noGrp="1"/>
          </p:cNvSpPr>
          <p:nvPr>
            <p:ph type="title"/>
          </p:nvPr>
        </p:nvSpPr>
        <p:spPr>
          <a:xfrm>
            <a:off x="723600" y="511200"/>
            <a:ext cx="7696800" cy="482040"/>
          </a:xfrm>
          <a:prstGeom prst="rect">
            <a:avLst/>
          </a:prstGeom>
          <a:noFill/>
          <a:ln w="0">
            <a:noFill/>
          </a:ln>
        </p:spPr>
        <p:txBody>
          <a:bodyPr lIns="91440" tIns="91440" rIns="91440" bIns="91440" anchor="t">
            <a:noAutofit/>
          </a:bodyPr>
          <a:lstStyle/>
          <a:p>
            <a:pPr indent="0">
              <a:buNone/>
            </a:pPr>
            <a:r>
              <a:rPr lang="fr-FR" sz="2400" b="0" u="none" strike="noStrike">
                <a:solidFill>
                  <a:schemeClr val="dk1"/>
                </a:solidFill>
                <a:effectLst/>
                <a:uFillTx/>
                <a:latin typeface="Arial"/>
              </a:rPr>
              <a:t>Click to edit the title text format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_1_1_1_1_1_1">
    <p:bg>
      <p:bgPr>
        <a:solidFill>
          <a:schemeClr val="lt2"/>
        </a:solidFill>
        <a:effectLst/>
      </p:bgPr>
    </p:bg>
    <p:spTree>
      <p:nvGrpSpPr>
        <p:cNvPr id="1" name=""/>
        <p:cNvGrpSpPr/>
        <p:nvPr/>
      </p:nvGrpSpPr>
      <p:grpSpPr>
        <a:xfrm>
          <a:off x="0" y="0"/>
          <a:ext cx="0" cy="0"/>
          <a:chOff x="0" y="0"/>
          <a:chExt cx="0" cy="0"/>
        </a:xfrm>
      </p:grpSpPr>
      <p:pic>
        <p:nvPicPr>
          <p:cNvPr id="54" name="Google Shape;298;p13"/>
          <p:cNvPicPr/>
          <p:nvPr/>
        </p:nvPicPr>
        <p:blipFill>
          <a:blip r:embed="rId2"/>
          <a:srcRect t="1844" r="1844"/>
          <a:stretch/>
        </p:blipFill>
        <p:spPr>
          <a:xfrm>
            <a:off x="0" y="0"/>
            <a:ext cx="9143640" cy="5143320"/>
          </a:xfrm>
          <a:prstGeom prst="rect">
            <a:avLst/>
          </a:prstGeom>
          <a:noFill/>
          <a:ln w="0">
            <a:noFill/>
          </a:ln>
        </p:spPr>
      </p:pic>
      <p:pic>
        <p:nvPicPr>
          <p:cNvPr id="55" name="Google Shape;299;p13"/>
          <p:cNvPicPr/>
          <p:nvPr/>
        </p:nvPicPr>
        <p:blipFill>
          <a:blip r:embed="rId3">
            <a:alphaModFix amt="60000"/>
          </a:blip>
          <a:srcRect b="1681"/>
          <a:stretch/>
        </p:blipFill>
        <p:spPr>
          <a:xfrm flipH="1">
            <a:off x="6489000" y="0"/>
            <a:ext cx="2740680" cy="5143320"/>
          </a:xfrm>
          <a:prstGeom prst="rect">
            <a:avLst/>
          </a:prstGeom>
          <a:noFill/>
          <a:ln w="0">
            <a:noFill/>
          </a:ln>
        </p:spPr>
      </p:pic>
      <p:grpSp>
        <p:nvGrpSpPr>
          <p:cNvPr id="56" name="Google Shape;300;p13"/>
          <p:cNvGrpSpPr/>
          <p:nvPr/>
        </p:nvGrpSpPr>
        <p:grpSpPr>
          <a:xfrm>
            <a:off x="7427160" y="-528840"/>
            <a:ext cx="2592000" cy="5956200"/>
            <a:chOff x="7427160" y="-528840"/>
            <a:chExt cx="2592000" cy="5956200"/>
          </a:xfrm>
        </p:grpSpPr>
        <p:grpSp>
          <p:nvGrpSpPr>
            <p:cNvPr id="57" name="Google Shape;301;p13"/>
            <p:cNvGrpSpPr/>
            <p:nvPr/>
          </p:nvGrpSpPr>
          <p:grpSpPr>
            <a:xfrm>
              <a:off x="7427160" y="3464280"/>
              <a:ext cx="2007000" cy="1963080"/>
              <a:chOff x="7427160" y="3464280"/>
              <a:chExt cx="2007000" cy="1963080"/>
            </a:xfrm>
          </p:grpSpPr>
          <p:pic>
            <p:nvPicPr>
              <p:cNvPr id="58" name="Google Shape;302;p13"/>
              <p:cNvPicPr/>
              <p:nvPr/>
            </p:nvPicPr>
            <p:blipFill>
              <a:blip r:embed="rId4">
                <a:alphaModFix amt="50000"/>
              </a:blip>
              <a:stretch/>
            </p:blipFill>
            <p:spPr>
              <a:xfrm>
                <a:off x="7427160" y="3464280"/>
                <a:ext cx="2007000" cy="1963080"/>
              </a:xfrm>
              <a:prstGeom prst="rect">
                <a:avLst/>
              </a:prstGeom>
              <a:noFill/>
              <a:ln w="0">
                <a:noFill/>
              </a:ln>
            </p:spPr>
          </p:pic>
          <p:grpSp>
            <p:nvGrpSpPr>
              <p:cNvPr id="59" name="Google Shape;303;p13"/>
              <p:cNvGrpSpPr/>
              <p:nvPr/>
            </p:nvGrpSpPr>
            <p:grpSpPr>
              <a:xfrm>
                <a:off x="8296200" y="3854520"/>
                <a:ext cx="344160" cy="317160"/>
                <a:chOff x="8296200" y="3854520"/>
                <a:chExt cx="344160" cy="317160"/>
              </a:xfrm>
            </p:grpSpPr>
            <p:sp>
              <p:nvSpPr>
                <p:cNvPr id="60" name="Google Shape;304;p13"/>
                <p:cNvSpPr/>
                <p:nvPr/>
              </p:nvSpPr>
              <p:spPr>
                <a:xfrm>
                  <a:off x="8410680" y="39085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61" name="Google Shape;305;p13"/>
                <p:cNvSpPr/>
                <p:nvPr/>
              </p:nvSpPr>
              <p:spPr>
                <a:xfrm>
                  <a:off x="8296200" y="409320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62" name="Google Shape;306;p13"/>
                <p:cNvSpPr/>
                <p:nvPr/>
              </p:nvSpPr>
              <p:spPr>
                <a:xfrm>
                  <a:off x="8329320" y="38545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63" name="Google Shape;307;p13"/>
                <p:cNvSpPr/>
                <p:nvPr/>
              </p:nvSpPr>
              <p:spPr>
                <a:xfrm>
                  <a:off x="8354160" y="406044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grpSp>
          <p:grpSp>
            <p:nvGrpSpPr>
              <p:cNvPr id="64" name="Google Shape;308;p13"/>
              <p:cNvGrpSpPr/>
              <p:nvPr/>
            </p:nvGrpSpPr>
            <p:grpSpPr>
              <a:xfrm>
                <a:off x="7665480" y="3855600"/>
                <a:ext cx="314280" cy="314640"/>
                <a:chOff x="7665480" y="3855600"/>
                <a:chExt cx="314280" cy="314640"/>
              </a:xfrm>
            </p:grpSpPr>
            <p:sp>
              <p:nvSpPr>
                <p:cNvPr id="65" name="Google Shape;309;p13"/>
                <p:cNvSpPr/>
                <p:nvPr/>
              </p:nvSpPr>
              <p:spPr>
                <a:xfrm>
                  <a:off x="7704720" y="38858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66" name="Google Shape;310;p13"/>
                <p:cNvSpPr/>
                <p:nvPr/>
              </p:nvSpPr>
              <p:spPr>
                <a:xfrm>
                  <a:off x="7665480" y="385560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grpSp>
          <p:grpSp>
            <p:nvGrpSpPr>
              <p:cNvPr id="67" name="Google Shape;311;p13"/>
              <p:cNvGrpSpPr/>
              <p:nvPr/>
            </p:nvGrpSpPr>
            <p:grpSpPr>
              <a:xfrm>
                <a:off x="7982640" y="4396680"/>
                <a:ext cx="356040" cy="357120"/>
                <a:chOff x="7982640" y="4396680"/>
                <a:chExt cx="356040" cy="357120"/>
              </a:xfrm>
            </p:grpSpPr>
            <p:sp>
              <p:nvSpPr>
                <p:cNvPr id="68" name="Google Shape;312;p13"/>
                <p:cNvSpPr/>
                <p:nvPr/>
              </p:nvSpPr>
              <p:spPr>
                <a:xfrm>
                  <a:off x="8060400" y="460656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69" name="Google Shape;313;p13"/>
                <p:cNvSpPr/>
                <p:nvPr/>
              </p:nvSpPr>
              <p:spPr>
                <a:xfrm>
                  <a:off x="8192160" y="460764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70" name="Google Shape;314;p13"/>
                <p:cNvSpPr/>
                <p:nvPr/>
              </p:nvSpPr>
              <p:spPr>
                <a:xfrm>
                  <a:off x="8060400" y="447552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71" name="Google Shape;315;p13"/>
                <p:cNvSpPr/>
                <p:nvPr/>
              </p:nvSpPr>
              <p:spPr>
                <a:xfrm>
                  <a:off x="8190720" y="447552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72" name="Google Shape;316;p13"/>
                <p:cNvSpPr/>
                <p:nvPr/>
              </p:nvSpPr>
              <p:spPr>
                <a:xfrm>
                  <a:off x="8141760" y="455868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73" name="Google Shape;317;p13"/>
                <p:cNvSpPr/>
                <p:nvPr/>
              </p:nvSpPr>
              <p:spPr>
                <a:xfrm>
                  <a:off x="8055000" y="447084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74" name="Google Shape;318;p13"/>
                <p:cNvSpPr/>
                <p:nvPr/>
              </p:nvSpPr>
              <p:spPr>
                <a:xfrm>
                  <a:off x="7982640" y="439668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grpSp>
          <p:grpSp>
            <p:nvGrpSpPr>
              <p:cNvPr id="75" name="Google Shape;319;p13"/>
              <p:cNvGrpSpPr/>
              <p:nvPr/>
            </p:nvGrpSpPr>
            <p:grpSpPr>
              <a:xfrm>
                <a:off x="8590320" y="4392000"/>
                <a:ext cx="354600" cy="366120"/>
                <a:chOff x="8590320" y="4392000"/>
                <a:chExt cx="354600" cy="366120"/>
              </a:xfrm>
            </p:grpSpPr>
            <p:sp>
              <p:nvSpPr>
                <p:cNvPr id="76" name="Google Shape;320;p13"/>
                <p:cNvSpPr/>
                <p:nvPr/>
              </p:nvSpPr>
              <p:spPr>
                <a:xfrm>
                  <a:off x="8590320" y="439200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77" name="Google Shape;321;p13"/>
                <p:cNvSpPr/>
                <p:nvPr/>
              </p:nvSpPr>
              <p:spPr>
                <a:xfrm>
                  <a:off x="8838720" y="471204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78" name="Google Shape;322;p13"/>
                <p:cNvSpPr/>
                <p:nvPr/>
              </p:nvSpPr>
              <p:spPr>
                <a:xfrm>
                  <a:off x="8782200" y="464112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grpSp>
          <p:grpSp>
            <p:nvGrpSpPr>
              <p:cNvPr id="79" name="Google Shape;323;p13"/>
              <p:cNvGrpSpPr/>
              <p:nvPr/>
            </p:nvGrpSpPr>
            <p:grpSpPr>
              <a:xfrm>
                <a:off x="8956800" y="3853800"/>
                <a:ext cx="326880" cy="318600"/>
                <a:chOff x="8956800" y="3853800"/>
                <a:chExt cx="326880" cy="318600"/>
              </a:xfrm>
            </p:grpSpPr>
            <p:sp>
              <p:nvSpPr>
                <p:cNvPr id="80" name="Google Shape;324;p13"/>
                <p:cNvSpPr/>
                <p:nvPr/>
              </p:nvSpPr>
              <p:spPr>
                <a:xfrm>
                  <a:off x="9083160" y="415080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81" name="Google Shape;325;p13"/>
                <p:cNvSpPr/>
                <p:nvPr/>
              </p:nvSpPr>
              <p:spPr>
                <a:xfrm>
                  <a:off x="8956800" y="397224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82" name="Google Shape;326;p13"/>
                <p:cNvSpPr/>
                <p:nvPr/>
              </p:nvSpPr>
              <p:spPr>
                <a:xfrm>
                  <a:off x="9094680" y="410652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83" name="Google Shape;327;p13"/>
                <p:cNvSpPr/>
                <p:nvPr/>
              </p:nvSpPr>
              <p:spPr>
                <a:xfrm>
                  <a:off x="8982000" y="385380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84" name="Google Shape;328;p13"/>
                <p:cNvSpPr/>
                <p:nvPr/>
              </p:nvSpPr>
              <p:spPr>
                <a:xfrm>
                  <a:off x="9110520" y="406404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85" name="Google Shape;329;p13"/>
                <p:cNvSpPr/>
                <p:nvPr/>
              </p:nvSpPr>
              <p:spPr>
                <a:xfrm>
                  <a:off x="9126000" y="402120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86" name="Google Shape;330;p13"/>
                <p:cNvSpPr/>
                <p:nvPr/>
              </p:nvSpPr>
              <p:spPr>
                <a:xfrm>
                  <a:off x="9155160" y="392940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87" name="Google Shape;331;p13"/>
                <p:cNvSpPr/>
                <p:nvPr/>
              </p:nvSpPr>
              <p:spPr>
                <a:xfrm>
                  <a:off x="9192600" y="390852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88" name="Google Shape;332;p13"/>
                <p:cNvSpPr/>
                <p:nvPr/>
              </p:nvSpPr>
              <p:spPr>
                <a:xfrm>
                  <a:off x="9230040" y="387972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grpSp>
        </p:grpSp>
        <p:grpSp>
          <p:nvGrpSpPr>
            <p:cNvPr id="89" name="Google Shape;333;p13"/>
            <p:cNvGrpSpPr/>
            <p:nvPr/>
          </p:nvGrpSpPr>
          <p:grpSpPr>
            <a:xfrm>
              <a:off x="8056080" y="-528840"/>
              <a:ext cx="1963080" cy="2007000"/>
              <a:chOff x="8056080" y="-528840"/>
              <a:chExt cx="1963080" cy="2007000"/>
            </a:xfrm>
          </p:grpSpPr>
          <p:pic>
            <p:nvPicPr>
              <p:cNvPr id="90" name="Google Shape;334;p13"/>
              <p:cNvPicPr/>
              <p:nvPr/>
            </p:nvPicPr>
            <p:blipFill>
              <a:blip r:embed="rId4">
                <a:alphaModFix amt="50000"/>
              </a:blip>
              <a:stretch/>
            </p:blipFill>
            <p:spPr>
              <a:xfrm rot="16200000">
                <a:off x="8034120" y="-506880"/>
                <a:ext cx="2007000" cy="1963080"/>
              </a:xfrm>
              <a:prstGeom prst="rect">
                <a:avLst/>
              </a:prstGeom>
              <a:noFill/>
              <a:ln w="0">
                <a:noFill/>
              </a:ln>
            </p:spPr>
          </p:pic>
          <p:grpSp>
            <p:nvGrpSpPr>
              <p:cNvPr id="91" name="Google Shape;335;p13"/>
              <p:cNvGrpSpPr/>
              <p:nvPr/>
            </p:nvGrpSpPr>
            <p:grpSpPr>
              <a:xfrm>
                <a:off x="8377200" y="837000"/>
                <a:ext cx="461160" cy="460440"/>
                <a:chOff x="8377200" y="837000"/>
                <a:chExt cx="461160" cy="460440"/>
              </a:xfrm>
            </p:grpSpPr>
            <p:sp>
              <p:nvSpPr>
                <p:cNvPr id="92" name="Google Shape;336;p13"/>
                <p:cNvSpPr/>
                <p:nvPr/>
              </p:nvSpPr>
              <p:spPr>
                <a:xfrm>
                  <a:off x="8493840" y="837000"/>
                  <a:ext cx="228600" cy="232560"/>
                </a:xfrm>
                <a:custGeom>
                  <a:avLst/>
                  <a:gdLst>
                    <a:gd name="textAreaLeft" fmla="*/ 0 w 228600"/>
                    <a:gd name="textAreaRight" fmla="*/ 228960 w 228600"/>
                    <a:gd name="textAreaTop" fmla="*/ 0 h 232560"/>
                    <a:gd name="textAreaBottom" fmla="*/ 232920 h 23256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93" name="Google Shape;337;p13"/>
                <p:cNvSpPr/>
                <p:nvPr/>
              </p:nvSpPr>
              <p:spPr>
                <a:xfrm>
                  <a:off x="8596080" y="942120"/>
                  <a:ext cx="23040" cy="25560"/>
                </a:xfrm>
                <a:custGeom>
                  <a:avLst/>
                  <a:gdLst>
                    <a:gd name="textAreaLeft" fmla="*/ 0 w 23040"/>
                    <a:gd name="textAreaRight" fmla="*/ 23400 w 23040"/>
                    <a:gd name="textAreaTop" fmla="*/ 0 h 25560"/>
                    <a:gd name="textAreaBottom" fmla="*/ 25920 h 2556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2960" bIns="1296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94" name="Google Shape;338;p13"/>
                <p:cNvSpPr/>
                <p:nvPr/>
              </p:nvSpPr>
              <p:spPr>
                <a:xfrm>
                  <a:off x="8560440" y="1095480"/>
                  <a:ext cx="93600" cy="201960"/>
                </a:xfrm>
                <a:custGeom>
                  <a:avLst/>
                  <a:gdLst>
                    <a:gd name="textAreaLeft" fmla="*/ 0 w 93600"/>
                    <a:gd name="textAreaRight" fmla="*/ 93960 w 93600"/>
                    <a:gd name="textAreaTop" fmla="*/ 0 h 201960"/>
                    <a:gd name="textAreaBottom" fmla="*/ 202320 h 20196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95" name="Google Shape;339;p13"/>
                <p:cNvSpPr/>
                <p:nvPr/>
              </p:nvSpPr>
              <p:spPr>
                <a:xfrm>
                  <a:off x="8377200" y="1049760"/>
                  <a:ext cx="186120" cy="116280"/>
                </a:xfrm>
                <a:custGeom>
                  <a:avLst/>
                  <a:gdLst>
                    <a:gd name="textAreaLeft" fmla="*/ 0 w 186120"/>
                    <a:gd name="textAreaRight" fmla="*/ 186480 w 186120"/>
                    <a:gd name="textAreaTop" fmla="*/ 0 h 116280"/>
                    <a:gd name="textAreaBottom" fmla="*/ 116640 h 11628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96" name="Google Shape;340;p13"/>
                <p:cNvSpPr/>
                <p:nvPr/>
              </p:nvSpPr>
              <p:spPr>
                <a:xfrm>
                  <a:off x="8651880" y="1045080"/>
                  <a:ext cx="186480" cy="120960"/>
                </a:xfrm>
                <a:custGeom>
                  <a:avLst/>
                  <a:gdLst>
                    <a:gd name="textAreaLeft" fmla="*/ 0 w 186480"/>
                    <a:gd name="textAreaRight" fmla="*/ 186840 w 186480"/>
                    <a:gd name="textAreaTop" fmla="*/ 0 h 120960"/>
                    <a:gd name="textAreaBottom" fmla="*/ 121320 h 12096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grpSp>
          <p:grpSp>
            <p:nvGrpSpPr>
              <p:cNvPr id="97" name="Google Shape;341;p13"/>
              <p:cNvGrpSpPr/>
              <p:nvPr/>
            </p:nvGrpSpPr>
            <p:grpSpPr>
              <a:xfrm>
                <a:off x="8408160" y="235800"/>
                <a:ext cx="399240" cy="400320"/>
                <a:chOff x="8408160" y="235800"/>
                <a:chExt cx="399240" cy="400320"/>
              </a:xfrm>
            </p:grpSpPr>
            <p:sp>
              <p:nvSpPr>
                <p:cNvPr id="98" name="Google Shape;342;p13"/>
                <p:cNvSpPr/>
                <p:nvPr/>
              </p:nvSpPr>
              <p:spPr>
                <a:xfrm>
                  <a:off x="8562600" y="315000"/>
                  <a:ext cx="87840" cy="106200"/>
                </a:xfrm>
                <a:custGeom>
                  <a:avLst/>
                  <a:gdLst>
                    <a:gd name="textAreaLeft" fmla="*/ 0 w 87840"/>
                    <a:gd name="textAreaRight" fmla="*/ 88200 w 87840"/>
                    <a:gd name="textAreaTop" fmla="*/ 0 h 106200"/>
                    <a:gd name="textAreaBottom" fmla="*/ 106560 h 106200"/>
                  </a:gdLst>
                  <a:ahLst/>
                  <a:cxnLst/>
                  <a:rect l="textAreaLeft" t="textAreaTop" r="textAreaRight" b="textAreaBottom"/>
                  <a:pathLst>
                    <a:path w="452" h="545">
                      <a:moveTo>
                        <a:pt x="452" y="224"/>
                      </a:moveTo>
                      <a:cubicBezTo>
                        <a:pt x="452" y="143"/>
                        <a:pt x="441" y="68"/>
                        <a:pt x="425" y="0"/>
                      </a:cubicBezTo>
                      <a:cubicBezTo>
                        <a:pt x="41" y="0"/>
                        <a:pt x="41" y="0"/>
                        <a:pt x="41" y="0"/>
                      </a:cubicBezTo>
                      <a:cubicBezTo>
                        <a:pt x="0" y="184"/>
                        <a:pt x="12" y="349"/>
                        <a:pt x="58" y="545"/>
                      </a:cubicBezTo>
                      <a:cubicBezTo>
                        <a:pt x="166" y="545"/>
                        <a:pt x="166" y="545"/>
                        <a:pt x="166" y="545"/>
                      </a:cubicBezTo>
                      <a:cubicBezTo>
                        <a:pt x="166" y="302"/>
                        <a:pt x="166" y="302"/>
                        <a:pt x="166" y="302"/>
                      </a:cubicBezTo>
                      <a:cubicBezTo>
                        <a:pt x="166" y="265"/>
                        <a:pt x="196" y="235"/>
                        <a:pt x="233" y="235"/>
                      </a:cubicBezTo>
                      <a:cubicBezTo>
                        <a:pt x="269" y="235"/>
                        <a:pt x="299" y="265"/>
                        <a:pt x="299" y="302"/>
                      </a:cubicBezTo>
                      <a:cubicBezTo>
                        <a:pt x="299" y="545"/>
                        <a:pt x="299" y="545"/>
                        <a:pt x="299" y="545"/>
                      </a:cubicBezTo>
                      <a:cubicBezTo>
                        <a:pt x="418" y="545"/>
                        <a:pt x="418" y="545"/>
                        <a:pt x="418" y="545"/>
                      </a:cubicBezTo>
                      <a:cubicBezTo>
                        <a:pt x="442" y="430"/>
                        <a:pt x="451" y="328"/>
                        <a:pt x="452" y="2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99" name="Google Shape;343;p13"/>
                <p:cNvSpPr/>
                <p:nvPr/>
              </p:nvSpPr>
              <p:spPr>
                <a:xfrm>
                  <a:off x="8576640" y="235800"/>
                  <a:ext cx="62640" cy="52920"/>
                </a:xfrm>
                <a:custGeom>
                  <a:avLst/>
                  <a:gdLst>
                    <a:gd name="textAreaLeft" fmla="*/ 0 w 62640"/>
                    <a:gd name="textAreaRight" fmla="*/ 63000 w 62640"/>
                    <a:gd name="textAreaTop" fmla="*/ 0 h 52920"/>
                    <a:gd name="textAreaBottom" fmla="*/ 53280 h 52920"/>
                  </a:gdLst>
                  <a:ahLst/>
                  <a:cxnLst/>
                  <a:rect l="textAreaLeft" t="textAreaTop" r="textAreaRight" b="textAreaBottom"/>
                  <a:pathLst>
                    <a:path w="323" h="272">
                      <a:moveTo>
                        <a:pt x="140" y="15"/>
                      </a:moveTo>
                      <a:cubicBezTo>
                        <a:pt x="81" y="94"/>
                        <a:pt x="34" y="180"/>
                        <a:pt x="0" y="272"/>
                      </a:cubicBezTo>
                      <a:cubicBezTo>
                        <a:pt x="323" y="272"/>
                        <a:pt x="323" y="272"/>
                        <a:pt x="323" y="272"/>
                      </a:cubicBezTo>
                      <a:cubicBezTo>
                        <a:pt x="301" y="215"/>
                        <a:pt x="277" y="166"/>
                        <a:pt x="254" y="126"/>
                      </a:cubicBezTo>
                      <a:cubicBezTo>
                        <a:pt x="230" y="82"/>
                        <a:pt x="206" y="45"/>
                        <a:pt x="184" y="15"/>
                      </a:cubicBezTo>
                      <a:cubicBezTo>
                        <a:pt x="173" y="0"/>
                        <a:pt x="151" y="0"/>
                        <a:pt x="140"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640" bIns="2664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100" name="Google Shape;344;p13"/>
                <p:cNvSpPr/>
                <p:nvPr/>
              </p:nvSpPr>
              <p:spPr>
                <a:xfrm>
                  <a:off x="8669160" y="396720"/>
                  <a:ext cx="14040" cy="43560"/>
                </a:xfrm>
                <a:custGeom>
                  <a:avLst/>
                  <a:gdLst>
                    <a:gd name="textAreaLeft" fmla="*/ 0 w 14040"/>
                    <a:gd name="textAreaRight" fmla="*/ 14400 w 14040"/>
                    <a:gd name="textAreaTop" fmla="*/ 0 h 43560"/>
                    <a:gd name="textAreaBottom" fmla="*/ 43920 h 43560"/>
                  </a:gdLst>
                  <a:ahLst/>
                  <a:cxnLst/>
                  <a:rect l="textAreaLeft" t="textAreaTop" r="textAreaRight" b="textAreaBottom"/>
                  <a:pathLst>
                    <a:path w="75" h="225">
                      <a:moveTo>
                        <a:pt x="0" y="166"/>
                      </a:moveTo>
                      <a:cubicBezTo>
                        <a:pt x="75" y="225"/>
                        <a:pt x="75" y="225"/>
                        <a:pt x="75" y="225"/>
                      </a:cubicBezTo>
                      <a:cubicBezTo>
                        <a:pt x="75" y="46"/>
                        <a:pt x="75" y="46"/>
                        <a:pt x="75" y="46"/>
                      </a:cubicBezTo>
                      <a:cubicBezTo>
                        <a:pt x="27" y="0"/>
                        <a:pt x="27" y="0"/>
                        <a:pt x="27" y="0"/>
                      </a:cubicBezTo>
                      <a:cubicBezTo>
                        <a:pt x="21" y="51"/>
                        <a:pt x="13" y="108"/>
                        <a:pt x="0" y="166"/>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101" name="Google Shape;345;p13"/>
                <p:cNvSpPr/>
                <p:nvPr/>
              </p:nvSpPr>
              <p:spPr>
                <a:xfrm>
                  <a:off x="8408160" y="288000"/>
                  <a:ext cx="142560" cy="175680"/>
                </a:xfrm>
                <a:custGeom>
                  <a:avLst/>
                  <a:gdLst>
                    <a:gd name="textAreaLeft" fmla="*/ 0 w 142560"/>
                    <a:gd name="textAreaRight" fmla="*/ 142920 w 142560"/>
                    <a:gd name="textAreaTop" fmla="*/ 0 h 175680"/>
                    <a:gd name="textAreaBottom" fmla="*/ 176040 h 175680"/>
                  </a:gdLst>
                  <a:ahLst/>
                  <a:cxnLst/>
                  <a:rect l="textAreaLeft" t="textAreaTop" r="textAreaRight" b="textAreaBottom"/>
                  <a:pathLst>
                    <a:path w="733" h="901">
                      <a:moveTo>
                        <a:pt x="0" y="51"/>
                      </a:moveTo>
                      <a:cubicBezTo>
                        <a:pt x="0" y="607"/>
                        <a:pt x="0" y="607"/>
                        <a:pt x="0" y="607"/>
                      </a:cubicBezTo>
                      <a:cubicBezTo>
                        <a:pt x="59" y="618"/>
                        <a:pt x="134" y="641"/>
                        <a:pt x="183" y="678"/>
                      </a:cubicBezTo>
                      <a:cubicBezTo>
                        <a:pt x="235" y="717"/>
                        <a:pt x="276" y="770"/>
                        <a:pt x="302" y="830"/>
                      </a:cubicBezTo>
                      <a:cubicBezTo>
                        <a:pt x="343" y="841"/>
                        <a:pt x="379" y="866"/>
                        <a:pt x="403" y="901"/>
                      </a:cubicBezTo>
                      <a:cubicBezTo>
                        <a:pt x="437" y="893"/>
                        <a:pt x="470" y="882"/>
                        <a:pt x="502" y="869"/>
                      </a:cubicBezTo>
                      <a:cubicBezTo>
                        <a:pt x="502" y="569"/>
                        <a:pt x="502" y="569"/>
                        <a:pt x="502" y="569"/>
                      </a:cubicBezTo>
                      <a:cubicBezTo>
                        <a:pt x="502" y="551"/>
                        <a:pt x="510" y="533"/>
                        <a:pt x="524" y="520"/>
                      </a:cubicBezTo>
                      <a:cubicBezTo>
                        <a:pt x="675" y="382"/>
                        <a:pt x="675" y="382"/>
                        <a:pt x="675" y="382"/>
                      </a:cubicBezTo>
                      <a:cubicBezTo>
                        <a:pt x="672" y="252"/>
                        <a:pt x="692" y="122"/>
                        <a:pt x="733" y="0"/>
                      </a:cubicBezTo>
                      <a:cubicBezTo>
                        <a:pt x="51" y="0"/>
                        <a:pt x="51" y="0"/>
                        <a:pt x="51" y="0"/>
                      </a:cubicBezTo>
                      <a:cubicBezTo>
                        <a:pt x="23" y="0"/>
                        <a:pt x="0" y="22"/>
                        <a:pt x="0" y="5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102" name="Google Shape;346;p13"/>
                <p:cNvSpPr/>
                <p:nvPr/>
              </p:nvSpPr>
              <p:spPr>
                <a:xfrm>
                  <a:off x="8664840" y="288000"/>
                  <a:ext cx="142560" cy="175320"/>
                </a:xfrm>
                <a:custGeom>
                  <a:avLst/>
                  <a:gdLst>
                    <a:gd name="textAreaLeft" fmla="*/ 0 w 142560"/>
                    <a:gd name="textAreaRight" fmla="*/ 142920 w 142560"/>
                    <a:gd name="textAreaTop" fmla="*/ 0 h 175320"/>
                    <a:gd name="textAreaBottom" fmla="*/ 175680 h 175320"/>
                  </a:gdLst>
                  <a:ahLst/>
                  <a:cxnLst/>
                  <a:rect l="textAreaLeft" t="textAreaTop" r="textAreaRight" b="textAreaBottom"/>
                  <a:pathLst>
                    <a:path w="732" h="898">
                      <a:moveTo>
                        <a:pt x="323" y="898"/>
                      </a:moveTo>
                      <a:cubicBezTo>
                        <a:pt x="350" y="860"/>
                        <a:pt x="392" y="834"/>
                        <a:pt x="439" y="827"/>
                      </a:cubicBezTo>
                      <a:cubicBezTo>
                        <a:pt x="490" y="721"/>
                        <a:pt x="612" y="648"/>
                        <a:pt x="732" y="628"/>
                      </a:cubicBezTo>
                      <a:cubicBezTo>
                        <a:pt x="732" y="51"/>
                        <a:pt x="732" y="51"/>
                        <a:pt x="732" y="51"/>
                      </a:cubicBezTo>
                      <a:cubicBezTo>
                        <a:pt x="732" y="22"/>
                        <a:pt x="709" y="0"/>
                        <a:pt x="681" y="0"/>
                      </a:cubicBezTo>
                      <a:cubicBezTo>
                        <a:pt x="0" y="0"/>
                        <a:pt x="0" y="0"/>
                        <a:pt x="0" y="0"/>
                      </a:cubicBezTo>
                      <a:cubicBezTo>
                        <a:pt x="38" y="109"/>
                        <a:pt x="64" y="244"/>
                        <a:pt x="61" y="384"/>
                      </a:cubicBezTo>
                      <a:cubicBezTo>
                        <a:pt x="210" y="528"/>
                        <a:pt x="210" y="528"/>
                        <a:pt x="210" y="528"/>
                      </a:cubicBezTo>
                      <a:cubicBezTo>
                        <a:pt x="223" y="540"/>
                        <a:pt x="230" y="557"/>
                        <a:pt x="230" y="576"/>
                      </a:cubicBezTo>
                      <a:cubicBezTo>
                        <a:pt x="230" y="866"/>
                        <a:pt x="230" y="866"/>
                        <a:pt x="230" y="866"/>
                      </a:cubicBezTo>
                      <a:cubicBezTo>
                        <a:pt x="260" y="879"/>
                        <a:pt x="291" y="890"/>
                        <a:pt x="323" y="8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103" name="Google Shape;347;p13"/>
                <p:cNvSpPr/>
                <p:nvPr/>
              </p:nvSpPr>
              <p:spPr>
                <a:xfrm>
                  <a:off x="8408160" y="433080"/>
                  <a:ext cx="133560" cy="126000"/>
                </a:xfrm>
                <a:custGeom>
                  <a:avLst/>
                  <a:gdLst>
                    <a:gd name="textAreaLeft" fmla="*/ 0 w 133560"/>
                    <a:gd name="textAreaRight" fmla="*/ 133920 w 133560"/>
                    <a:gd name="textAreaTop" fmla="*/ 0 h 126000"/>
                    <a:gd name="textAreaBottom" fmla="*/ 126360 h 126000"/>
                  </a:gdLst>
                  <a:ahLst/>
                  <a:cxnLst/>
                  <a:rect l="textAreaLeft" t="textAreaTop" r="textAreaRight" b="textAreaBottom"/>
                  <a:pathLst>
                    <a:path w="687" h="646">
                      <a:moveTo>
                        <a:pt x="657" y="590"/>
                      </a:moveTo>
                      <a:cubicBezTo>
                        <a:pt x="657" y="429"/>
                        <a:pt x="525" y="298"/>
                        <a:pt x="364" y="298"/>
                      </a:cubicBezTo>
                      <a:cubicBezTo>
                        <a:pt x="336" y="298"/>
                        <a:pt x="306" y="278"/>
                        <a:pt x="299" y="247"/>
                      </a:cubicBezTo>
                      <a:cubicBezTo>
                        <a:pt x="295" y="227"/>
                        <a:pt x="277" y="214"/>
                        <a:pt x="257" y="214"/>
                      </a:cubicBezTo>
                      <a:cubicBezTo>
                        <a:pt x="256" y="214"/>
                        <a:pt x="256" y="214"/>
                        <a:pt x="256" y="214"/>
                      </a:cubicBezTo>
                      <a:cubicBezTo>
                        <a:pt x="226" y="215"/>
                        <a:pt x="199" y="195"/>
                        <a:pt x="190" y="166"/>
                      </a:cubicBezTo>
                      <a:cubicBezTo>
                        <a:pt x="165" y="83"/>
                        <a:pt x="80" y="22"/>
                        <a:pt x="0" y="0"/>
                      </a:cubicBezTo>
                      <a:cubicBezTo>
                        <a:pt x="0" y="595"/>
                        <a:pt x="0" y="595"/>
                        <a:pt x="0" y="595"/>
                      </a:cubicBezTo>
                      <a:cubicBezTo>
                        <a:pt x="0" y="624"/>
                        <a:pt x="23" y="646"/>
                        <a:pt x="51" y="646"/>
                      </a:cubicBezTo>
                      <a:cubicBezTo>
                        <a:pt x="687" y="646"/>
                        <a:pt x="687" y="646"/>
                        <a:pt x="687" y="646"/>
                      </a:cubicBezTo>
                      <a:cubicBezTo>
                        <a:pt x="669" y="635"/>
                        <a:pt x="657" y="614"/>
                        <a:pt x="657" y="5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104" name="Google Shape;348;p13"/>
                <p:cNvSpPr/>
                <p:nvPr/>
              </p:nvSpPr>
              <p:spPr>
                <a:xfrm>
                  <a:off x="8672040" y="437040"/>
                  <a:ext cx="135360" cy="122040"/>
                </a:xfrm>
                <a:custGeom>
                  <a:avLst/>
                  <a:gdLst>
                    <a:gd name="textAreaLeft" fmla="*/ 0 w 135360"/>
                    <a:gd name="textAreaRight" fmla="*/ 135720 w 135360"/>
                    <a:gd name="textAreaTop" fmla="*/ 0 h 122040"/>
                    <a:gd name="textAreaBottom" fmla="*/ 122400 h 122040"/>
                  </a:gdLst>
                  <a:ahLst/>
                  <a:cxnLst/>
                  <a:rect l="textAreaLeft" t="textAreaTop" r="textAreaRight" b="textAreaBottom"/>
                  <a:pathLst>
                    <a:path w="696" h="627">
                      <a:moveTo>
                        <a:pt x="696" y="0"/>
                      </a:moveTo>
                      <a:cubicBezTo>
                        <a:pt x="617" y="20"/>
                        <a:pt x="536" y="74"/>
                        <a:pt x="512" y="150"/>
                      </a:cubicBezTo>
                      <a:cubicBezTo>
                        <a:pt x="502" y="181"/>
                        <a:pt x="470" y="200"/>
                        <a:pt x="438" y="195"/>
                      </a:cubicBezTo>
                      <a:cubicBezTo>
                        <a:pt x="416" y="192"/>
                        <a:pt x="394" y="206"/>
                        <a:pt x="389" y="228"/>
                      </a:cubicBezTo>
                      <a:cubicBezTo>
                        <a:pt x="382" y="255"/>
                        <a:pt x="358" y="278"/>
                        <a:pt x="325" y="278"/>
                      </a:cubicBezTo>
                      <a:cubicBezTo>
                        <a:pt x="163" y="278"/>
                        <a:pt x="32" y="409"/>
                        <a:pt x="32" y="571"/>
                      </a:cubicBezTo>
                      <a:cubicBezTo>
                        <a:pt x="32" y="595"/>
                        <a:pt x="19" y="616"/>
                        <a:pt x="0" y="627"/>
                      </a:cubicBezTo>
                      <a:cubicBezTo>
                        <a:pt x="645" y="627"/>
                        <a:pt x="645" y="627"/>
                        <a:pt x="645" y="627"/>
                      </a:cubicBezTo>
                      <a:cubicBezTo>
                        <a:pt x="673" y="627"/>
                        <a:pt x="696" y="605"/>
                        <a:pt x="696" y="576"/>
                      </a:cubicBezTo>
                      <a:cubicBezTo>
                        <a:pt x="696" y="0"/>
                        <a:pt x="696" y="0"/>
                        <a:pt x="696"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105" name="Google Shape;349;p13"/>
                <p:cNvSpPr/>
                <p:nvPr/>
              </p:nvSpPr>
              <p:spPr>
                <a:xfrm>
                  <a:off x="8444520" y="585720"/>
                  <a:ext cx="326520" cy="50400"/>
                </a:xfrm>
                <a:custGeom>
                  <a:avLst/>
                  <a:gdLst>
                    <a:gd name="textAreaLeft" fmla="*/ 0 w 326520"/>
                    <a:gd name="textAreaRight" fmla="*/ 326880 w 326520"/>
                    <a:gd name="textAreaTop" fmla="*/ 0 h 50400"/>
                    <a:gd name="textAreaBottom" fmla="*/ 50760 h 50400"/>
                  </a:gdLst>
                  <a:ahLst/>
                  <a:cxnLst/>
                  <a:rect l="textAreaLeft" t="textAreaTop" r="textAreaRight" b="textAreaBottom"/>
                  <a:pathLst>
                    <a:path w="1675" h="260">
                      <a:moveTo>
                        <a:pt x="1586" y="127"/>
                      </a:moveTo>
                      <a:cubicBezTo>
                        <a:pt x="1299" y="127"/>
                        <a:pt x="1299" y="127"/>
                        <a:pt x="1299" y="127"/>
                      </a:cubicBezTo>
                      <a:cubicBezTo>
                        <a:pt x="1299" y="0"/>
                        <a:pt x="1299" y="0"/>
                        <a:pt x="1299" y="0"/>
                      </a:cubicBezTo>
                      <a:cubicBezTo>
                        <a:pt x="375" y="0"/>
                        <a:pt x="375" y="0"/>
                        <a:pt x="375" y="0"/>
                      </a:cubicBezTo>
                      <a:cubicBezTo>
                        <a:pt x="375" y="127"/>
                        <a:pt x="375" y="127"/>
                        <a:pt x="375" y="127"/>
                      </a:cubicBezTo>
                      <a:cubicBezTo>
                        <a:pt x="89" y="127"/>
                        <a:pt x="89" y="127"/>
                        <a:pt x="89" y="127"/>
                      </a:cubicBezTo>
                      <a:cubicBezTo>
                        <a:pt x="0" y="131"/>
                        <a:pt x="1" y="257"/>
                        <a:pt x="89" y="260"/>
                      </a:cubicBezTo>
                      <a:cubicBezTo>
                        <a:pt x="1586" y="260"/>
                        <a:pt x="1586" y="260"/>
                        <a:pt x="1586" y="260"/>
                      </a:cubicBezTo>
                      <a:cubicBezTo>
                        <a:pt x="1675" y="257"/>
                        <a:pt x="1674" y="131"/>
                        <a:pt x="1586" y="12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200" bIns="2520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106" name="Google Shape;350;p13"/>
                <p:cNvSpPr/>
                <p:nvPr/>
              </p:nvSpPr>
              <p:spPr>
                <a:xfrm>
                  <a:off x="8532000" y="395280"/>
                  <a:ext cx="16920" cy="46800"/>
                </a:xfrm>
                <a:custGeom>
                  <a:avLst/>
                  <a:gdLst>
                    <a:gd name="textAreaLeft" fmla="*/ 0 w 16920"/>
                    <a:gd name="textAreaRight" fmla="*/ 17280 w 16920"/>
                    <a:gd name="textAreaTop" fmla="*/ 0 h 46800"/>
                    <a:gd name="textAreaBottom" fmla="*/ 47160 h 46800"/>
                  </a:gdLst>
                  <a:ahLst/>
                  <a:cxnLst/>
                  <a:rect l="textAreaLeft" t="textAreaTop" r="textAreaRight" b="textAreaBottom"/>
                  <a:pathLst>
                    <a:path w="88" h="241">
                      <a:moveTo>
                        <a:pt x="0" y="241"/>
                      </a:moveTo>
                      <a:cubicBezTo>
                        <a:pt x="88" y="174"/>
                        <a:pt x="88" y="174"/>
                        <a:pt x="88" y="174"/>
                      </a:cubicBezTo>
                      <a:cubicBezTo>
                        <a:pt x="73" y="116"/>
                        <a:pt x="62" y="57"/>
                        <a:pt x="54" y="0"/>
                      </a:cubicBezTo>
                      <a:cubicBezTo>
                        <a:pt x="0" y="49"/>
                        <a:pt x="0" y="49"/>
                        <a:pt x="0" y="49"/>
                      </a:cubicBezTo>
                      <a:cubicBezTo>
                        <a:pt x="0" y="241"/>
                        <a:pt x="0" y="241"/>
                        <a:pt x="0" y="24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400" bIns="2340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107" name="Google Shape;351;p13"/>
                <p:cNvSpPr/>
                <p:nvPr/>
              </p:nvSpPr>
              <p:spPr>
                <a:xfrm>
                  <a:off x="8523360" y="447480"/>
                  <a:ext cx="168480" cy="111600"/>
                </a:xfrm>
                <a:custGeom>
                  <a:avLst/>
                  <a:gdLst>
                    <a:gd name="textAreaLeft" fmla="*/ 0 w 168480"/>
                    <a:gd name="textAreaRight" fmla="*/ 168840 w 168480"/>
                    <a:gd name="textAreaTop" fmla="*/ 0 h 111600"/>
                    <a:gd name="textAreaBottom" fmla="*/ 111960 h 111600"/>
                  </a:gdLst>
                  <a:ahLst/>
                  <a:cxnLst/>
                  <a:rect l="textAreaLeft" t="textAreaTop" r="textAreaRight" b="textAreaBottom"/>
                  <a:pathLst>
                    <a:path w="865" h="573">
                      <a:moveTo>
                        <a:pt x="297" y="573"/>
                      </a:moveTo>
                      <a:cubicBezTo>
                        <a:pt x="562" y="573"/>
                        <a:pt x="562" y="573"/>
                        <a:pt x="562" y="573"/>
                      </a:cubicBezTo>
                      <a:cubicBezTo>
                        <a:pt x="577" y="523"/>
                        <a:pt x="615" y="481"/>
                        <a:pt x="663" y="462"/>
                      </a:cubicBezTo>
                      <a:cubicBezTo>
                        <a:pt x="680" y="331"/>
                        <a:pt x="757" y="219"/>
                        <a:pt x="865" y="153"/>
                      </a:cubicBezTo>
                      <a:cubicBezTo>
                        <a:pt x="863" y="152"/>
                        <a:pt x="862" y="151"/>
                        <a:pt x="860" y="150"/>
                      </a:cubicBezTo>
                      <a:cubicBezTo>
                        <a:pt x="858" y="149"/>
                        <a:pt x="856" y="148"/>
                        <a:pt x="854" y="147"/>
                      </a:cubicBezTo>
                      <a:cubicBezTo>
                        <a:pt x="819" y="128"/>
                        <a:pt x="785" y="106"/>
                        <a:pt x="754" y="82"/>
                      </a:cubicBezTo>
                      <a:cubicBezTo>
                        <a:pt x="649" y="0"/>
                        <a:pt x="649" y="0"/>
                        <a:pt x="649" y="0"/>
                      </a:cubicBezTo>
                      <a:cubicBezTo>
                        <a:pt x="229" y="0"/>
                        <a:pt x="229" y="0"/>
                        <a:pt x="229" y="0"/>
                      </a:cubicBezTo>
                      <a:cubicBezTo>
                        <a:pt x="117" y="86"/>
                        <a:pt x="117" y="86"/>
                        <a:pt x="117" y="86"/>
                      </a:cubicBezTo>
                      <a:cubicBezTo>
                        <a:pt x="80" y="113"/>
                        <a:pt x="41" y="137"/>
                        <a:pt x="0" y="158"/>
                      </a:cubicBezTo>
                      <a:cubicBezTo>
                        <a:pt x="105" y="224"/>
                        <a:pt x="179" y="334"/>
                        <a:pt x="195" y="463"/>
                      </a:cubicBezTo>
                      <a:cubicBezTo>
                        <a:pt x="244" y="482"/>
                        <a:pt x="282" y="523"/>
                        <a:pt x="297" y="573"/>
                      </a:cubicBezTo>
                      <a:close/>
                      <a:moveTo>
                        <a:pt x="389" y="339"/>
                      </a:moveTo>
                      <a:cubicBezTo>
                        <a:pt x="415" y="313"/>
                        <a:pt x="457" y="313"/>
                        <a:pt x="483" y="339"/>
                      </a:cubicBezTo>
                      <a:cubicBezTo>
                        <a:pt x="543" y="404"/>
                        <a:pt x="454" y="493"/>
                        <a:pt x="389" y="433"/>
                      </a:cubicBezTo>
                      <a:cubicBezTo>
                        <a:pt x="363" y="407"/>
                        <a:pt x="363" y="365"/>
                        <a:pt x="389" y="33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grpSp>
          <p:grpSp>
            <p:nvGrpSpPr>
              <p:cNvPr id="108" name="Google Shape;352;p13"/>
              <p:cNvGrpSpPr/>
              <p:nvPr/>
            </p:nvGrpSpPr>
            <p:grpSpPr>
              <a:xfrm>
                <a:off x="8993160" y="584640"/>
                <a:ext cx="344160" cy="317160"/>
                <a:chOff x="8993160" y="584640"/>
                <a:chExt cx="344160" cy="317160"/>
              </a:xfrm>
            </p:grpSpPr>
            <p:sp>
              <p:nvSpPr>
                <p:cNvPr id="109" name="Google Shape;353;p13"/>
                <p:cNvSpPr/>
                <p:nvPr/>
              </p:nvSpPr>
              <p:spPr>
                <a:xfrm>
                  <a:off x="9108000" y="63864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110" name="Google Shape;354;p13"/>
                <p:cNvSpPr/>
                <p:nvPr/>
              </p:nvSpPr>
              <p:spPr>
                <a:xfrm>
                  <a:off x="8993160" y="82332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111" name="Google Shape;355;p13"/>
                <p:cNvSpPr/>
                <p:nvPr/>
              </p:nvSpPr>
              <p:spPr>
                <a:xfrm>
                  <a:off x="9026280" y="58464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112" name="Google Shape;356;p13"/>
                <p:cNvSpPr/>
                <p:nvPr/>
              </p:nvSpPr>
              <p:spPr>
                <a:xfrm>
                  <a:off x="9051120" y="79056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grpSp>
        </p:grpSp>
      </p:grpSp>
      <p:grpSp>
        <p:nvGrpSpPr>
          <p:cNvPr id="113" name="Google Shape;357;p13"/>
          <p:cNvGrpSpPr/>
          <p:nvPr/>
        </p:nvGrpSpPr>
        <p:grpSpPr>
          <a:xfrm>
            <a:off x="-3638160" y="-2808720"/>
            <a:ext cx="5889960" cy="9371520"/>
            <a:chOff x="-3638160" y="-2808720"/>
            <a:chExt cx="5889960" cy="9371520"/>
          </a:xfrm>
        </p:grpSpPr>
        <p:pic>
          <p:nvPicPr>
            <p:cNvPr id="114" name="Google Shape;358;p13"/>
            <p:cNvPicPr/>
            <p:nvPr/>
          </p:nvPicPr>
          <p:blipFill>
            <a:blip r:embed="rId5">
              <a:alphaModFix amt="50000"/>
            </a:blip>
            <a:stretch/>
          </p:blipFill>
          <p:spPr>
            <a:xfrm rot="3138600">
              <a:off x="-1972440" y="-2080440"/>
              <a:ext cx="3541680" cy="3464640"/>
            </a:xfrm>
            <a:prstGeom prst="rect">
              <a:avLst/>
            </a:prstGeom>
            <a:noFill/>
            <a:ln w="0">
              <a:noFill/>
            </a:ln>
          </p:spPr>
        </p:pic>
        <p:pic>
          <p:nvPicPr>
            <p:cNvPr id="115" name="Google Shape;359;p13"/>
            <p:cNvPicPr/>
            <p:nvPr/>
          </p:nvPicPr>
          <p:blipFill>
            <a:blip r:embed="rId5">
              <a:alphaModFix amt="50000"/>
            </a:blip>
            <a:stretch/>
          </p:blipFill>
          <p:spPr>
            <a:xfrm rot="2023800">
              <a:off x="-2974320" y="2406240"/>
              <a:ext cx="3541680" cy="3464640"/>
            </a:xfrm>
            <a:prstGeom prst="rect">
              <a:avLst/>
            </a:prstGeom>
            <a:noFill/>
            <a:ln w="0">
              <a:noFill/>
            </a:ln>
          </p:spPr>
        </p:pic>
      </p:grpSp>
      <p:sp>
        <p:nvSpPr>
          <p:cNvPr id="116"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u="none" strike="noStrike">
                <a:solidFill>
                  <a:schemeClr val="dk1"/>
                </a:solidFill>
                <a:effectLst/>
                <a:uFillTx/>
                <a:latin typeface="Arial"/>
              </a:rPr>
              <a:t>Click to edit the title text format</a:t>
            </a:r>
          </a:p>
        </p:txBody>
      </p:sp>
      <p:sp>
        <p:nvSpPr>
          <p:cNvPr id="117" name="PlaceHolder 2"/>
          <p:cNvSpPr>
            <a:spLocks noGrp="1"/>
          </p:cNvSpPr>
          <p:nvPr>
            <p:ph type="title"/>
          </p:nvPr>
        </p:nvSpPr>
        <p:spPr>
          <a:xfrm>
            <a:off x="720000" y="1355400"/>
            <a:ext cx="823320" cy="447120"/>
          </a:xfrm>
          <a:prstGeom prst="rect">
            <a:avLst/>
          </a:prstGeom>
          <a:noFill/>
          <a:ln w="0">
            <a:noFill/>
          </a:ln>
        </p:spPr>
        <p:txBody>
          <a:bodyPr lIns="91440" tIns="91440" rIns="91440" bIns="91440" anchor="b">
            <a:noAutofit/>
          </a:bodyPr>
          <a:lstStyle/>
          <a:p>
            <a:pPr indent="0">
              <a:lnSpc>
                <a:spcPct val="100000"/>
              </a:lnSpc>
              <a:buNone/>
            </a:pPr>
            <a:r>
              <a:rPr lang="fr-FR" sz="3000" b="0" u="none" strike="noStrike">
                <a:solidFill>
                  <a:schemeClr val="lt1"/>
                </a:solidFill>
                <a:effectLst/>
                <a:uFillTx/>
                <a:latin typeface="Montserrat"/>
                <a:ea typeface="Montserrat"/>
              </a:rPr>
              <a:t>xx%</a:t>
            </a:r>
            <a:endParaRPr lang="fr-FR" sz="3000" b="0" u="none" strike="noStrike">
              <a:solidFill>
                <a:schemeClr val="dk1"/>
              </a:solidFill>
              <a:effectLst/>
              <a:uFillTx/>
              <a:latin typeface="Arial"/>
            </a:endParaRPr>
          </a:p>
        </p:txBody>
      </p:sp>
      <p:sp>
        <p:nvSpPr>
          <p:cNvPr id="118" name="PlaceHolder 3"/>
          <p:cNvSpPr>
            <a:spLocks noGrp="1"/>
          </p:cNvSpPr>
          <p:nvPr>
            <p:ph type="title"/>
          </p:nvPr>
        </p:nvSpPr>
        <p:spPr>
          <a:xfrm>
            <a:off x="3958560" y="2492280"/>
            <a:ext cx="823320" cy="447120"/>
          </a:xfrm>
          <a:prstGeom prst="rect">
            <a:avLst/>
          </a:prstGeom>
          <a:noFill/>
          <a:ln w="0">
            <a:noFill/>
          </a:ln>
        </p:spPr>
        <p:txBody>
          <a:bodyPr lIns="91440" tIns="91440" rIns="91440" bIns="91440" anchor="b">
            <a:noAutofit/>
          </a:bodyPr>
          <a:lstStyle/>
          <a:p>
            <a:pPr indent="0">
              <a:lnSpc>
                <a:spcPct val="100000"/>
              </a:lnSpc>
              <a:buNone/>
            </a:pPr>
            <a:r>
              <a:rPr lang="fr-FR" sz="3000" b="0" u="none" strike="noStrike">
                <a:solidFill>
                  <a:schemeClr val="lt1"/>
                </a:solidFill>
                <a:effectLst/>
                <a:uFillTx/>
                <a:latin typeface="Montserrat"/>
                <a:ea typeface="Montserrat"/>
              </a:rPr>
              <a:t>xx%</a:t>
            </a:r>
            <a:endParaRPr lang="fr-FR" sz="3000" b="0" u="none" strike="noStrike">
              <a:solidFill>
                <a:schemeClr val="dk1"/>
              </a:solidFill>
              <a:effectLst/>
              <a:uFillTx/>
              <a:latin typeface="Arial"/>
            </a:endParaRPr>
          </a:p>
        </p:txBody>
      </p:sp>
      <p:sp>
        <p:nvSpPr>
          <p:cNvPr id="119" name="PlaceHolder 4"/>
          <p:cNvSpPr>
            <a:spLocks noGrp="1"/>
          </p:cNvSpPr>
          <p:nvPr>
            <p:ph type="title"/>
          </p:nvPr>
        </p:nvSpPr>
        <p:spPr>
          <a:xfrm>
            <a:off x="3958560" y="1355400"/>
            <a:ext cx="823320" cy="447120"/>
          </a:xfrm>
          <a:prstGeom prst="rect">
            <a:avLst/>
          </a:prstGeom>
          <a:noFill/>
          <a:ln w="0">
            <a:noFill/>
          </a:ln>
        </p:spPr>
        <p:txBody>
          <a:bodyPr lIns="91440" tIns="91440" rIns="91440" bIns="91440" anchor="b">
            <a:noAutofit/>
          </a:bodyPr>
          <a:lstStyle/>
          <a:p>
            <a:pPr indent="0">
              <a:lnSpc>
                <a:spcPct val="100000"/>
              </a:lnSpc>
              <a:buNone/>
            </a:pPr>
            <a:r>
              <a:rPr lang="fr-FR" sz="3000" b="0" u="none" strike="noStrike">
                <a:solidFill>
                  <a:schemeClr val="lt1"/>
                </a:solidFill>
                <a:effectLst/>
                <a:uFillTx/>
                <a:latin typeface="Montserrat"/>
                <a:ea typeface="Montserrat"/>
              </a:rPr>
              <a:t>xx%</a:t>
            </a:r>
            <a:endParaRPr lang="fr-FR" sz="3000" b="0" u="none" strike="noStrike">
              <a:solidFill>
                <a:schemeClr val="dk1"/>
              </a:solidFill>
              <a:effectLst/>
              <a:uFillTx/>
              <a:latin typeface="Arial"/>
            </a:endParaRPr>
          </a:p>
        </p:txBody>
      </p:sp>
      <p:sp>
        <p:nvSpPr>
          <p:cNvPr id="120" name="PlaceHolder 5"/>
          <p:cNvSpPr>
            <a:spLocks noGrp="1"/>
          </p:cNvSpPr>
          <p:nvPr>
            <p:ph type="title"/>
          </p:nvPr>
        </p:nvSpPr>
        <p:spPr>
          <a:xfrm>
            <a:off x="720000" y="3629160"/>
            <a:ext cx="823320" cy="447120"/>
          </a:xfrm>
          <a:prstGeom prst="rect">
            <a:avLst/>
          </a:prstGeom>
          <a:noFill/>
          <a:ln w="0">
            <a:noFill/>
          </a:ln>
        </p:spPr>
        <p:txBody>
          <a:bodyPr lIns="91440" tIns="91440" rIns="91440" bIns="91440" anchor="b">
            <a:noAutofit/>
          </a:bodyPr>
          <a:lstStyle/>
          <a:p>
            <a:pPr indent="0">
              <a:lnSpc>
                <a:spcPct val="100000"/>
              </a:lnSpc>
              <a:buNone/>
            </a:pPr>
            <a:r>
              <a:rPr lang="fr-FR" sz="3000" b="0" u="none" strike="noStrike">
                <a:solidFill>
                  <a:schemeClr val="lt1"/>
                </a:solidFill>
                <a:effectLst/>
                <a:uFillTx/>
                <a:latin typeface="Montserrat"/>
                <a:ea typeface="Montserrat"/>
              </a:rPr>
              <a:t>xx%</a:t>
            </a:r>
            <a:endParaRPr lang="fr-FR" sz="3000" b="0" u="none" strike="noStrike">
              <a:solidFill>
                <a:schemeClr val="dk1"/>
              </a:solidFill>
              <a:effectLst/>
              <a:uFillTx/>
              <a:latin typeface="Arial"/>
            </a:endParaRPr>
          </a:p>
        </p:txBody>
      </p:sp>
      <p:sp>
        <p:nvSpPr>
          <p:cNvPr id="121" name="PlaceHolder 6"/>
          <p:cNvSpPr>
            <a:spLocks noGrp="1"/>
          </p:cNvSpPr>
          <p:nvPr>
            <p:ph type="title"/>
          </p:nvPr>
        </p:nvSpPr>
        <p:spPr>
          <a:xfrm>
            <a:off x="720000" y="2492280"/>
            <a:ext cx="823320" cy="447120"/>
          </a:xfrm>
          <a:prstGeom prst="rect">
            <a:avLst/>
          </a:prstGeom>
          <a:noFill/>
          <a:ln w="0">
            <a:noFill/>
          </a:ln>
        </p:spPr>
        <p:txBody>
          <a:bodyPr lIns="91440" tIns="91440" rIns="91440" bIns="91440" anchor="b">
            <a:noAutofit/>
          </a:bodyPr>
          <a:lstStyle/>
          <a:p>
            <a:pPr indent="0">
              <a:lnSpc>
                <a:spcPct val="100000"/>
              </a:lnSpc>
              <a:buNone/>
            </a:pPr>
            <a:r>
              <a:rPr lang="fr-FR" sz="3000" b="0" u="none" strike="noStrike">
                <a:solidFill>
                  <a:schemeClr val="lt1"/>
                </a:solidFill>
                <a:effectLst/>
                <a:uFillTx/>
                <a:latin typeface="Montserrat"/>
                <a:ea typeface="Montserrat"/>
              </a:rPr>
              <a:t>xx%</a:t>
            </a:r>
            <a:endParaRPr lang="fr-FR" sz="3000" b="0" u="none" strike="noStrike">
              <a:solidFill>
                <a:schemeClr val="dk1"/>
              </a:solidFill>
              <a:effectLst/>
              <a:uFillTx/>
              <a:latin typeface="Arial"/>
            </a:endParaRPr>
          </a:p>
        </p:txBody>
      </p:sp>
      <p:sp>
        <p:nvSpPr>
          <p:cNvPr id="122" name="PlaceHolder 7"/>
          <p:cNvSpPr>
            <a:spLocks noGrp="1"/>
          </p:cNvSpPr>
          <p:nvPr>
            <p:ph type="title"/>
          </p:nvPr>
        </p:nvSpPr>
        <p:spPr>
          <a:xfrm>
            <a:off x="3958560" y="3629160"/>
            <a:ext cx="823320" cy="447120"/>
          </a:xfrm>
          <a:prstGeom prst="rect">
            <a:avLst/>
          </a:prstGeom>
          <a:noFill/>
          <a:ln w="0">
            <a:noFill/>
          </a:ln>
        </p:spPr>
        <p:txBody>
          <a:bodyPr lIns="91440" tIns="91440" rIns="91440" bIns="91440" anchor="b">
            <a:noAutofit/>
          </a:bodyPr>
          <a:lstStyle/>
          <a:p>
            <a:pPr indent="0">
              <a:lnSpc>
                <a:spcPct val="100000"/>
              </a:lnSpc>
              <a:buNone/>
            </a:pPr>
            <a:r>
              <a:rPr lang="fr-FR" sz="3000" b="0" u="none" strike="noStrike">
                <a:solidFill>
                  <a:schemeClr val="lt1"/>
                </a:solidFill>
                <a:effectLst/>
                <a:uFillTx/>
                <a:latin typeface="Montserrat"/>
                <a:ea typeface="Montserrat"/>
              </a:rPr>
              <a:t>xx%</a:t>
            </a:r>
            <a:endParaRPr lang="fr-FR" sz="3000" b="0" u="none" strike="noStrike">
              <a:solidFill>
                <a:schemeClr val="dk1"/>
              </a:solidFill>
              <a:effectLst/>
              <a:uFillTx/>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CUSTOM_4">
    <p:bg>
      <p:bgPr>
        <a:solidFill>
          <a:schemeClr val="lt2"/>
        </a:solidFill>
        <a:effectLst/>
      </p:bgPr>
    </p:bg>
    <p:spTree>
      <p:nvGrpSpPr>
        <p:cNvPr id="1" name=""/>
        <p:cNvGrpSpPr/>
        <p:nvPr/>
      </p:nvGrpSpPr>
      <p:grpSpPr>
        <a:xfrm>
          <a:off x="0" y="0"/>
          <a:ext cx="0" cy="0"/>
          <a:chOff x="0" y="0"/>
          <a:chExt cx="0" cy="0"/>
        </a:xfrm>
      </p:grpSpPr>
      <p:pic>
        <p:nvPicPr>
          <p:cNvPr id="123" name="Google Shape;374;p14"/>
          <p:cNvPicPr/>
          <p:nvPr/>
        </p:nvPicPr>
        <p:blipFill>
          <a:blip r:embed="rId2"/>
          <a:srcRect t="1844" r="1844"/>
          <a:stretch/>
        </p:blipFill>
        <p:spPr>
          <a:xfrm flipH="1">
            <a:off x="360" y="0"/>
            <a:ext cx="9143640" cy="5143320"/>
          </a:xfrm>
          <a:prstGeom prst="rect">
            <a:avLst/>
          </a:prstGeom>
          <a:noFill/>
          <a:ln w="0">
            <a:noFill/>
          </a:ln>
        </p:spPr>
      </p:pic>
      <p:pic>
        <p:nvPicPr>
          <p:cNvPr id="124" name="Google Shape;375;p14"/>
          <p:cNvPicPr/>
          <p:nvPr/>
        </p:nvPicPr>
        <p:blipFill>
          <a:blip r:embed="rId3">
            <a:alphaModFix amt="60000"/>
          </a:blip>
          <a:srcRect b="1681"/>
          <a:stretch/>
        </p:blipFill>
        <p:spPr>
          <a:xfrm flipH="1">
            <a:off x="6489000" y="0"/>
            <a:ext cx="2740680" cy="5143320"/>
          </a:xfrm>
          <a:prstGeom prst="rect">
            <a:avLst/>
          </a:prstGeom>
          <a:noFill/>
          <a:ln w="0">
            <a:noFill/>
          </a:ln>
        </p:spPr>
      </p:pic>
      <p:grpSp>
        <p:nvGrpSpPr>
          <p:cNvPr id="125" name="Google Shape;376;p14"/>
          <p:cNvGrpSpPr/>
          <p:nvPr/>
        </p:nvGrpSpPr>
        <p:grpSpPr>
          <a:xfrm>
            <a:off x="-1880280" y="-2238480"/>
            <a:ext cx="12745800" cy="9193680"/>
            <a:chOff x="-1880280" y="-2238480"/>
            <a:chExt cx="12745800" cy="9193680"/>
          </a:xfrm>
        </p:grpSpPr>
        <p:pic>
          <p:nvPicPr>
            <p:cNvPr id="126" name="Google Shape;377;p14"/>
            <p:cNvPicPr/>
            <p:nvPr/>
          </p:nvPicPr>
          <p:blipFill>
            <a:blip r:embed="rId4">
              <a:alphaModFix amt="50000"/>
            </a:blip>
            <a:stretch/>
          </p:blipFill>
          <p:spPr>
            <a:xfrm rot="14977800" flipH="1">
              <a:off x="6854040" y="2959560"/>
              <a:ext cx="3541680" cy="3464640"/>
            </a:xfrm>
            <a:prstGeom prst="rect">
              <a:avLst/>
            </a:prstGeom>
            <a:noFill/>
            <a:ln w="0">
              <a:noFill/>
            </a:ln>
          </p:spPr>
        </p:pic>
        <p:pic>
          <p:nvPicPr>
            <p:cNvPr id="127" name="Google Shape;378;p14"/>
            <p:cNvPicPr/>
            <p:nvPr/>
          </p:nvPicPr>
          <p:blipFill>
            <a:blip r:embed="rId4">
              <a:alphaModFix amt="50000"/>
            </a:blip>
            <a:stretch/>
          </p:blipFill>
          <p:spPr>
            <a:xfrm rot="16919400" flipH="1">
              <a:off x="-1588680" y="-1878840"/>
              <a:ext cx="3541680" cy="3464640"/>
            </a:xfrm>
            <a:prstGeom prst="rect">
              <a:avLst/>
            </a:prstGeom>
            <a:noFill/>
            <a:ln w="0">
              <a:noFill/>
            </a:ln>
          </p:spPr>
        </p:pic>
      </p:grpSp>
      <p:grpSp>
        <p:nvGrpSpPr>
          <p:cNvPr id="128" name="Google Shape;379;p14"/>
          <p:cNvGrpSpPr/>
          <p:nvPr/>
        </p:nvGrpSpPr>
        <p:grpSpPr>
          <a:xfrm>
            <a:off x="7748280" y="-749880"/>
            <a:ext cx="1963080" cy="2057760"/>
            <a:chOff x="7748280" y="-749880"/>
            <a:chExt cx="1963080" cy="2057760"/>
          </a:xfrm>
        </p:grpSpPr>
        <p:pic>
          <p:nvPicPr>
            <p:cNvPr id="129" name="Google Shape;380;p14"/>
            <p:cNvPicPr/>
            <p:nvPr/>
          </p:nvPicPr>
          <p:blipFill>
            <a:blip r:embed="rId5">
              <a:alphaModFix amt="50000"/>
            </a:blip>
            <a:stretch/>
          </p:blipFill>
          <p:spPr>
            <a:xfrm rot="16200000">
              <a:off x="7726320" y="-727920"/>
              <a:ext cx="2007000" cy="1963080"/>
            </a:xfrm>
            <a:prstGeom prst="rect">
              <a:avLst/>
            </a:prstGeom>
            <a:noFill/>
            <a:ln w="0">
              <a:noFill/>
            </a:ln>
          </p:spPr>
        </p:pic>
        <p:grpSp>
          <p:nvGrpSpPr>
            <p:cNvPr id="130" name="Google Shape;381;p14"/>
            <p:cNvGrpSpPr/>
            <p:nvPr/>
          </p:nvGrpSpPr>
          <p:grpSpPr>
            <a:xfrm>
              <a:off x="8696880" y="990720"/>
              <a:ext cx="344520" cy="317160"/>
              <a:chOff x="8696880" y="990720"/>
              <a:chExt cx="344520" cy="317160"/>
            </a:xfrm>
          </p:grpSpPr>
          <p:sp>
            <p:nvSpPr>
              <p:cNvPr id="131" name="Google Shape;382;p14"/>
              <p:cNvSpPr/>
              <p:nvPr/>
            </p:nvSpPr>
            <p:spPr>
              <a:xfrm>
                <a:off x="8811720" y="10447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132" name="Google Shape;383;p14"/>
              <p:cNvSpPr/>
              <p:nvPr/>
            </p:nvSpPr>
            <p:spPr>
              <a:xfrm>
                <a:off x="8696880" y="122940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133" name="Google Shape;384;p14"/>
              <p:cNvSpPr/>
              <p:nvPr/>
            </p:nvSpPr>
            <p:spPr>
              <a:xfrm>
                <a:off x="8730360" y="9907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134" name="Google Shape;385;p14"/>
              <p:cNvSpPr/>
              <p:nvPr/>
            </p:nvSpPr>
            <p:spPr>
              <a:xfrm>
                <a:off x="8754840" y="119664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grpSp>
        <p:grpSp>
          <p:nvGrpSpPr>
            <p:cNvPr id="135" name="Google Shape;386;p14"/>
            <p:cNvGrpSpPr/>
            <p:nvPr/>
          </p:nvGrpSpPr>
          <p:grpSpPr>
            <a:xfrm>
              <a:off x="8691120" y="332640"/>
              <a:ext cx="356040" cy="357120"/>
              <a:chOff x="8691120" y="332640"/>
              <a:chExt cx="356040" cy="357120"/>
            </a:xfrm>
          </p:grpSpPr>
          <p:sp>
            <p:nvSpPr>
              <p:cNvPr id="136" name="Google Shape;387;p14"/>
              <p:cNvSpPr/>
              <p:nvPr/>
            </p:nvSpPr>
            <p:spPr>
              <a:xfrm>
                <a:off x="8768880" y="54252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137" name="Google Shape;388;p14"/>
              <p:cNvSpPr/>
              <p:nvPr/>
            </p:nvSpPr>
            <p:spPr>
              <a:xfrm>
                <a:off x="8900640" y="54360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138" name="Google Shape;389;p14"/>
              <p:cNvSpPr/>
              <p:nvPr/>
            </p:nvSpPr>
            <p:spPr>
              <a:xfrm>
                <a:off x="8768880" y="41148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139" name="Google Shape;390;p14"/>
              <p:cNvSpPr/>
              <p:nvPr/>
            </p:nvSpPr>
            <p:spPr>
              <a:xfrm>
                <a:off x="8899200" y="41148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140" name="Google Shape;391;p14"/>
              <p:cNvSpPr/>
              <p:nvPr/>
            </p:nvSpPr>
            <p:spPr>
              <a:xfrm>
                <a:off x="8850240" y="49464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141" name="Google Shape;392;p14"/>
              <p:cNvSpPr/>
              <p:nvPr/>
            </p:nvSpPr>
            <p:spPr>
              <a:xfrm>
                <a:off x="8763120" y="40680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142" name="Google Shape;393;p14"/>
              <p:cNvSpPr/>
              <p:nvPr/>
            </p:nvSpPr>
            <p:spPr>
              <a:xfrm>
                <a:off x="8691120" y="33264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grpSp>
        <p:grpSp>
          <p:nvGrpSpPr>
            <p:cNvPr id="143" name="Google Shape;394;p14"/>
            <p:cNvGrpSpPr/>
            <p:nvPr/>
          </p:nvGrpSpPr>
          <p:grpSpPr>
            <a:xfrm>
              <a:off x="8134560" y="650880"/>
              <a:ext cx="354600" cy="366480"/>
              <a:chOff x="8134560" y="650880"/>
              <a:chExt cx="354600" cy="366480"/>
            </a:xfrm>
          </p:grpSpPr>
          <p:sp>
            <p:nvSpPr>
              <p:cNvPr id="144" name="Google Shape;395;p14"/>
              <p:cNvSpPr/>
              <p:nvPr/>
            </p:nvSpPr>
            <p:spPr>
              <a:xfrm>
                <a:off x="8134560" y="65088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145" name="Google Shape;396;p14"/>
              <p:cNvSpPr/>
              <p:nvPr/>
            </p:nvSpPr>
            <p:spPr>
              <a:xfrm>
                <a:off x="8382960" y="97128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146" name="Google Shape;397;p14"/>
              <p:cNvSpPr/>
              <p:nvPr/>
            </p:nvSpPr>
            <p:spPr>
              <a:xfrm>
                <a:off x="8326440" y="90000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grpSp>
      </p:grpSp>
      <p:sp>
        <p:nvSpPr>
          <p:cNvPr id="147" name="PlaceHolder 1"/>
          <p:cNvSpPr>
            <a:spLocks noGrp="1"/>
          </p:cNvSpPr>
          <p:nvPr>
            <p:ph type="title"/>
          </p:nvPr>
        </p:nvSpPr>
        <p:spPr>
          <a:xfrm>
            <a:off x="1651680" y="974520"/>
            <a:ext cx="5415120" cy="1055160"/>
          </a:xfrm>
          <a:prstGeom prst="rect">
            <a:avLst/>
          </a:prstGeom>
          <a:noFill/>
          <a:ln w="0">
            <a:noFill/>
          </a:ln>
        </p:spPr>
        <p:txBody>
          <a:bodyPr lIns="91440" tIns="91440" rIns="91440" bIns="91440" anchor="b">
            <a:noAutofit/>
          </a:bodyPr>
          <a:lstStyle/>
          <a:p>
            <a:pPr indent="0">
              <a:buNone/>
            </a:pPr>
            <a:r>
              <a:rPr lang="fr-FR" sz="3000" b="0" u="none" strike="noStrike">
                <a:solidFill>
                  <a:schemeClr val="dk1"/>
                </a:solidFill>
                <a:effectLst/>
                <a:uFillTx/>
                <a:latin typeface="Arial"/>
              </a:rPr>
              <a:t>Click to edit the title text format</a:t>
            </a:r>
          </a:p>
        </p:txBody>
      </p:sp>
      <p:sp>
        <p:nvSpPr>
          <p:cNvPr id="148"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u="none" strike="noStrike">
                <a:solidFill>
                  <a:srgbClr val="000000"/>
                </a:solidFill>
                <a:effectLst/>
                <a:uFillTx/>
                <a:latin typeface="Arial"/>
              </a:rPr>
              <a:t>Click to edit the outline text format</a:t>
            </a:r>
          </a:p>
          <a:p>
            <a:pPr marL="864000" lvl="1" indent="-324000">
              <a:spcBef>
                <a:spcPts val="1134"/>
              </a:spcBef>
              <a:buClr>
                <a:srgbClr val="FFFFFF"/>
              </a:buClr>
              <a:buSzPct val="75000"/>
              <a:buFont typeface="Symbol" charset="2"/>
              <a:buChar char=""/>
            </a:pPr>
            <a:r>
              <a:rPr lang="fr-FR" sz="1400" b="0" u="none" strike="noStrike">
                <a:solidFill>
                  <a:srgbClr val="000000"/>
                </a:solidFill>
                <a:effectLst/>
                <a:uFillTx/>
                <a:latin typeface="Arial"/>
              </a:rPr>
              <a:t>Second Outline Level</a:t>
            </a:r>
          </a:p>
          <a:p>
            <a:pPr marL="1296000" lvl="2" indent="-288000">
              <a:spcBef>
                <a:spcPts val="850"/>
              </a:spcBef>
              <a:buClr>
                <a:srgbClr val="FFFFFF"/>
              </a:buClr>
              <a:buSzPct val="45000"/>
              <a:buFont typeface="Wingdings" charset="2"/>
              <a:buChar char=""/>
            </a:pPr>
            <a:r>
              <a:rPr lang="fr-FR" sz="1400" b="0" u="none" strike="noStrike">
                <a:solidFill>
                  <a:srgbClr val="000000"/>
                </a:solidFill>
                <a:effectLst/>
                <a:uFillTx/>
                <a:latin typeface="Arial"/>
              </a:rPr>
              <a:t>Third Outline Level</a:t>
            </a:r>
          </a:p>
          <a:p>
            <a:pPr marL="1728000" lvl="3" indent="-216000">
              <a:spcBef>
                <a:spcPts val="567"/>
              </a:spcBef>
              <a:buClr>
                <a:srgbClr val="FFFFFF"/>
              </a:buClr>
              <a:buSzPct val="75000"/>
              <a:buFont typeface="Symbol" charset="2"/>
              <a:buChar char=""/>
            </a:pPr>
            <a:r>
              <a:rPr lang="fr-FR" sz="1400" b="0" u="none" strike="noStrike">
                <a:solidFill>
                  <a:srgbClr val="000000"/>
                </a:solidFill>
                <a:effectLst/>
                <a:uFillTx/>
                <a:latin typeface="Arial"/>
              </a:rPr>
              <a:t>Fourth Outline Level</a:t>
            </a:r>
          </a:p>
          <a:p>
            <a:pPr marL="2160000" lvl="4" indent="-216000">
              <a:spcBef>
                <a:spcPts val="283"/>
              </a:spcBef>
              <a:buClr>
                <a:srgbClr val="FFFFFF"/>
              </a:buClr>
              <a:buSzPct val="45000"/>
              <a:buFont typeface="Wingdings" charset="2"/>
              <a:buChar char=""/>
            </a:pPr>
            <a:r>
              <a:rPr lang="fr-FR" sz="2000" b="0" u="none" strike="noStrike">
                <a:solidFill>
                  <a:srgbClr val="000000"/>
                </a:solidFill>
                <a:effectLst/>
                <a:uFillTx/>
                <a:latin typeface="Arial"/>
              </a:rPr>
              <a:t>Fifth Outline Level</a:t>
            </a:r>
          </a:p>
          <a:p>
            <a:pPr marL="2592000" lvl="5" indent="-216000">
              <a:spcBef>
                <a:spcPts val="283"/>
              </a:spcBef>
              <a:buClr>
                <a:srgbClr val="FFFFFF"/>
              </a:buClr>
              <a:buSzPct val="45000"/>
              <a:buFont typeface="Wingdings" charset="2"/>
              <a:buChar char=""/>
            </a:pPr>
            <a:r>
              <a:rPr lang="fr-FR" sz="2000" b="0" u="none" strike="noStrike">
                <a:solidFill>
                  <a:srgbClr val="000000"/>
                </a:solidFill>
                <a:effectLst/>
                <a:uFillTx/>
                <a:latin typeface="Arial"/>
              </a:rPr>
              <a:t>Sixth Outline Level</a:t>
            </a:r>
          </a:p>
          <a:p>
            <a:pPr marL="3024000" lvl="6" indent="-216000">
              <a:spcBef>
                <a:spcPts val="283"/>
              </a:spcBef>
              <a:buClr>
                <a:srgbClr val="FFFFFF"/>
              </a:buClr>
              <a:buSzPct val="45000"/>
              <a:buFont typeface="Wingdings" charset="2"/>
              <a:buChar char=""/>
            </a:pPr>
            <a:r>
              <a:rPr lang="fr-FR" sz="2000" b="0" u="none" strike="noStrike">
                <a:solidFill>
                  <a:srgbClr val="000000"/>
                </a:solidFill>
                <a:effectLst/>
                <a:uFillTx/>
                <a:latin typeface="Arial"/>
              </a:rPr>
              <a:t>Seventh Outline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CUSTOM_4_1">
    <p:bg>
      <p:bgPr>
        <a:solidFill>
          <a:schemeClr val="lt2"/>
        </a:solidFill>
        <a:effectLst/>
      </p:bgPr>
    </p:bg>
    <p:spTree>
      <p:nvGrpSpPr>
        <p:cNvPr id="1" name=""/>
        <p:cNvGrpSpPr/>
        <p:nvPr/>
      </p:nvGrpSpPr>
      <p:grpSpPr>
        <a:xfrm>
          <a:off x="0" y="0"/>
          <a:ext cx="0" cy="0"/>
          <a:chOff x="0" y="0"/>
          <a:chExt cx="0" cy="0"/>
        </a:xfrm>
      </p:grpSpPr>
      <p:pic>
        <p:nvPicPr>
          <p:cNvPr id="149" name="Google Shape;401;p15"/>
          <p:cNvPicPr/>
          <p:nvPr/>
        </p:nvPicPr>
        <p:blipFill>
          <a:blip r:embed="rId2"/>
          <a:srcRect t="1844" r="1844"/>
          <a:stretch/>
        </p:blipFill>
        <p:spPr>
          <a:xfrm flipH="1">
            <a:off x="360" y="0"/>
            <a:ext cx="9143640" cy="5143320"/>
          </a:xfrm>
          <a:prstGeom prst="rect">
            <a:avLst/>
          </a:prstGeom>
          <a:noFill/>
          <a:ln w="0">
            <a:noFill/>
          </a:ln>
        </p:spPr>
      </p:pic>
      <p:pic>
        <p:nvPicPr>
          <p:cNvPr id="150" name="Google Shape;402;p15"/>
          <p:cNvPicPr/>
          <p:nvPr/>
        </p:nvPicPr>
        <p:blipFill>
          <a:blip r:embed="rId3"/>
          <a:srcRect l="7208" r="48305" b="45432"/>
          <a:stretch/>
        </p:blipFill>
        <p:spPr>
          <a:xfrm flipH="1">
            <a:off x="7925040" y="2289240"/>
            <a:ext cx="1218960" cy="2854080"/>
          </a:xfrm>
          <a:prstGeom prst="rect">
            <a:avLst/>
          </a:prstGeom>
          <a:noFill/>
          <a:ln w="0">
            <a:noFill/>
          </a:ln>
        </p:spPr>
      </p:pic>
      <p:grpSp>
        <p:nvGrpSpPr>
          <p:cNvPr id="151" name="Google Shape;403;p15"/>
          <p:cNvGrpSpPr/>
          <p:nvPr/>
        </p:nvGrpSpPr>
        <p:grpSpPr>
          <a:xfrm>
            <a:off x="-1880280" y="-2238480"/>
            <a:ext cx="12746160" cy="9194040"/>
            <a:chOff x="-1880280" y="-2238480"/>
            <a:chExt cx="12746160" cy="9194040"/>
          </a:xfrm>
        </p:grpSpPr>
        <p:pic>
          <p:nvPicPr>
            <p:cNvPr id="152" name="Google Shape;404;p15"/>
            <p:cNvPicPr/>
            <p:nvPr/>
          </p:nvPicPr>
          <p:blipFill>
            <a:blip r:embed="rId4">
              <a:alphaModFix amt="50000"/>
            </a:blip>
            <a:stretch/>
          </p:blipFill>
          <p:spPr>
            <a:xfrm rot="17422200">
              <a:off x="6854400" y="-1707480"/>
              <a:ext cx="3541680" cy="3464640"/>
            </a:xfrm>
            <a:prstGeom prst="rect">
              <a:avLst/>
            </a:prstGeom>
            <a:noFill/>
            <a:ln w="0">
              <a:noFill/>
            </a:ln>
          </p:spPr>
        </p:pic>
        <p:pic>
          <p:nvPicPr>
            <p:cNvPr id="153" name="Google Shape;405;p15"/>
            <p:cNvPicPr/>
            <p:nvPr/>
          </p:nvPicPr>
          <p:blipFill>
            <a:blip r:embed="rId4">
              <a:alphaModFix amt="50000"/>
            </a:blip>
            <a:stretch/>
          </p:blipFill>
          <p:spPr>
            <a:xfrm rot="15480600">
              <a:off x="-1588320" y="3130920"/>
              <a:ext cx="3541680" cy="3464640"/>
            </a:xfrm>
            <a:prstGeom prst="rect">
              <a:avLst/>
            </a:prstGeom>
            <a:noFill/>
            <a:ln w="0">
              <a:noFill/>
            </a:ln>
          </p:spPr>
        </p:pic>
      </p:grpSp>
      <p:grpSp>
        <p:nvGrpSpPr>
          <p:cNvPr id="154" name="Google Shape;406;p15"/>
          <p:cNvGrpSpPr/>
          <p:nvPr/>
        </p:nvGrpSpPr>
        <p:grpSpPr>
          <a:xfrm>
            <a:off x="-1080360" y="-464040"/>
            <a:ext cx="1963080" cy="2007000"/>
            <a:chOff x="-1080360" y="-464040"/>
            <a:chExt cx="1963080" cy="2007000"/>
          </a:xfrm>
        </p:grpSpPr>
        <p:pic>
          <p:nvPicPr>
            <p:cNvPr id="155" name="Google Shape;407;p15"/>
            <p:cNvPicPr/>
            <p:nvPr/>
          </p:nvPicPr>
          <p:blipFill>
            <a:blip r:embed="rId5">
              <a:alphaModFix amt="50000"/>
            </a:blip>
            <a:stretch/>
          </p:blipFill>
          <p:spPr>
            <a:xfrm rot="5400000" flipH="1">
              <a:off x="-1102320" y="-442080"/>
              <a:ext cx="2007000" cy="1963080"/>
            </a:xfrm>
            <a:prstGeom prst="rect">
              <a:avLst/>
            </a:prstGeom>
            <a:noFill/>
            <a:ln w="0">
              <a:noFill/>
            </a:ln>
          </p:spPr>
        </p:pic>
        <p:grpSp>
          <p:nvGrpSpPr>
            <p:cNvPr id="156" name="Google Shape;408;p15"/>
            <p:cNvGrpSpPr/>
            <p:nvPr/>
          </p:nvGrpSpPr>
          <p:grpSpPr>
            <a:xfrm>
              <a:off x="180360" y="344160"/>
              <a:ext cx="314280" cy="314640"/>
              <a:chOff x="180360" y="344160"/>
              <a:chExt cx="314280" cy="314640"/>
            </a:xfrm>
          </p:grpSpPr>
          <p:sp>
            <p:nvSpPr>
              <p:cNvPr id="157" name="Google Shape;409;p15"/>
              <p:cNvSpPr/>
              <p:nvPr/>
            </p:nvSpPr>
            <p:spPr>
              <a:xfrm>
                <a:off x="219600" y="3740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158" name="Google Shape;410;p15"/>
              <p:cNvSpPr/>
              <p:nvPr/>
            </p:nvSpPr>
            <p:spPr>
              <a:xfrm>
                <a:off x="180360" y="34416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grpSp>
        <p:grpSp>
          <p:nvGrpSpPr>
            <p:cNvPr id="159" name="Google Shape;411;p15"/>
            <p:cNvGrpSpPr/>
            <p:nvPr/>
          </p:nvGrpSpPr>
          <p:grpSpPr>
            <a:xfrm>
              <a:off x="149760" y="954360"/>
              <a:ext cx="375480" cy="388080"/>
              <a:chOff x="149760" y="954360"/>
              <a:chExt cx="375480" cy="388080"/>
            </a:xfrm>
          </p:grpSpPr>
          <p:sp>
            <p:nvSpPr>
              <p:cNvPr id="160" name="Google Shape;412;p15"/>
              <p:cNvSpPr/>
              <p:nvPr/>
            </p:nvSpPr>
            <p:spPr>
              <a:xfrm>
                <a:off x="149760" y="954360"/>
                <a:ext cx="375480" cy="245160"/>
              </a:xfrm>
              <a:custGeom>
                <a:avLst/>
                <a:gdLst>
                  <a:gd name="textAreaLeft" fmla="*/ 0 w 375480"/>
                  <a:gd name="textAreaRight" fmla="*/ 375840 w 375480"/>
                  <a:gd name="textAreaTop" fmla="*/ 0 h 245160"/>
                  <a:gd name="textAreaBottom" fmla="*/ 245520 h 24516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161" name="Google Shape;413;p15"/>
              <p:cNvSpPr/>
              <p:nvPr/>
            </p:nvSpPr>
            <p:spPr>
              <a:xfrm>
                <a:off x="412560" y="1293480"/>
                <a:ext cx="46800" cy="48960"/>
              </a:xfrm>
              <a:custGeom>
                <a:avLst/>
                <a:gdLst>
                  <a:gd name="textAreaLeft" fmla="*/ 0 w 46800"/>
                  <a:gd name="textAreaRight" fmla="*/ 47160 w 46800"/>
                  <a:gd name="textAreaTop" fmla="*/ 0 h 48960"/>
                  <a:gd name="textAreaBottom" fmla="*/ 49320 h 4896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162" name="Google Shape;414;p15"/>
              <p:cNvSpPr/>
              <p:nvPr/>
            </p:nvSpPr>
            <p:spPr>
              <a:xfrm>
                <a:off x="352800" y="1218240"/>
                <a:ext cx="142920" cy="51480"/>
              </a:xfrm>
              <a:custGeom>
                <a:avLst/>
                <a:gdLst>
                  <a:gd name="textAreaLeft" fmla="*/ 0 w 142920"/>
                  <a:gd name="textAreaRight" fmla="*/ 143280 w 142920"/>
                  <a:gd name="textAreaTop" fmla="*/ 0 h 51480"/>
                  <a:gd name="textAreaBottom" fmla="*/ 51840 h 5148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grpSp>
      </p:grpSp>
      <p:sp>
        <p:nvSpPr>
          <p:cNvPr id="163" name="PlaceHolder 1"/>
          <p:cNvSpPr>
            <a:spLocks noGrp="1"/>
          </p:cNvSpPr>
          <p:nvPr>
            <p:ph type="title"/>
          </p:nvPr>
        </p:nvSpPr>
        <p:spPr>
          <a:xfrm>
            <a:off x="3619440" y="539640"/>
            <a:ext cx="2401920" cy="1146240"/>
          </a:xfrm>
          <a:prstGeom prst="rect">
            <a:avLst/>
          </a:prstGeom>
          <a:noFill/>
          <a:ln w="0">
            <a:noFill/>
          </a:ln>
        </p:spPr>
        <p:txBody>
          <a:bodyPr lIns="91440" tIns="91440" rIns="91440" bIns="91440" anchor="b">
            <a:noAutofit/>
          </a:bodyPr>
          <a:lstStyle/>
          <a:p>
            <a:pPr indent="0">
              <a:buNone/>
            </a:pPr>
            <a:r>
              <a:rPr lang="fr-FR" sz="3000" b="0" u="none" strike="noStrike">
                <a:solidFill>
                  <a:schemeClr val="dk1"/>
                </a:solidFill>
                <a:effectLst/>
                <a:uFillTx/>
                <a:latin typeface="Arial"/>
              </a:rPr>
              <a:t>Click to edit the title text format</a:t>
            </a:r>
          </a:p>
        </p:txBody>
      </p:sp>
      <p:sp>
        <p:nvSpPr>
          <p:cNvPr id="164" name="PlaceHolder 2"/>
          <p:cNvSpPr>
            <a:spLocks noGrp="1"/>
          </p:cNvSpPr>
          <p:nvPr>
            <p:ph type="body"/>
          </p:nvPr>
        </p:nvSpPr>
        <p:spPr>
          <a:xfrm>
            <a:off x="713160" y="554760"/>
            <a:ext cx="2800800" cy="4048920"/>
          </a:xfrm>
          <a:prstGeom prst="rect">
            <a:avLst/>
          </a:prstGeom>
          <a:noFill/>
          <a:ln w="0">
            <a:noFill/>
          </a:ln>
        </p:spPr>
        <p:txBody>
          <a:bodyPr lIns="90000" tIns="45000" rIns="90000" bIns="45000" anchor="t">
            <a:normAutofit fontScale="40000" lnSpcReduction="19999"/>
          </a:bodyPr>
          <a:lstStyle/>
          <a:p>
            <a:pPr marL="432000" indent="-324000">
              <a:spcBef>
                <a:spcPts val="1417"/>
              </a:spcBef>
              <a:buClr>
                <a:srgbClr val="FFFFFF"/>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FFFFFF"/>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FFFFFF"/>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FFFFFF"/>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Seventh Outline Level</a:t>
            </a:r>
          </a:p>
        </p:txBody>
      </p:sp>
      <p:sp>
        <p:nvSpPr>
          <p:cNvPr id="165" name="PlaceHolder 3"/>
          <p:cNvSpPr>
            <a:spLocks noGrp="1"/>
          </p:cNvSpPr>
          <p:nvPr>
            <p:ph type="body"/>
          </p:nvPr>
        </p:nvSpPr>
        <p:spPr>
          <a:xfrm>
            <a:off x="3671640" y="539640"/>
            <a:ext cx="2304000" cy="2285280"/>
          </a:xfrm>
          <a:prstGeom prst="rect">
            <a:avLst/>
          </a:prstGeom>
          <a:noFill/>
          <a:ln w="0">
            <a:noFill/>
          </a:ln>
        </p:spPr>
        <p:txBody>
          <a:bodyPr lIns="90000" tIns="45000" rIns="90000" bIns="45000" anchor="t">
            <a:normAutofit fontScale="25000" lnSpcReduction="19999"/>
          </a:bodyPr>
          <a:lstStyle/>
          <a:p>
            <a:pPr marL="432000" indent="-324000">
              <a:spcBef>
                <a:spcPts val="1417"/>
              </a:spcBef>
              <a:buClr>
                <a:srgbClr val="FFFFFF"/>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FFFFFF"/>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FFFFFF"/>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FFFFFF"/>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Seventh Outline Level</a:t>
            </a:r>
          </a:p>
        </p:txBody>
      </p:sp>
      <p:sp>
        <p:nvSpPr>
          <p:cNvPr id="166" name="PlaceHolder 4"/>
          <p:cNvSpPr>
            <a:spLocks noGrp="1"/>
          </p:cNvSpPr>
          <p:nvPr>
            <p:ph type="body"/>
          </p:nvPr>
        </p:nvSpPr>
        <p:spPr>
          <a:xfrm>
            <a:off x="3671640" y="2953800"/>
            <a:ext cx="4740120" cy="1649880"/>
          </a:xfrm>
          <a:prstGeom prst="rect">
            <a:avLst/>
          </a:prstGeom>
          <a:noFill/>
          <a:ln w="0">
            <a:noFill/>
          </a:ln>
        </p:spPr>
        <p:txBody>
          <a:bodyPr lIns="90000" tIns="45000" rIns="90000" bIns="45000" anchor="t">
            <a:normAutofit fontScale="85000" lnSpcReduction="9999"/>
          </a:bodyPr>
          <a:lstStyle/>
          <a:p>
            <a:pPr marL="432000" indent="-324000">
              <a:spcBef>
                <a:spcPts val="1417"/>
              </a:spcBef>
              <a:buClr>
                <a:srgbClr val="FFFFFF"/>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FFFFFF"/>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FFFFFF"/>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FFFFFF"/>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Seventh Outline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CUSTOM_6">
    <p:bg>
      <p:bgPr>
        <a:solidFill>
          <a:schemeClr val="lt2"/>
        </a:solidFill>
        <a:effectLst/>
      </p:bgPr>
    </p:bg>
    <p:spTree>
      <p:nvGrpSpPr>
        <p:cNvPr id="1" name=""/>
        <p:cNvGrpSpPr/>
        <p:nvPr/>
      </p:nvGrpSpPr>
      <p:grpSpPr>
        <a:xfrm>
          <a:off x="0" y="0"/>
          <a:ext cx="0" cy="0"/>
          <a:chOff x="0" y="0"/>
          <a:chExt cx="0" cy="0"/>
        </a:xfrm>
      </p:grpSpPr>
      <p:pic>
        <p:nvPicPr>
          <p:cNvPr id="181" name="Google Shape;437;p17"/>
          <p:cNvPicPr/>
          <p:nvPr/>
        </p:nvPicPr>
        <p:blipFill>
          <a:blip r:embed="rId2"/>
          <a:srcRect t="1844" r="1844"/>
          <a:stretch/>
        </p:blipFill>
        <p:spPr>
          <a:xfrm>
            <a:off x="0" y="0"/>
            <a:ext cx="9143640" cy="5143320"/>
          </a:xfrm>
          <a:prstGeom prst="rect">
            <a:avLst/>
          </a:prstGeom>
          <a:noFill/>
          <a:ln w="0">
            <a:noFill/>
          </a:ln>
        </p:spPr>
      </p:pic>
      <p:pic>
        <p:nvPicPr>
          <p:cNvPr id="182" name="Google Shape;438;p17"/>
          <p:cNvPicPr/>
          <p:nvPr/>
        </p:nvPicPr>
        <p:blipFill>
          <a:blip r:embed="rId3"/>
          <a:srcRect l="7208" r="48305" b="45432"/>
          <a:stretch/>
        </p:blipFill>
        <p:spPr>
          <a:xfrm rot="10800000" flipH="1">
            <a:off x="0" y="-75960"/>
            <a:ext cx="1218960" cy="2854080"/>
          </a:xfrm>
          <a:prstGeom prst="rect">
            <a:avLst/>
          </a:prstGeom>
          <a:noFill/>
          <a:ln w="0">
            <a:noFill/>
          </a:ln>
        </p:spPr>
      </p:pic>
      <p:grpSp>
        <p:nvGrpSpPr>
          <p:cNvPr id="183" name="Google Shape;439;p17"/>
          <p:cNvGrpSpPr/>
          <p:nvPr/>
        </p:nvGrpSpPr>
        <p:grpSpPr>
          <a:xfrm>
            <a:off x="-2667600" y="2296080"/>
            <a:ext cx="14666760" cy="4977000"/>
            <a:chOff x="-2667600" y="2296080"/>
            <a:chExt cx="14666760" cy="4977000"/>
          </a:xfrm>
        </p:grpSpPr>
        <p:pic>
          <p:nvPicPr>
            <p:cNvPr id="184" name="Google Shape;440;p17"/>
            <p:cNvPicPr/>
            <p:nvPr/>
          </p:nvPicPr>
          <p:blipFill>
            <a:blip r:embed="rId4">
              <a:alphaModFix amt="50000"/>
            </a:blip>
            <a:stretch/>
          </p:blipFill>
          <p:spPr>
            <a:xfrm rot="6957600">
              <a:off x="7895520" y="3190320"/>
              <a:ext cx="3541680" cy="3464640"/>
            </a:xfrm>
            <a:prstGeom prst="rect">
              <a:avLst/>
            </a:prstGeom>
            <a:noFill/>
            <a:ln w="0">
              <a:noFill/>
            </a:ln>
          </p:spPr>
        </p:pic>
        <p:pic>
          <p:nvPicPr>
            <p:cNvPr id="185" name="Google Shape;441;p17"/>
            <p:cNvPicPr/>
            <p:nvPr/>
          </p:nvPicPr>
          <p:blipFill>
            <a:blip r:embed="rId4">
              <a:alphaModFix amt="50000"/>
            </a:blip>
            <a:stretch/>
          </p:blipFill>
          <p:spPr>
            <a:xfrm rot="13656000">
              <a:off x="-1964880" y="3039120"/>
              <a:ext cx="3541680" cy="3464640"/>
            </a:xfrm>
            <a:prstGeom prst="rect">
              <a:avLst/>
            </a:prstGeom>
            <a:noFill/>
            <a:ln w="0">
              <a:noFill/>
            </a:ln>
          </p:spPr>
        </p:pic>
      </p:grpSp>
      <p:grpSp>
        <p:nvGrpSpPr>
          <p:cNvPr id="186" name="Google Shape;442;p17"/>
          <p:cNvGrpSpPr/>
          <p:nvPr/>
        </p:nvGrpSpPr>
        <p:grpSpPr>
          <a:xfrm>
            <a:off x="8093880" y="-442440"/>
            <a:ext cx="2007000" cy="1963080"/>
            <a:chOff x="8093880" y="-442440"/>
            <a:chExt cx="2007000" cy="1963080"/>
          </a:xfrm>
        </p:grpSpPr>
        <p:pic>
          <p:nvPicPr>
            <p:cNvPr id="187" name="Google Shape;443;p17"/>
            <p:cNvPicPr/>
            <p:nvPr/>
          </p:nvPicPr>
          <p:blipFill>
            <a:blip r:embed="rId5">
              <a:alphaModFix amt="50000"/>
            </a:blip>
            <a:stretch/>
          </p:blipFill>
          <p:spPr>
            <a:xfrm>
              <a:off x="8093880" y="-442440"/>
              <a:ext cx="2007000" cy="1963080"/>
            </a:xfrm>
            <a:prstGeom prst="rect">
              <a:avLst/>
            </a:prstGeom>
            <a:noFill/>
            <a:ln w="0">
              <a:noFill/>
            </a:ln>
          </p:spPr>
        </p:pic>
        <p:grpSp>
          <p:nvGrpSpPr>
            <p:cNvPr id="188" name="Google Shape;444;p17"/>
            <p:cNvGrpSpPr/>
            <p:nvPr/>
          </p:nvGrpSpPr>
          <p:grpSpPr>
            <a:xfrm>
              <a:off x="8962920" y="-52200"/>
              <a:ext cx="344160" cy="317160"/>
              <a:chOff x="8962920" y="-52200"/>
              <a:chExt cx="344160" cy="317160"/>
            </a:xfrm>
          </p:grpSpPr>
          <p:sp>
            <p:nvSpPr>
              <p:cNvPr id="189" name="Google Shape;445;p17"/>
              <p:cNvSpPr/>
              <p:nvPr/>
            </p:nvSpPr>
            <p:spPr>
              <a:xfrm>
                <a:off x="9077760" y="180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190" name="Google Shape;446;p17"/>
              <p:cNvSpPr/>
              <p:nvPr/>
            </p:nvSpPr>
            <p:spPr>
              <a:xfrm>
                <a:off x="8962920" y="18648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191" name="Google Shape;447;p17"/>
              <p:cNvSpPr/>
              <p:nvPr/>
            </p:nvSpPr>
            <p:spPr>
              <a:xfrm>
                <a:off x="8996040" y="-5220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192" name="Google Shape;448;p17"/>
              <p:cNvSpPr/>
              <p:nvPr/>
            </p:nvSpPr>
            <p:spPr>
              <a:xfrm>
                <a:off x="9020880" y="15372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grpSp>
        <p:grpSp>
          <p:nvGrpSpPr>
            <p:cNvPr id="193" name="Google Shape;449;p17"/>
            <p:cNvGrpSpPr/>
            <p:nvPr/>
          </p:nvGrpSpPr>
          <p:grpSpPr>
            <a:xfrm>
              <a:off x="8332200" y="-50760"/>
              <a:ext cx="314280" cy="314640"/>
              <a:chOff x="8332200" y="-50760"/>
              <a:chExt cx="314280" cy="314640"/>
            </a:xfrm>
          </p:grpSpPr>
          <p:sp>
            <p:nvSpPr>
              <p:cNvPr id="194" name="Google Shape;450;p17"/>
              <p:cNvSpPr/>
              <p:nvPr/>
            </p:nvSpPr>
            <p:spPr>
              <a:xfrm>
                <a:off x="8371440" y="-2088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195" name="Google Shape;451;p17"/>
              <p:cNvSpPr/>
              <p:nvPr/>
            </p:nvSpPr>
            <p:spPr>
              <a:xfrm>
                <a:off x="8332200" y="-5076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grpSp>
        <p:grpSp>
          <p:nvGrpSpPr>
            <p:cNvPr id="196" name="Google Shape;452;p17"/>
            <p:cNvGrpSpPr/>
            <p:nvPr/>
          </p:nvGrpSpPr>
          <p:grpSpPr>
            <a:xfrm>
              <a:off x="8649360" y="489960"/>
              <a:ext cx="356040" cy="357120"/>
              <a:chOff x="8649360" y="489960"/>
              <a:chExt cx="356040" cy="357120"/>
            </a:xfrm>
          </p:grpSpPr>
          <p:sp>
            <p:nvSpPr>
              <p:cNvPr id="197" name="Google Shape;453;p17"/>
              <p:cNvSpPr/>
              <p:nvPr/>
            </p:nvSpPr>
            <p:spPr>
              <a:xfrm>
                <a:off x="8727120" y="70020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198" name="Google Shape;454;p17"/>
              <p:cNvSpPr/>
              <p:nvPr/>
            </p:nvSpPr>
            <p:spPr>
              <a:xfrm>
                <a:off x="8858880" y="70092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199" name="Google Shape;455;p17"/>
              <p:cNvSpPr/>
              <p:nvPr/>
            </p:nvSpPr>
            <p:spPr>
              <a:xfrm>
                <a:off x="8727120" y="56880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200" name="Google Shape;456;p17"/>
              <p:cNvSpPr/>
              <p:nvPr/>
            </p:nvSpPr>
            <p:spPr>
              <a:xfrm>
                <a:off x="8857440" y="56880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201" name="Google Shape;457;p17"/>
              <p:cNvSpPr/>
              <p:nvPr/>
            </p:nvSpPr>
            <p:spPr>
              <a:xfrm>
                <a:off x="8808480" y="65196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202" name="Google Shape;458;p17"/>
              <p:cNvSpPr/>
              <p:nvPr/>
            </p:nvSpPr>
            <p:spPr>
              <a:xfrm>
                <a:off x="8721720" y="56412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203" name="Google Shape;459;p17"/>
              <p:cNvSpPr/>
              <p:nvPr/>
            </p:nvSpPr>
            <p:spPr>
              <a:xfrm>
                <a:off x="8649360" y="48996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grpSp>
        <p:grpSp>
          <p:nvGrpSpPr>
            <p:cNvPr id="204" name="Google Shape;460;p17"/>
            <p:cNvGrpSpPr/>
            <p:nvPr/>
          </p:nvGrpSpPr>
          <p:grpSpPr>
            <a:xfrm>
              <a:off x="9257400" y="485280"/>
              <a:ext cx="354600" cy="366480"/>
              <a:chOff x="9257400" y="485280"/>
              <a:chExt cx="354600" cy="366480"/>
            </a:xfrm>
          </p:grpSpPr>
          <p:sp>
            <p:nvSpPr>
              <p:cNvPr id="205" name="Google Shape;461;p17"/>
              <p:cNvSpPr/>
              <p:nvPr/>
            </p:nvSpPr>
            <p:spPr>
              <a:xfrm>
                <a:off x="9257400" y="48528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206" name="Google Shape;462;p17"/>
              <p:cNvSpPr/>
              <p:nvPr/>
            </p:nvSpPr>
            <p:spPr>
              <a:xfrm>
                <a:off x="9505440" y="80568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207" name="Google Shape;463;p17"/>
              <p:cNvSpPr/>
              <p:nvPr/>
            </p:nvSpPr>
            <p:spPr>
              <a:xfrm>
                <a:off x="9448920" y="73440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grpSp>
        <p:grpSp>
          <p:nvGrpSpPr>
            <p:cNvPr id="208" name="Google Shape;464;p17"/>
            <p:cNvGrpSpPr/>
            <p:nvPr/>
          </p:nvGrpSpPr>
          <p:grpSpPr>
            <a:xfrm>
              <a:off x="9623520" y="-52920"/>
              <a:ext cx="326880" cy="318600"/>
              <a:chOff x="9623520" y="-52920"/>
              <a:chExt cx="326880" cy="318600"/>
            </a:xfrm>
          </p:grpSpPr>
          <p:sp>
            <p:nvSpPr>
              <p:cNvPr id="209" name="Google Shape;465;p17"/>
              <p:cNvSpPr/>
              <p:nvPr/>
            </p:nvSpPr>
            <p:spPr>
              <a:xfrm>
                <a:off x="9749880" y="24408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210" name="Google Shape;466;p17"/>
              <p:cNvSpPr/>
              <p:nvPr/>
            </p:nvSpPr>
            <p:spPr>
              <a:xfrm>
                <a:off x="9623520" y="6552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211" name="Google Shape;467;p17"/>
              <p:cNvSpPr/>
              <p:nvPr/>
            </p:nvSpPr>
            <p:spPr>
              <a:xfrm>
                <a:off x="9761400" y="19980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212" name="Google Shape;468;p17"/>
              <p:cNvSpPr/>
              <p:nvPr/>
            </p:nvSpPr>
            <p:spPr>
              <a:xfrm>
                <a:off x="9648720" y="-5292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213" name="Google Shape;469;p17"/>
              <p:cNvSpPr/>
              <p:nvPr/>
            </p:nvSpPr>
            <p:spPr>
              <a:xfrm>
                <a:off x="9777240" y="15768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214" name="Google Shape;470;p17"/>
              <p:cNvSpPr/>
              <p:nvPr/>
            </p:nvSpPr>
            <p:spPr>
              <a:xfrm>
                <a:off x="9792720" y="11484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215" name="Google Shape;471;p17"/>
              <p:cNvSpPr/>
              <p:nvPr/>
            </p:nvSpPr>
            <p:spPr>
              <a:xfrm>
                <a:off x="9821880" y="2268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216" name="Google Shape;472;p17"/>
              <p:cNvSpPr/>
              <p:nvPr/>
            </p:nvSpPr>
            <p:spPr>
              <a:xfrm>
                <a:off x="9859320" y="180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217" name="Google Shape;473;p17"/>
              <p:cNvSpPr/>
              <p:nvPr/>
            </p:nvSpPr>
            <p:spPr>
              <a:xfrm>
                <a:off x="9896760" y="-2700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grpSp>
      </p:grpSp>
      <p:sp>
        <p:nvSpPr>
          <p:cNvPr id="218"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u="none" strike="noStrike">
                <a:solidFill>
                  <a:schemeClr val="dk1"/>
                </a:solidFill>
                <a:effectLst/>
                <a:uFillTx/>
                <a:latin typeface="Arial"/>
              </a:rPr>
              <a:t>Click to edit the title text format</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CUSTOM_5">
    <p:bg>
      <p:bgPr>
        <a:solidFill>
          <a:schemeClr val="lt2"/>
        </a:solidFill>
        <a:effectLst/>
      </p:bgPr>
    </p:bg>
    <p:spTree>
      <p:nvGrpSpPr>
        <p:cNvPr id="1" name=""/>
        <p:cNvGrpSpPr/>
        <p:nvPr/>
      </p:nvGrpSpPr>
      <p:grpSpPr>
        <a:xfrm>
          <a:off x="0" y="0"/>
          <a:ext cx="0" cy="0"/>
          <a:chOff x="0" y="0"/>
          <a:chExt cx="0" cy="0"/>
        </a:xfrm>
      </p:grpSpPr>
      <p:pic>
        <p:nvPicPr>
          <p:cNvPr id="219" name="Google Shape;482;p18"/>
          <p:cNvPicPr/>
          <p:nvPr/>
        </p:nvPicPr>
        <p:blipFill>
          <a:blip r:embed="rId2"/>
          <a:srcRect t="1844" r="1844"/>
          <a:stretch/>
        </p:blipFill>
        <p:spPr>
          <a:xfrm rot="10800000" flipH="1">
            <a:off x="0" y="0"/>
            <a:ext cx="9143640" cy="5143320"/>
          </a:xfrm>
          <a:prstGeom prst="rect">
            <a:avLst/>
          </a:prstGeom>
          <a:noFill/>
          <a:ln w="0">
            <a:noFill/>
          </a:ln>
        </p:spPr>
      </p:pic>
      <p:pic>
        <p:nvPicPr>
          <p:cNvPr id="220" name="Google Shape;483;p18"/>
          <p:cNvPicPr/>
          <p:nvPr/>
        </p:nvPicPr>
        <p:blipFill>
          <a:blip r:embed="rId3"/>
          <a:srcRect l="7208" r="48305" b="45432"/>
          <a:stretch/>
        </p:blipFill>
        <p:spPr>
          <a:xfrm rot="10800000">
            <a:off x="7925040" y="360"/>
            <a:ext cx="1218960" cy="2854080"/>
          </a:xfrm>
          <a:prstGeom prst="rect">
            <a:avLst/>
          </a:prstGeom>
          <a:noFill/>
          <a:ln w="0">
            <a:noFill/>
          </a:ln>
        </p:spPr>
      </p:pic>
      <p:grpSp>
        <p:nvGrpSpPr>
          <p:cNvPr id="221" name="Google Shape;484;p18"/>
          <p:cNvGrpSpPr/>
          <p:nvPr/>
        </p:nvGrpSpPr>
        <p:grpSpPr>
          <a:xfrm>
            <a:off x="-1748160" y="-2045880"/>
            <a:ext cx="13606200" cy="8901720"/>
            <a:chOff x="-1748160" y="-2045880"/>
            <a:chExt cx="13606200" cy="8901720"/>
          </a:xfrm>
        </p:grpSpPr>
        <p:pic>
          <p:nvPicPr>
            <p:cNvPr id="222" name="Google Shape;485;p18"/>
            <p:cNvPicPr/>
            <p:nvPr/>
          </p:nvPicPr>
          <p:blipFill>
            <a:blip r:embed="rId4">
              <a:alphaModFix amt="50000"/>
            </a:blip>
            <a:stretch/>
          </p:blipFill>
          <p:spPr>
            <a:xfrm rot="20138400" flipH="1">
              <a:off x="7759080" y="-1469520"/>
              <a:ext cx="3541680" cy="3464640"/>
            </a:xfrm>
            <a:prstGeom prst="rect">
              <a:avLst/>
            </a:prstGeom>
            <a:noFill/>
            <a:ln w="0">
              <a:noFill/>
            </a:ln>
          </p:spPr>
        </p:pic>
        <p:pic>
          <p:nvPicPr>
            <p:cNvPr id="223" name="Google Shape;486;p18"/>
            <p:cNvPicPr/>
            <p:nvPr/>
          </p:nvPicPr>
          <p:blipFill>
            <a:blip r:embed="rId4">
              <a:alphaModFix amt="50000"/>
            </a:blip>
            <a:stretch/>
          </p:blipFill>
          <p:spPr>
            <a:xfrm rot="157800" flipH="1">
              <a:off x="-1670040" y="3311640"/>
              <a:ext cx="3541680" cy="3464640"/>
            </a:xfrm>
            <a:prstGeom prst="rect">
              <a:avLst/>
            </a:prstGeom>
            <a:noFill/>
            <a:ln w="0">
              <a:noFill/>
            </a:ln>
          </p:spPr>
        </p:pic>
      </p:grpSp>
      <p:grpSp>
        <p:nvGrpSpPr>
          <p:cNvPr id="224" name="Google Shape;487;p18"/>
          <p:cNvGrpSpPr/>
          <p:nvPr/>
        </p:nvGrpSpPr>
        <p:grpSpPr>
          <a:xfrm>
            <a:off x="8205480" y="3553200"/>
            <a:ext cx="1963080" cy="2057760"/>
            <a:chOff x="8205480" y="3553200"/>
            <a:chExt cx="1963080" cy="2057760"/>
          </a:xfrm>
        </p:grpSpPr>
        <p:pic>
          <p:nvPicPr>
            <p:cNvPr id="225" name="Google Shape;488;p18"/>
            <p:cNvPicPr/>
            <p:nvPr/>
          </p:nvPicPr>
          <p:blipFill>
            <a:blip r:embed="rId5">
              <a:alphaModFix amt="50000"/>
            </a:blip>
            <a:stretch/>
          </p:blipFill>
          <p:spPr>
            <a:xfrm rot="16200000">
              <a:off x="8183520" y="3575160"/>
              <a:ext cx="2007000" cy="1963080"/>
            </a:xfrm>
            <a:prstGeom prst="rect">
              <a:avLst/>
            </a:prstGeom>
            <a:noFill/>
            <a:ln w="0">
              <a:noFill/>
            </a:ln>
          </p:spPr>
        </p:pic>
        <p:grpSp>
          <p:nvGrpSpPr>
            <p:cNvPr id="226" name="Google Shape;489;p18"/>
            <p:cNvGrpSpPr/>
            <p:nvPr/>
          </p:nvGrpSpPr>
          <p:grpSpPr>
            <a:xfrm>
              <a:off x="9154080" y="5293800"/>
              <a:ext cx="344520" cy="317160"/>
              <a:chOff x="9154080" y="5293800"/>
              <a:chExt cx="344520" cy="317160"/>
            </a:xfrm>
          </p:grpSpPr>
          <p:sp>
            <p:nvSpPr>
              <p:cNvPr id="227" name="Google Shape;490;p18"/>
              <p:cNvSpPr/>
              <p:nvPr/>
            </p:nvSpPr>
            <p:spPr>
              <a:xfrm>
                <a:off x="9268920" y="534744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228" name="Google Shape;491;p18"/>
              <p:cNvSpPr/>
              <p:nvPr/>
            </p:nvSpPr>
            <p:spPr>
              <a:xfrm>
                <a:off x="9154080" y="553248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229" name="Google Shape;492;p18"/>
              <p:cNvSpPr/>
              <p:nvPr/>
            </p:nvSpPr>
            <p:spPr>
              <a:xfrm>
                <a:off x="9187560" y="529380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230" name="Google Shape;493;p18"/>
              <p:cNvSpPr/>
              <p:nvPr/>
            </p:nvSpPr>
            <p:spPr>
              <a:xfrm>
                <a:off x="9212040" y="549972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grpSp>
        <p:grpSp>
          <p:nvGrpSpPr>
            <p:cNvPr id="231" name="Google Shape;494;p18"/>
            <p:cNvGrpSpPr/>
            <p:nvPr/>
          </p:nvGrpSpPr>
          <p:grpSpPr>
            <a:xfrm>
              <a:off x="9169200" y="4019400"/>
              <a:ext cx="314280" cy="314640"/>
              <a:chOff x="9169200" y="4019400"/>
              <a:chExt cx="314280" cy="314640"/>
            </a:xfrm>
          </p:grpSpPr>
          <p:sp>
            <p:nvSpPr>
              <p:cNvPr id="232" name="Google Shape;495;p18"/>
              <p:cNvSpPr/>
              <p:nvPr/>
            </p:nvSpPr>
            <p:spPr>
              <a:xfrm>
                <a:off x="9208800" y="40496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233" name="Google Shape;496;p18"/>
              <p:cNvSpPr/>
              <p:nvPr/>
            </p:nvSpPr>
            <p:spPr>
              <a:xfrm>
                <a:off x="9169200" y="401940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grpSp>
        <p:grpSp>
          <p:nvGrpSpPr>
            <p:cNvPr id="234" name="Google Shape;497;p18"/>
            <p:cNvGrpSpPr/>
            <p:nvPr/>
          </p:nvGrpSpPr>
          <p:grpSpPr>
            <a:xfrm>
              <a:off x="9148320" y="4635360"/>
              <a:ext cx="356040" cy="357120"/>
              <a:chOff x="9148320" y="4635360"/>
              <a:chExt cx="356040" cy="357120"/>
            </a:xfrm>
          </p:grpSpPr>
          <p:sp>
            <p:nvSpPr>
              <p:cNvPr id="235" name="Google Shape;498;p18"/>
              <p:cNvSpPr/>
              <p:nvPr/>
            </p:nvSpPr>
            <p:spPr>
              <a:xfrm>
                <a:off x="9226080" y="484560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236" name="Google Shape;499;p18"/>
              <p:cNvSpPr/>
              <p:nvPr/>
            </p:nvSpPr>
            <p:spPr>
              <a:xfrm>
                <a:off x="9357840" y="484632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237" name="Google Shape;500;p18"/>
              <p:cNvSpPr/>
              <p:nvPr/>
            </p:nvSpPr>
            <p:spPr>
              <a:xfrm>
                <a:off x="9226080" y="471420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238" name="Google Shape;501;p18"/>
              <p:cNvSpPr/>
              <p:nvPr/>
            </p:nvSpPr>
            <p:spPr>
              <a:xfrm>
                <a:off x="9356400" y="471420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239" name="Google Shape;502;p18"/>
              <p:cNvSpPr/>
              <p:nvPr/>
            </p:nvSpPr>
            <p:spPr>
              <a:xfrm>
                <a:off x="9307440" y="479772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240" name="Google Shape;503;p18"/>
              <p:cNvSpPr/>
              <p:nvPr/>
            </p:nvSpPr>
            <p:spPr>
              <a:xfrm>
                <a:off x="9220320" y="470952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241" name="Google Shape;504;p18"/>
              <p:cNvSpPr/>
              <p:nvPr/>
            </p:nvSpPr>
            <p:spPr>
              <a:xfrm>
                <a:off x="9148320" y="463536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grpSp>
        <p:grpSp>
          <p:nvGrpSpPr>
            <p:cNvPr id="242" name="Google Shape;505;p18"/>
            <p:cNvGrpSpPr/>
            <p:nvPr/>
          </p:nvGrpSpPr>
          <p:grpSpPr>
            <a:xfrm>
              <a:off x="8591760" y="4953600"/>
              <a:ext cx="354600" cy="366480"/>
              <a:chOff x="8591760" y="4953600"/>
              <a:chExt cx="354600" cy="366480"/>
            </a:xfrm>
          </p:grpSpPr>
          <p:sp>
            <p:nvSpPr>
              <p:cNvPr id="243" name="Google Shape;506;p18"/>
              <p:cNvSpPr/>
              <p:nvPr/>
            </p:nvSpPr>
            <p:spPr>
              <a:xfrm>
                <a:off x="8591760" y="495360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244" name="Google Shape;507;p18"/>
              <p:cNvSpPr/>
              <p:nvPr/>
            </p:nvSpPr>
            <p:spPr>
              <a:xfrm>
                <a:off x="8840160" y="527400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245" name="Google Shape;508;p18"/>
              <p:cNvSpPr/>
              <p:nvPr/>
            </p:nvSpPr>
            <p:spPr>
              <a:xfrm>
                <a:off x="8783640" y="520308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grpSp>
        <p:grpSp>
          <p:nvGrpSpPr>
            <p:cNvPr id="246" name="Google Shape;509;p18"/>
            <p:cNvGrpSpPr/>
            <p:nvPr/>
          </p:nvGrpSpPr>
          <p:grpSpPr>
            <a:xfrm>
              <a:off x="8605800" y="4336200"/>
              <a:ext cx="326880" cy="318600"/>
              <a:chOff x="8605800" y="4336200"/>
              <a:chExt cx="326880" cy="318600"/>
            </a:xfrm>
          </p:grpSpPr>
          <p:sp>
            <p:nvSpPr>
              <p:cNvPr id="247" name="Google Shape;510;p18"/>
              <p:cNvSpPr/>
              <p:nvPr/>
            </p:nvSpPr>
            <p:spPr>
              <a:xfrm>
                <a:off x="8732160" y="463320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248" name="Google Shape;511;p18"/>
              <p:cNvSpPr/>
              <p:nvPr/>
            </p:nvSpPr>
            <p:spPr>
              <a:xfrm>
                <a:off x="8605800" y="445464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249" name="Google Shape;512;p18"/>
              <p:cNvSpPr/>
              <p:nvPr/>
            </p:nvSpPr>
            <p:spPr>
              <a:xfrm>
                <a:off x="8743680" y="458892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250" name="Google Shape;513;p18"/>
              <p:cNvSpPr/>
              <p:nvPr/>
            </p:nvSpPr>
            <p:spPr>
              <a:xfrm>
                <a:off x="8631000" y="433620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251" name="Google Shape;514;p18"/>
              <p:cNvSpPr/>
              <p:nvPr/>
            </p:nvSpPr>
            <p:spPr>
              <a:xfrm>
                <a:off x="8759520" y="454680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252" name="Google Shape;515;p18"/>
              <p:cNvSpPr/>
              <p:nvPr/>
            </p:nvSpPr>
            <p:spPr>
              <a:xfrm>
                <a:off x="8775000" y="450396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253" name="Google Shape;516;p18"/>
              <p:cNvSpPr/>
              <p:nvPr/>
            </p:nvSpPr>
            <p:spPr>
              <a:xfrm>
                <a:off x="8804160" y="441180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254" name="Google Shape;517;p18"/>
              <p:cNvSpPr/>
              <p:nvPr/>
            </p:nvSpPr>
            <p:spPr>
              <a:xfrm>
                <a:off x="8841600" y="439092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255" name="Google Shape;518;p18"/>
              <p:cNvSpPr/>
              <p:nvPr/>
            </p:nvSpPr>
            <p:spPr>
              <a:xfrm>
                <a:off x="8879040" y="436212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grpSp>
      </p:grpSp>
      <p:sp>
        <p:nvSpPr>
          <p:cNvPr id="256"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u="none" strike="noStrike">
                <a:solidFill>
                  <a:schemeClr val="dk1"/>
                </a:solidFill>
                <a:effectLst/>
                <a:uFillTx/>
                <a:latin typeface="Arial"/>
              </a:rPr>
              <a:t>Click to edit the title text format</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CUSTOM_8">
    <p:bg>
      <p:bgPr>
        <a:solidFill>
          <a:schemeClr val="lt2"/>
        </a:solidFill>
        <a:effectLst/>
      </p:bgPr>
    </p:bg>
    <p:spTree>
      <p:nvGrpSpPr>
        <p:cNvPr id="1" name=""/>
        <p:cNvGrpSpPr/>
        <p:nvPr/>
      </p:nvGrpSpPr>
      <p:grpSpPr>
        <a:xfrm>
          <a:off x="0" y="0"/>
          <a:ext cx="0" cy="0"/>
          <a:chOff x="0" y="0"/>
          <a:chExt cx="0" cy="0"/>
        </a:xfrm>
      </p:grpSpPr>
      <p:pic>
        <p:nvPicPr>
          <p:cNvPr id="293" name="Google Shape;578;p20"/>
          <p:cNvPicPr/>
          <p:nvPr/>
        </p:nvPicPr>
        <p:blipFill>
          <a:blip r:embed="rId2"/>
          <a:srcRect t="1844" r="1844"/>
          <a:stretch/>
        </p:blipFill>
        <p:spPr>
          <a:xfrm rot="10800000">
            <a:off x="360" y="0"/>
            <a:ext cx="9143640" cy="5143320"/>
          </a:xfrm>
          <a:prstGeom prst="rect">
            <a:avLst/>
          </a:prstGeom>
          <a:noFill/>
          <a:ln w="0">
            <a:noFill/>
          </a:ln>
        </p:spPr>
      </p:pic>
      <p:pic>
        <p:nvPicPr>
          <p:cNvPr id="294" name="Google Shape;579;p20"/>
          <p:cNvPicPr/>
          <p:nvPr/>
        </p:nvPicPr>
        <p:blipFill>
          <a:blip r:embed="rId3"/>
          <a:srcRect l="7208" r="48305" b="45432"/>
          <a:stretch/>
        </p:blipFill>
        <p:spPr>
          <a:xfrm rot="10800000" flipH="1">
            <a:off x="12960" y="-10080"/>
            <a:ext cx="1218960" cy="2854080"/>
          </a:xfrm>
          <a:prstGeom prst="rect">
            <a:avLst/>
          </a:prstGeom>
          <a:noFill/>
          <a:ln w="0">
            <a:noFill/>
          </a:ln>
        </p:spPr>
      </p:pic>
      <p:grpSp>
        <p:nvGrpSpPr>
          <p:cNvPr id="295" name="Google Shape;580;p20"/>
          <p:cNvGrpSpPr/>
          <p:nvPr/>
        </p:nvGrpSpPr>
        <p:grpSpPr>
          <a:xfrm>
            <a:off x="-1712520" y="-2171520"/>
            <a:ext cx="12926160" cy="9305280"/>
            <a:chOff x="-1712520" y="-2171520"/>
            <a:chExt cx="12926160" cy="9305280"/>
          </a:xfrm>
        </p:grpSpPr>
        <p:pic>
          <p:nvPicPr>
            <p:cNvPr id="296" name="Google Shape;581;p20"/>
            <p:cNvPicPr/>
            <p:nvPr/>
          </p:nvPicPr>
          <p:blipFill>
            <a:blip r:embed="rId4">
              <a:alphaModFix amt="50000"/>
            </a:blip>
            <a:stretch/>
          </p:blipFill>
          <p:spPr>
            <a:xfrm rot="7507200">
              <a:off x="7163280" y="3111480"/>
              <a:ext cx="3409920" cy="3335760"/>
            </a:xfrm>
            <a:prstGeom prst="rect">
              <a:avLst/>
            </a:prstGeom>
            <a:noFill/>
            <a:ln w="0">
              <a:noFill/>
            </a:ln>
          </p:spPr>
        </p:pic>
        <p:pic>
          <p:nvPicPr>
            <p:cNvPr id="297" name="Google Shape;582;p20"/>
            <p:cNvPicPr/>
            <p:nvPr/>
          </p:nvPicPr>
          <p:blipFill>
            <a:blip r:embed="rId4">
              <a:alphaModFix amt="50000"/>
            </a:blip>
            <a:stretch/>
          </p:blipFill>
          <p:spPr>
            <a:xfrm rot="3138600">
              <a:off x="-1029600" y="-1443240"/>
              <a:ext cx="3541680" cy="3464640"/>
            </a:xfrm>
            <a:prstGeom prst="rect">
              <a:avLst/>
            </a:prstGeom>
            <a:noFill/>
            <a:ln w="0">
              <a:noFill/>
            </a:ln>
          </p:spPr>
        </p:pic>
      </p:grpSp>
      <p:grpSp>
        <p:nvGrpSpPr>
          <p:cNvPr id="298" name="Google Shape;583;p20"/>
          <p:cNvGrpSpPr/>
          <p:nvPr/>
        </p:nvGrpSpPr>
        <p:grpSpPr>
          <a:xfrm>
            <a:off x="-298440" y="-442440"/>
            <a:ext cx="9732600" cy="6075360"/>
            <a:chOff x="-298440" y="-442440"/>
            <a:chExt cx="9732600" cy="6075360"/>
          </a:xfrm>
        </p:grpSpPr>
        <p:grpSp>
          <p:nvGrpSpPr>
            <p:cNvPr id="299" name="Google Shape;584;p20"/>
            <p:cNvGrpSpPr/>
            <p:nvPr/>
          </p:nvGrpSpPr>
          <p:grpSpPr>
            <a:xfrm>
              <a:off x="7427160" y="-442440"/>
              <a:ext cx="2007000" cy="1963080"/>
              <a:chOff x="7427160" y="-442440"/>
              <a:chExt cx="2007000" cy="1963080"/>
            </a:xfrm>
          </p:grpSpPr>
          <p:pic>
            <p:nvPicPr>
              <p:cNvPr id="300" name="Google Shape;585;p20"/>
              <p:cNvPicPr/>
              <p:nvPr/>
            </p:nvPicPr>
            <p:blipFill>
              <a:blip r:embed="rId5">
                <a:alphaModFix amt="50000"/>
              </a:blip>
              <a:stretch/>
            </p:blipFill>
            <p:spPr>
              <a:xfrm>
                <a:off x="7427160" y="-442440"/>
                <a:ext cx="2007000" cy="1963080"/>
              </a:xfrm>
              <a:prstGeom prst="rect">
                <a:avLst/>
              </a:prstGeom>
              <a:noFill/>
              <a:ln w="0">
                <a:noFill/>
              </a:ln>
            </p:spPr>
          </p:pic>
          <p:grpSp>
            <p:nvGrpSpPr>
              <p:cNvPr id="301" name="Google Shape;586;p20"/>
              <p:cNvGrpSpPr/>
              <p:nvPr/>
            </p:nvGrpSpPr>
            <p:grpSpPr>
              <a:xfrm>
                <a:off x="7989840" y="469440"/>
                <a:ext cx="356040" cy="357120"/>
                <a:chOff x="7989840" y="469440"/>
                <a:chExt cx="356040" cy="357120"/>
              </a:xfrm>
            </p:grpSpPr>
            <p:sp>
              <p:nvSpPr>
                <p:cNvPr id="302" name="Google Shape;587;p20"/>
                <p:cNvSpPr/>
                <p:nvPr/>
              </p:nvSpPr>
              <p:spPr>
                <a:xfrm>
                  <a:off x="8067600" y="67932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303" name="Google Shape;588;p20"/>
                <p:cNvSpPr/>
                <p:nvPr/>
              </p:nvSpPr>
              <p:spPr>
                <a:xfrm>
                  <a:off x="8199720" y="68040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304" name="Google Shape;589;p20"/>
                <p:cNvSpPr/>
                <p:nvPr/>
              </p:nvSpPr>
              <p:spPr>
                <a:xfrm>
                  <a:off x="8067600" y="54828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305" name="Google Shape;590;p20"/>
                <p:cNvSpPr/>
                <p:nvPr/>
              </p:nvSpPr>
              <p:spPr>
                <a:xfrm>
                  <a:off x="8197920" y="54828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306" name="Google Shape;591;p20"/>
                <p:cNvSpPr/>
                <p:nvPr/>
              </p:nvSpPr>
              <p:spPr>
                <a:xfrm>
                  <a:off x="8148960" y="63144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307" name="Google Shape;592;p20"/>
                <p:cNvSpPr/>
                <p:nvPr/>
              </p:nvSpPr>
              <p:spPr>
                <a:xfrm>
                  <a:off x="8062200" y="54360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308" name="Google Shape;593;p20"/>
                <p:cNvSpPr/>
                <p:nvPr/>
              </p:nvSpPr>
              <p:spPr>
                <a:xfrm>
                  <a:off x="7989840" y="46944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grpSp>
          <p:grpSp>
            <p:nvGrpSpPr>
              <p:cNvPr id="309" name="Google Shape;594;p20"/>
              <p:cNvGrpSpPr/>
              <p:nvPr/>
            </p:nvGrpSpPr>
            <p:grpSpPr>
              <a:xfrm>
                <a:off x="8254080" y="-139680"/>
                <a:ext cx="430560" cy="444960"/>
                <a:chOff x="8254080" y="-139680"/>
                <a:chExt cx="430560" cy="444960"/>
              </a:xfrm>
            </p:grpSpPr>
            <p:sp>
              <p:nvSpPr>
                <p:cNvPr id="310" name="Google Shape;595;p20"/>
                <p:cNvSpPr/>
                <p:nvPr/>
              </p:nvSpPr>
              <p:spPr>
                <a:xfrm>
                  <a:off x="8254080" y="-139680"/>
                  <a:ext cx="430560" cy="281520"/>
                </a:xfrm>
                <a:custGeom>
                  <a:avLst/>
                  <a:gdLst>
                    <a:gd name="textAreaLeft" fmla="*/ 0 w 430560"/>
                    <a:gd name="textAreaRight" fmla="*/ 430920 w 430560"/>
                    <a:gd name="textAreaTop" fmla="*/ 0 h 281520"/>
                    <a:gd name="textAreaBottom" fmla="*/ 281880 h 28152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311" name="Google Shape;596;p20"/>
                <p:cNvSpPr/>
                <p:nvPr/>
              </p:nvSpPr>
              <p:spPr>
                <a:xfrm>
                  <a:off x="8555400" y="249120"/>
                  <a:ext cx="53640" cy="56160"/>
                </a:xfrm>
                <a:custGeom>
                  <a:avLst/>
                  <a:gdLst>
                    <a:gd name="textAreaLeft" fmla="*/ 0 w 53640"/>
                    <a:gd name="textAreaRight" fmla="*/ 54000 w 53640"/>
                    <a:gd name="textAreaTop" fmla="*/ 0 h 56160"/>
                    <a:gd name="textAreaBottom" fmla="*/ 56520 h 5616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8080" bIns="2808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312" name="Google Shape;597;p20"/>
                <p:cNvSpPr/>
                <p:nvPr/>
              </p:nvSpPr>
              <p:spPr>
                <a:xfrm>
                  <a:off x="8487000" y="163080"/>
                  <a:ext cx="164160" cy="59040"/>
                </a:xfrm>
                <a:custGeom>
                  <a:avLst/>
                  <a:gdLst>
                    <a:gd name="textAreaLeft" fmla="*/ 0 w 164160"/>
                    <a:gd name="textAreaRight" fmla="*/ 164520 w 164160"/>
                    <a:gd name="textAreaTop" fmla="*/ 0 h 59040"/>
                    <a:gd name="textAreaBottom" fmla="*/ 59400 h 5904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9520" bIns="2952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grpSp>
        </p:grpSp>
        <p:grpSp>
          <p:nvGrpSpPr>
            <p:cNvPr id="313" name="Google Shape;598;p20"/>
            <p:cNvGrpSpPr/>
            <p:nvPr/>
          </p:nvGrpSpPr>
          <p:grpSpPr>
            <a:xfrm>
              <a:off x="-298440" y="3575160"/>
              <a:ext cx="1963080" cy="2057760"/>
              <a:chOff x="-298440" y="3575160"/>
              <a:chExt cx="1963080" cy="2057760"/>
            </a:xfrm>
          </p:grpSpPr>
          <p:pic>
            <p:nvPicPr>
              <p:cNvPr id="314" name="Google Shape;599;p20"/>
              <p:cNvPicPr/>
              <p:nvPr/>
            </p:nvPicPr>
            <p:blipFill>
              <a:blip r:embed="rId5">
                <a:alphaModFix amt="50000"/>
              </a:blip>
              <a:stretch/>
            </p:blipFill>
            <p:spPr>
              <a:xfrm rot="16200000">
                <a:off x="-320040" y="3597120"/>
                <a:ext cx="2007000" cy="1963080"/>
              </a:xfrm>
              <a:prstGeom prst="rect">
                <a:avLst/>
              </a:prstGeom>
              <a:noFill/>
              <a:ln w="0">
                <a:noFill/>
              </a:ln>
            </p:spPr>
          </p:pic>
          <p:grpSp>
            <p:nvGrpSpPr>
              <p:cNvPr id="315" name="Google Shape;600;p20"/>
              <p:cNvGrpSpPr/>
              <p:nvPr/>
            </p:nvGrpSpPr>
            <p:grpSpPr>
              <a:xfrm>
                <a:off x="650160" y="5315760"/>
                <a:ext cx="344160" cy="317160"/>
                <a:chOff x="650160" y="5315760"/>
                <a:chExt cx="344160" cy="317160"/>
              </a:xfrm>
            </p:grpSpPr>
            <p:sp>
              <p:nvSpPr>
                <p:cNvPr id="316" name="Google Shape;601;p20"/>
                <p:cNvSpPr/>
                <p:nvPr/>
              </p:nvSpPr>
              <p:spPr>
                <a:xfrm>
                  <a:off x="765000" y="536940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317" name="Google Shape;602;p20"/>
                <p:cNvSpPr/>
                <p:nvPr/>
              </p:nvSpPr>
              <p:spPr>
                <a:xfrm>
                  <a:off x="650160" y="555444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318" name="Google Shape;603;p20"/>
                <p:cNvSpPr/>
                <p:nvPr/>
              </p:nvSpPr>
              <p:spPr>
                <a:xfrm>
                  <a:off x="683280" y="531576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319" name="Google Shape;604;p20"/>
                <p:cNvSpPr/>
                <p:nvPr/>
              </p:nvSpPr>
              <p:spPr>
                <a:xfrm>
                  <a:off x="708120" y="552168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grpSp>
          <p:grpSp>
            <p:nvGrpSpPr>
              <p:cNvPr id="320" name="Google Shape;605;p20"/>
              <p:cNvGrpSpPr/>
              <p:nvPr/>
            </p:nvGrpSpPr>
            <p:grpSpPr>
              <a:xfrm>
                <a:off x="665280" y="4041360"/>
                <a:ext cx="314280" cy="314640"/>
                <a:chOff x="665280" y="4041360"/>
                <a:chExt cx="314280" cy="314640"/>
              </a:xfrm>
            </p:grpSpPr>
            <p:sp>
              <p:nvSpPr>
                <p:cNvPr id="321" name="Google Shape;606;p20"/>
                <p:cNvSpPr/>
                <p:nvPr/>
              </p:nvSpPr>
              <p:spPr>
                <a:xfrm>
                  <a:off x="704520" y="407160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322" name="Google Shape;607;p20"/>
                <p:cNvSpPr/>
                <p:nvPr/>
              </p:nvSpPr>
              <p:spPr>
                <a:xfrm>
                  <a:off x="665280" y="404136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grpSp>
          <p:grpSp>
            <p:nvGrpSpPr>
              <p:cNvPr id="323" name="Google Shape;608;p20"/>
              <p:cNvGrpSpPr/>
              <p:nvPr/>
            </p:nvGrpSpPr>
            <p:grpSpPr>
              <a:xfrm>
                <a:off x="644400" y="4657320"/>
                <a:ext cx="356040" cy="357120"/>
                <a:chOff x="644400" y="4657320"/>
                <a:chExt cx="356040" cy="357120"/>
              </a:xfrm>
            </p:grpSpPr>
            <p:sp>
              <p:nvSpPr>
                <p:cNvPr id="324" name="Google Shape;609;p20"/>
                <p:cNvSpPr/>
                <p:nvPr/>
              </p:nvSpPr>
              <p:spPr>
                <a:xfrm>
                  <a:off x="722160" y="486756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325" name="Google Shape;610;p20"/>
                <p:cNvSpPr/>
                <p:nvPr/>
              </p:nvSpPr>
              <p:spPr>
                <a:xfrm>
                  <a:off x="853920" y="486828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326" name="Google Shape;611;p20"/>
                <p:cNvSpPr/>
                <p:nvPr/>
              </p:nvSpPr>
              <p:spPr>
                <a:xfrm>
                  <a:off x="722160" y="473616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327" name="Google Shape;612;p20"/>
                <p:cNvSpPr/>
                <p:nvPr/>
              </p:nvSpPr>
              <p:spPr>
                <a:xfrm>
                  <a:off x="852480" y="473616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328" name="Google Shape;613;p20"/>
                <p:cNvSpPr/>
                <p:nvPr/>
              </p:nvSpPr>
              <p:spPr>
                <a:xfrm>
                  <a:off x="803160" y="481968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329" name="Google Shape;614;p20"/>
                <p:cNvSpPr/>
                <p:nvPr/>
              </p:nvSpPr>
              <p:spPr>
                <a:xfrm>
                  <a:off x="716400" y="473148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330" name="Google Shape;615;p20"/>
                <p:cNvSpPr/>
                <p:nvPr/>
              </p:nvSpPr>
              <p:spPr>
                <a:xfrm>
                  <a:off x="644400" y="465732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grpSp>
          <p:grpSp>
            <p:nvGrpSpPr>
              <p:cNvPr id="331" name="Google Shape;616;p20"/>
              <p:cNvGrpSpPr/>
              <p:nvPr/>
            </p:nvGrpSpPr>
            <p:grpSpPr>
              <a:xfrm>
                <a:off x="87840" y="4975560"/>
                <a:ext cx="354600" cy="366480"/>
                <a:chOff x="87840" y="4975560"/>
                <a:chExt cx="354600" cy="366480"/>
              </a:xfrm>
            </p:grpSpPr>
            <p:sp>
              <p:nvSpPr>
                <p:cNvPr id="332" name="Google Shape;617;p20"/>
                <p:cNvSpPr/>
                <p:nvPr/>
              </p:nvSpPr>
              <p:spPr>
                <a:xfrm>
                  <a:off x="87840" y="497556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333" name="Google Shape;618;p20"/>
                <p:cNvSpPr/>
                <p:nvPr/>
              </p:nvSpPr>
              <p:spPr>
                <a:xfrm>
                  <a:off x="335880" y="529596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334" name="Google Shape;619;p20"/>
                <p:cNvSpPr/>
                <p:nvPr/>
              </p:nvSpPr>
              <p:spPr>
                <a:xfrm>
                  <a:off x="279360" y="522504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grpSp>
          <p:grpSp>
            <p:nvGrpSpPr>
              <p:cNvPr id="335" name="Google Shape;620;p20"/>
              <p:cNvGrpSpPr/>
              <p:nvPr/>
            </p:nvGrpSpPr>
            <p:grpSpPr>
              <a:xfrm>
                <a:off x="101880" y="4358160"/>
                <a:ext cx="326520" cy="318600"/>
                <a:chOff x="101880" y="4358160"/>
                <a:chExt cx="326520" cy="318600"/>
              </a:xfrm>
            </p:grpSpPr>
            <p:sp>
              <p:nvSpPr>
                <p:cNvPr id="336" name="Google Shape;621;p20"/>
                <p:cNvSpPr/>
                <p:nvPr/>
              </p:nvSpPr>
              <p:spPr>
                <a:xfrm>
                  <a:off x="227880" y="465516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337" name="Google Shape;622;p20"/>
                <p:cNvSpPr/>
                <p:nvPr/>
              </p:nvSpPr>
              <p:spPr>
                <a:xfrm>
                  <a:off x="101880" y="447660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338" name="Google Shape;623;p20"/>
                <p:cNvSpPr/>
                <p:nvPr/>
              </p:nvSpPr>
              <p:spPr>
                <a:xfrm>
                  <a:off x="239760" y="461088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339" name="Google Shape;624;p20"/>
                <p:cNvSpPr/>
                <p:nvPr/>
              </p:nvSpPr>
              <p:spPr>
                <a:xfrm>
                  <a:off x="126720" y="435816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340" name="Google Shape;625;p20"/>
                <p:cNvSpPr/>
                <p:nvPr/>
              </p:nvSpPr>
              <p:spPr>
                <a:xfrm>
                  <a:off x="255240" y="456876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341" name="Google Shape;626;p20"/>
                <p:cNvSpPr/>
                <p:nvPr/>
              </p:nvSpPr>
              <p:spPr>
                <a:xfrm>
                  <a:off x="270720" y="452592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342" name="Google Shape;627;p20"/>
                <p:cNvSpPr/>
                <p:nvPr/>
              </p:nvSpPr>
              <p:spPr>
                <a:xfrm>
                  <a:off x="300240" y="443376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343" name="Google Shape;628;p20"/>
                <p:cNvSpPr/>
                <p:nvPr/>
              </p:nvSpPr>
              <p:spPr>
                <a:xfrm>
                  <a:off x="337680" y="441288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344" name="Google Shape;629;p20"/>
                <p:cNvSpPr/>
                <p:nvPr/>
              </p:nvSpPr>
              <p:spPr>
                <a:xfrm>
                  <a:off x="374760" y="438408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grpSp>
        </p:grpSp>
      </p:grpSp>
      <p:sp>
        <p:nvSpPr>
          <p:cNvPr id="345" name="PlaceHolder 1"/>
          <p:cNvSpPr>
            <a:spLocks noGrp="1"/>
          </p:cNvSpPr>
          <p:nvPr>
            <p:ph type="title"/>
          </p:nvPr>
        </p:nvSpPr>
        <p:spPr>
          <a:xfrm>
            <a:off x="1665000" y="2743200"/>
            <a:ext cx="2689920" cy="768600"/>
          </a:xfrm>
          <a:prstGeom prst="rect">
            <a:avLst/>
          </a:prstGeom>
          <a:noFill/>
          <a:ln w="0">
            <a:noFill/>
          </a:ln>
        </p:spPr>
        <p:txBody>
          <a:bodyPr lIns="91440" tIns="91440" rIns="91440" bIns="91440" anchor="b">
            <a:noAutofit/>
          </a:bodyPr>
          <a:lstStyle/>
          <a:p>
            <a:pPr indent="0" algn="ctr">
              <a:lnSpc>
                <a:spcPct val="100000"/>
              </a:lnSpc>
              <a:buNone/>
            </a:pPr>
            <a:r>
              <a:rPr lang="fr-FR" sz="4000" b="1" u="none" strike="noStrike">
                <a:solidFill>
                  <a:schemeClr val="dk1"/>
                </a:solidFill>
                <a:effectLst/>
                <a:uFillTx/>
                <a:latin typeface="Montserrat"/>
                <a:ea typeface="Montserrat"/>
              </a:rPr>
              <a:t>xx%</a:t>
            </a:r>
            <a:endParaRPr lang="fr-FR" sz="4000" b="0" u="none" strike="noStrike">
              <a:solidFill>
                <a:schemeClr val="dk1"/>
              </a:solidFill>
              <a:effectLst/>
              <a:uFillTx/>
              <a:latin typeface="Arial"/>
            </a:endParaRPr>
          </a:p>
        </p:txBody>
      </p:sp>
      <p:sp>
        <p:nvSpPr>
          <p:cNvPr id="346" name="PlaceHolder 2"/>
          <p:cNvSpPr>
            <a:spLocks noGrp="1"/>
          </p:cNvSpPr>
          <p:nvPr>
            <p:ph type="title"/>
          </p:nvPr>
        </p:nvSpPr>
        <p:spPr>
          <a:xfrm>
            <a:off x="3226680" y="1032480"/>
            <a:ext cx="2689920" cy="768600"/>
          </a:xfrm>
          <a:prstGeom prst="rect">
            <a:avLst/>
          </a:prstGeom>
          <a:noFill/>
          <a:ln w="0">
            <a:noFill/>
          </a:ln>
        </p:spPr>
        <p:txBody>
          <a:bodyPr lIns="91440" tIns="91440" rIns="91440" bIns="91440" anchor="b">
            <a:noAutofit/>
          </a:bodyPr>
          <a:lstStyle/>
          <a:p>
            <a:pPr indent="0" algn="ctr">
              <a:lnSpc>
                <a:spcPct val="100000"/>
              </a:lnSpc>
              <a:buNone/>
            </a:pPr>
            <a:r>
              <a:rPr lang="fr-FR" sz="4000" b="0" u="none" strike="noStrike">
                <a:solidFill>
                  <a:schemeClr val="dk1"/>
                </a:solidFill>
                <a:effectLst/>
                <a:uFillTx/>
                <a:latin typeface="Montserrat"/>
                <a:ea typeface="Montserrat"/>
              </a:rPr>
              <a:t>xx%</a:t>
            </a:r>
            <a:endParaRPr lang="fr-FR" sz="4000" b="0" u="none" strike="noStrike">
              <a:solidFill>
                <a:schemeClr val="dk1"/>
              </a:solidFill>
              <a:effectLst/>
              <a:uFillTx/>
              <a:latin typeface="Arial"/>
            </a:endParaRPr>
          </a:p>
        </p:txBody>
      </p:sp>
      <p:sp>
        <p:nvSpPr>
          <p:cNvPr id="347" name="PlaceHolder 3"/>
          <p:cNvSpPr>
            <a:spLocks noGrp="1"/>
          </p:cNvSpPr>
          <p:nvPr>
            <p:ph type="title"/>
          </p:nvPr>
        </p:nvSpPr>
        <p:spPr>
          <a:xfrm>
            <a:off x="4788360" y="2743200"/>
            <a:ext cx="2689920" cy="768600"/>
          </a:xfrm>
          <a:prstGeom prst="rect">
            <a:avLst/>
          </a:prstGeom>
          <a:noFill/>
          <a:ln w="0">
            <a:noFill/>
          </a:ln>
        </p:spPr>
        <p:txBody>
          <a:bodyPr lIns="91440" tIns="91440" rIns="91440" bIns="91440" anchor="b">
            <a:noAutofit/>
          </a:bodyPr>
          <a:lstStyle/>
          <a:p>
            <a:pPr indent="0" algn="ctr">
              <a:lnSpc>
                <a:spcPct val="100000"/>
              </a:lnSpc>
              <a:buNone/>
            </a:pPr>
            <a:r>
              <a:rPr lang="fr-FR" sz="4000" b="1" u="none" strike="noStrike">
                <a:solidFill>
                  <a:schemeClr val="dk1"/>
                </a:solidFill>
                <a:effectLst/>
                <a:uFillTx/>
                <a:latin typeface="Montserrat"/>
                <a:ea typeface="Montserrat"/>
              </a:rPr>
              <a:t>xx%</a:t>
            </a:r>
            <a:endParaRPr lang="fr-FR" sz="4000" b="0" u="none" strike="noStrike">
              <a:solidFill>
                <a:schemeClr val="dk1"/>
              </a:solidFill>
              <a:effectLst/>
              <a:uFillTx/>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SECTION_HEADER">
    <p:bg>
      <p:bgPr>
        <a:solidFill>
          <a:schemeClr val="lt2"/>
        </a:solidFill>
        <a:effectLst/>
      </p:bgPr>
    </p:bg>
    <p:spTree>
      <p:nvGrpSpPr>
        <p:cNvPr id="1" name=""/>
        <p:cNvGrpSpPr/>
        <p:nvPr/>
      </p:nvGrpSpPr>
      <p:grpSpPr>
        <a:xfrm>
          <a:off x="0" y="0"/>
          <a:ext cx="0" cy="0"/>
          <a:chOff x="0" y="0"/>
          <a:chExt cx="0" cy="0"/>
        </a:xfrm>
      </p:grpSpPr>
      <p:pic>
        <p:nvPicPr>
          <p:cNvPr id="348" name="Google Shape;17;p3"/>
          <p:cNvPicPr/>
          <p:nvPr/>
        </p:nvPicPr>
        <p:blipFill>
          <a:blip r:embed="rId2"/>
          <a:srcRect t="1844" r="1844"/>
          <a:stretch/>
        </p:blipFill>
        <p:spPr>
          <a:xfrm>
            <a:off x="0" y="0"/>
            <a:ext cx="9143640" cy="5143320"/>
          </a:xfrm>
          <a:prstGeom prst="rect">
            <a:avLst/>
          </a:prstGeom>
          <a:noFill/>
          <a:ln w="0">
            <a:noFill/>
          </a:ln>
        </p:spPr>
      </p:pic>
      <p:pic>
        <p:nvPicPr>
          <p:cNvPr id="349" name="Google Shape;18;p3"/>
          <p:cNvPicPr/>
          <p:nvPr/>
        </p:nvPicPr>
        <p:blipFill>
          <a:blip r:embed="rId3">
            <a:alphaModFix amt="60000"/>
          </a:blip>
          <a:srcRect b="1681"/>
          <a:stretch/>
        </p:blipFill>
        <p:spPr>
          <a:xfrm>
            <a:off x="0" y="0"/>
            <a:ext cx="2740680" cy="5143320"/>
          </a:xfrm>
          <a:prstGeom prst="rect">
            <a:avLst/>
          </a:prstGeom>
          <a:noFill/>
          <a:ln w="0">
            <a:noFill/>
          </a:ln>
        </p:spPr>
      </p:pic>
      <p:grpSp>
        <p:nvGrpSpPr>
          <p:cNvPr id="350" name="Google Shape;19;p3"/>
          <p:cNvGrpSpPr/>
          <p:nvPr/>
        </p:nvGrpSpPr>
        <p:grpSpPr>
          <a:xfrm>
            <a:off x="-1317240" y="-1764360"/>
            <a:ext cx="12139560" cy="8643960"/>
            <a:chOff x="-1317240" y="-1764360"/>
            <a:chExt cx="12139560" cy="8643960"/>
          </a:xfrm>
        </p:grpSpPr>
        <p:pic>
          <p:nvPicPr>
            <p:cNvPr id="351" name="Google Shape;20;p3"/>
            <p:cNvPicPr/>
            <p:nvPr/>
          </p:nvPicPr>
          <p:blipFill>
            <a:blip r:embed="rId4">
              <a:alphaModFix amt="50000"/>
            </a:blip>
            <a:stretch/>
          </p:blipFill>
          <p:spPr>
            <a:xfrm rot="1120800">
              <a:off x="6818760" y="-1288440"/>
              <a:ext cx="3541680" cy="3464640"/>
            </a:xfrm>
            <a:prstGeom prst="rect">
              <a:avLst/>
            </a:prstGeom>
            <a:noFill/>
            <a:ln w="0">
              <a:noFill/>
            </a:ln>
          </p:spPr>
        </p:pic>
        <p:pic>
          <p:nvPicPr>
            <p:cNvPr id="352" name="Google Shape;21;p3"/>
            <p:cNvPicPr/>
            <p:nvPr/>
          </p:nvPicPr>
          <p:blipFill>
            <a:blip r:embed="rId4">
              <a:alphaModFix amt="50000"/>
            </a:blip>
            <a:stretch/>
          </p:blipFill>
          <p:spPr>
            <a:xfrm rot="4680600">
              <a:off x="-1025640" y="3054960"/>
              <a:ext cx="3541680" cy="3464640"/>
            </a:xfrm>
            <a:prstGeom prst="rect">
              <a:avLst/>
            </a:prstGeom>
            <a:noFill/>
            <a:ln w="0">
              <a:noFill/>
            </a:ln>
          </p:spPr>
        </p:pic>
      </p:grpSp>
      <p:grpSp>
        <p:nvGrpSpPr>
          <p:cNvPr id="353" name="Google Shape;22;p3"/>
          <p:cNvGrpSpPr/>
          <p:nvPr/>
        </p:nvGrpSpPr>
        <p:grpSpPr>
          <a:xfrm>
            <a:off x="-812520" y="-464040"/>
            <a:ext cx="10246680" cy="6233040"/>
            <a:chOff x="-812520" y="-464040"/>
            <a:chExt cx="10246680" cy="6233040"/>
          </a:xfrm>
        </p:grpSpPr>
        <p:grpSp>
          <p:nvGrpSpPr>
            <p:cNvPr id="354" name="Google Shape;23;p3"/>
            <p:cNvGrpSpPr/>
            <p:nvPr/>
          </p:nvGrpSpPr>
          <p:grpSpPr>
            <a:xfrm>
              <a:off x="-812520" y="-464040"/>
              <a:ext cx="1963080" cy="2007000"/>
              <a:chOff x="-812520" y="-464040"/>
              <a:chExt cx="1963080" cy="2007000"/>
            </a:xfrm>
          </p:grpSpPr>
          <p:pic>
            <p:nvPicPr>
              <p:cNvPr id="355" name="Google Shape;24;p3"/>
              <p:cNvPicPr/>
              <p:nvPr/>
            </p:nvPicPr>
            <p:blipFill>
              <a:blip r:embed="rId5">
                <a:alphaModFix amt="50000"/>
              </a:blip>
              <a:stretch/>
            </p:blipFill>
            <p:spPr>
              <a:xfrm rot="5400000">
                <a:off x="-834480" y="-442080"/>
                <a:ext cx="2007000" cy="1963080"/>
              </a:xfrm>
              <a:prstGeom prst="rect">
                <a:avLst/>
              </a:prstGeom>
              <a:noFill/>
              <a:ln w="0">
                <a:noFill/>
              </a:ln>
            </p:spPr>
          </p:pic>
          <p:grpSp>
            <p:nvGrpSpPr>
              <p:cNvPr id="356" name="Google Shape;25;p3"/>
              <p:cNvGrpSpPr/>
              <p:nvPr/>
            </p:nvGrpSpPr>
            <p:grpSpPr>
              <a:xfrm>
                <a:off x="432360" y="425520"/>
                <a:ext cx="326880" cy="318240"/>
                <a:chOff x="432360" y="425520"/>
                <a:chExt cx="326880" cy="318240"/>
              </a:xfrm>
            </p:grpSpPr>
            <p:sp>
              <p:nvSpPr>
                <p:cNvPr id="357" name="Google Shape;26;p3"/>
                <p:cNvSpPr/>
                <p:nvPr/>
              </p:nvSpPr>
              <p:spPr>
                <a:xfrm>
                  <a:off x="558720" y="72216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358" name="Google Shape;27;p3"/>
                <p:cNvSpPr/>
                <p:nvPr/>
              </p:nvSpPr>
              <p:spPr>
                <a:xfrm>
                  <a:off x="432360" y="54396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359" name="Google Shape;28;p3"/>
                <p:cNvSpPr/>
                <p:nvPr/>
              </p:nvSpPr>
              <p:spPr>
                <a:xfrm>
                  <a:off x="570240" y="67824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360" name="Google Shape;29;p3"/>
                <p:cNvSpPr/>
                <p:nvPr/>
              </p:nvSpPr>
              <p:spPr>
                <a:xfrm>
                  <a:off x="457560" y="42552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361" name="Google Shape;30;p3"/>
                <p:cNvSpPr/>
                <p:nvPr/>
              </p:nvSpPr>
              <p:spPr>
                <a:xfrm>
                  <a:off x="586080" y="63576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362" name="Google Shape;31;p3"/>
                <p:cNvSpPr/>
                <p:nvPr/>
              </p:nvSpPr>
              <p:spPr>
                <a:xfrm>
                  <a:off x="601560" y="59292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363" name="Google Shape;32;p3"/>
                <p:cNvSpPr/>
                <p:nvPr/>
              </p:nvSpPr>
              <p:spPr>
                <a:xfrm>
                  <a:off x="631080" y="50112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364" name="Google Shape;33;p3"/>
                <p:cNvSpPr/>
                <p:nvPr/>
              </p:nvSpPr>
              <p:spPr>
                <a:xfrm>
                  <a:off x="668520" y="48024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365" name="Google Shape;34;p3"/>
                <p:cNvSpPr/>
                <p:nvPr/>
              </p:nvSpPr>
              <p:spPr>
                <a:xfrm>
                  <a:off x="705600" y="45108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grpSp>
          <p:grpSp>
            <p:nvGrpSpPr>
              <p:cNvPr id="366" name="Google Shape;35;p3"/>
              <p:cNvGrpSpPr/>
              <p:nvPr/>
            </p:nvGrpSpPr>
            <p:grpSpPr>
              <a:xfrm>
                <a:off x="475920" y="1088640"/>
                <a:ext cx="268200" cy="268560"/>
                <a:chOff x="475920" y="1088640"/>
                <a:chExt cx="268200" cy="268560"/>
              </a:xfrm>
            </p:grpSpPr>
            <p:sp>
              <p:nvSpPr>
                <p:cNvPr id="367" name="Google Shape;36;p3"/>
                <p:cNvSpPr/>
                <p:nvPr/>
              </p:nvSpPr>
              <p:spPr>
                <a:xfrm>
                  <a:off x="534240" y="1247040"/>
                  <a:ext cx="51480" cy="51480"/>
                </a:xfrm>
                <a:custGeom>
                  <a:avLst/>
                  <a:gdLst>
                    <a:gd name="textAreaLeft" fmla="*/ 0 w 51480"/>
                    <a:gd name="textAreaRight" fmla="*/ 51840 w 51480"/>
                    <a:gd name="textAreaTop" fmla="*/ 0 h 51480"/>
                    <a:gd name="textAreaBottom" fmla="*/ 51840 h 5148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368" name="Google Shape;37;p3"/>
                <p:cNvSpPr/>
                <p:nvPr/>
              </p:nvSpPr>
              <p:spPr>
                <a:xfrm>
                  <a:off x="633600" y="1247760"/>
                  <a:ext cx="50760" cy="50760"/>
                </a:xfrm>
                <a:custGeom>
                  <a:avLst/>
                  <a:gdLst>
                    <a:gd name="textAreaLeft" fmla="*/ 0 w 50760"/>
                    <a:gd name="textAreaRight" fmla="*/ 51120 w 50760"/>
                    <a:gd name="textAreaTop" fmla="*/ 0 h 50760"/>
                    <a:gd name="textAreaBottom" fmla="*/ 51120 h 5076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369" name="Google Shape;38;p3"/>
                <p:cNvSpPr/>
                <p:nvPr/>
              </p:nvSpPr>
              <p:spPr>
                <a:xfrm>
                  <a:off x="534240" y="1148400"/>
                  <a:ext cx="50400" cy="50760"/>
                </a:xfrm>
                <a:custGeom>
                  <a:avLst/>
                  <a:gdLst>
                    <a:gd name="textAreaLeft" fmla="*/ 0 w 50400"/>
                    <a:gd name="textAreaRight" fmla="*/ 50760 w 50400"/>
                    <a:gd name="textAreaTop" fmla="*/ 0 h 50760"/>
                    <a:gd name="textAreaBottom" fmla="*/ 51120 h 5076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370" name="Google Shape;39;p3"/>
                <p:cNvSpPr/>
                <p:nvPr/>
              </p:nvSpPr>
              <p:spPr>
                <a:xfrm>
                  <a:off x="632520" y="1148400"/>
                  <a:ext cx="51840" cy="51840"/>
                </a:xfrm>
                <a:custGeom>
                  <a:avLst/>
                  <a:gdLst>
                    <a:gd name="textAreaLeft" fmla="*/ 0 w 51840"/>
                    <a:gd name="textAreaRight" fmla="*/ 52200 w 51840"/>
                    <a:gd name="textAreaTop" fmla="*/ 0 h 51840"/>
                    <a:gd name="textAreaBottom" fmla="*/ 52200 h 5184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371" name="Google Shape;40;p3"/>
                <p:cNvSpPr/>
                <p:nvPr/>
              </p:nvSpPr>
              <p:spPr>
                <a:xfrm>
                  <a:off x="595440" y="1211040"/>
                  <a:ext cx="27000" cy="26640"/>
                </a:xfrm>
                <a:custGeom>
                  <a:avLst/>
                  <a:gdLst>
                    <a:gd name="textAreaLeft" fmla="*/ 0 w 27000"/>
                    <a:gd name="textAreaRight" fmla="*/ 27360 w 27000"/>
                    <a:gd name="textAreaTop" fmla="*/ 0 h 26640"/>
                    <a:gd name="textAreaBottom" fmla="*/ 27000 h 2664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3320" bIns="1332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372" name="Google Shape;41;p3"/>
                <p:cNvSpPr/>
                <p:nvPr/>
              </p:nvSpPr>
              <p:spPr>
                <a:xfrm>
                  <a:off x="530280" y="114480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373" name="Google Shape;42;p3"/>
                <p:cNvSpPr/>
                <p:nvPr/>
              </p:nvSpPr>
              <p:spPr>
                <a:xfrm>
                  <a:off x="475920" y="1088640"/>
                  <a:ext cx="268200" cy="268560"/>
                </a:xfrm>
                <a:custGeom>
                  <a:avLst/>
                  <a:gdLst>
                    <a:gd name="textAreaLeft" fmla="*/ 0 w 268200"/>
                    <a:gd name="textAreaRight" fmla="*/ 268560 w 268200"/>
                    <a:gd name="textAreaTop" fmla="*/ 0 h 268560"/>
                    <a:gd name="textAreaBottom" fmla="*/ 268920 h 26856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grpSp>
          <p:grpSp>
            <p:nvGrpSpPr>
              <p:cNvPr id="374" name="Google Shape;43;p3"/>
              <p:cNvGrpSpPr/>
              <p:nvPr/>
            </p:nvGrpSpPr>
            <p:grpSpPr>
              <a:xfrm>
                <a:off x="-163800" y="693720"/>
                <a:ext cx="399240" cy="412560"/>
                <a:chOff x="-163800" y="693720"/>
                <a:chExt cx="399240" cy="412560"/>
              </a:xfrm>
            </p:grpSpPr>
            <p:sp>
              <p:nvSpPr>
                <p:cNvPr id="375" name="Google Shape;44;p3"/>
                <p:cNvSpPr/>
                <p:nvPr/>
              </p:nvSpPr>
              <p:spPr>
                <a:xfrm>
                  <a:off x="-163800" y="693720"/>
                  <a:ext cx="399240" cy="261000"/>
                </a:xfrm>
                <a:custGeom>
                  <a:avLst/>
                  <a:gdLst>
                    <a:gd name="textAreaLeft" fmla="*/ 0 w 399240"/>
                    <a:gd name="textAreaRight" fmla="*/ 399600 w 399240"/>
                    <a:gd name="textAreaTop" fmla="*/ 0 h 261000"/>
                    <a:gd name="textAreaBottom" fmla="*/ 261360 h 26100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376" name="Google Shape;45;p3"/>
                <p:cNvSpPr/>
                <p:nvPr/>
              </p:nvSpPr>
              <p:spPr>
                <a:xfrm>
                  <a:off x="115560" y="1054440"/>
                  <a:ext cx="49680" cy="51840"/>
                </a:xfrm>
                <a:custGeom>
                  <a:avLst/>
                  <a:gdLst>
                    <a:gd name="textAreaLeft" fmla="*/ 0 w 49680"/>
                    <a:gd name="textAreaRight" fmla="*/ 50040 w 49680"/>
                    <a:gd name="textAreaTop" fmla="*/ 0 h 51840"/>
                    <a:gd name="textAreaBottom" fmla="*/ 52200 h 5184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377" name="Google Shape;46;p3"/>
                <p:cNvSpPr/>
                <p:nvPr/>
              </p:nvSpPr>
              <p:spPr>
                <a:xfrm>
                  <a:off x="51840" y="974520"/>
                  <a:ext cx="152280" cy="54720"/>
                </a:xfrm>
                <a:custGeom>
                  <a:avLst/>
                  <a:gdLst>
                    <a:gd name="textAreaLeft" fmla="*/ 0 w 152280"/>
                    <a:gd name="textAreaRight" fmla="*/ 152640 w 152280"/>
                    <a:gd name="textAreaTop" fmla="*/ 0 h 54720"/>
                    <a:gd name="textAreaBottom" fmla="*/ 55080 h 5472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grpSp>
        </p:grpSp>
        <p:grpSp>
          <p:nvGrpSpPr>
            <p:cNvPr id="378" name="Google Shape;47;p3"/>
            <p:cNvGrpSpPr/>
            <p:nvPr/>
          </p:nvGrpSpPr>
          <p:grpSpPr>
            <a:xfrm>
              <a:off x="7427160" y="3805920"/>
              <a:ext cx="2007000" cy="1963080"/>
              <a:chOff x="7427160" y="3805920"/>
              <a:chExt cx="2007000" cy="1963080"/>
            </a:xfrm>
          </p:grpSpPr>
          <p:pic>
            <p:nvPicPr>
              <p:cNvPr id="379" name="Google Shape;48;p3"/>
              <p:cNvPicPr/>
              <p:nvPr/>
            </p:nvPicPr>
            <p:blipFill>
              <a:blip r:embed="rId5">
                <a:alphaModFix amt="50000"/>
              </a:blip>
              <a:stretch/>
            </p:blipFill>
            <p:spPr>
              <a:xfrm>
                <a:off x="7427160" y="3805920"/>
                <a:ext cx="2007000" cy="1963080"/>
              </a:xfrm>
              <a:prstGeom prst="rect">
                <a:avLst/>
              </a:prstGeom>
              <a:noFill/>
              <a:ln w="0">
                <a:noFill/>
              </a:ln>
            </p:spPr>
          </p:pic>
          <p:grpSp>
            <p:nvGrpSpPr>
              <p:cNvPr id="380" name="Google Shape;49;p3"/>
              <p:cNvGrpSpPr/>
              <p:nvPr/>
            </p:nvGrpSpPr>
            <p:grpSpPr>
              <a:xfrm>
                <a:off x="7684560" y="4187160"/>
                <a:ext cx="344160" cy="317160"/>
                <a:chOff x="7684560" y="4187160"/>
                <a:chExt cx="344160" cy="317160"/>
              </a:xfrm>
            </p:grpSpPr>
            <p:sp>
              <p:nvSpPr>
                <p:cNvPr id="381" name="Google Shape;50;p3"/>
                <p:cNvSpPr/>
                <p:nvPr/>
              </p:nvSpPr>
              <p:spPr>
                <a:xfrm>
                  <a:off x="7799400" y="424080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382" name="Google Shape;51;p3"/>
                <p:cNvSpPr/>
                <p:nvPr/>
              </p:nvSpPr>
              <p:spPr>
                <a:xfrm>
                  <a:off x="7684560" y="442584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383" name="Google Shape;52;p3"/>
                <p:cNvSpPr/>
                <p:nvPr/>
              </p:nvSpPr>
              <p:spPr>
                <a:xfrm>
                  <a:off x="7717680" y="418716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384" name="Google Shape;53;p3"/>
                <p:cNvSpPr/>
                <p:nvPr/>
              </p:nvSpPr>
              <p:spPr>
                <a:xfrm>
                  <a:off x="7742520" y="439308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grpSp>
          <p:grpSp>
            <p:nvGrpSpPr>
              <p:cNvPr id="385" name="Google Shape;54;p3"/>
              <p:cNvGrpSpPr/>
              <p:nvPr/>
            </p:nvGrpSpPr>
            <p:grpSpPr>
              <a:xfrm>
                <a:off x="8322120" y="4188240"/>
                <a:ext cx="314280" cy="314640"/>
                <a:chOff x="8322120" y="4188240"/>
                <a:chExt cx="314280" cy="314640"/>
              </a:xfrm>
            </p:grpSpPr>
            <p:sp>
              <p:nvSpPr>
                <p:cNvPr id="386" name="Google Shape;55;p3"/>
                <p:cNvSpPr/>
                <p:nvPr/>
              </p:nvSpPr>
              <p:spPr>
                <a:xfrm>
                  <a:off x="8361720" y="421848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387" name="Google Shape;56;p3"/>
                <p:cNvSpPr/>
                <p:nvPr/>
              </p:nvSpPr>
              <p:spPr>
                <a:xfrm>
                  <a:off x="8322120" y="418824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grpSp>
          <p:grpSp>
            <p:nvGrpSpPr>
              <p:cNvPr id="388" name="Google Shape;57;p3"/>
              <p:cNvGrpSpPr/>
              <p:nvPr/>
            </p:nvGrpSpPr>
            <p:grpSpPr>
              <a:xfrm>
                <a:off x="7958160" y="4710240"/>
                <a:ext cx="405360" cy="405000"/>
                <a:chOff x="7958160" y="4710240"/>
                <a:chExt cx="405360" cy="405000"/>
              </a:xfrm>
            </p:grpSpPr>
            <p:sp>
              <p:nvSpPr>
                <p:cNvPr id="389" name="Google Shape;58;p3"/>
                <p:cNvSpPr/>
                <p:nvPr/>
              </p:nvSpPr>
              <p:spPr>
                <a:xfrm>
                  <a:off x="8060400" y="4710240"/>
                  <a:ext cx="201240" cy="204480"/>
                </a:xfrm>
                <a:custGeom>
                  <a:avLst/>
                  <a:gdLst>
                    <a:gd name="textAreaLeft" fmla="*/ 0 w 201240"/>
                    <a:gd name="textAreaRight" fmla="*/ 201600 w 201240"/>
                    <a:gd name="textAreaTop" fmla="*/ 0 h 204480"/>
                    <a:gd name="textAreaBottom" fmla="*/ 204840 h 20448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390" name="Google Shape;59;p3"/>
                <p:cNvSpPr/>
                <p:nvPr/>
              </p:nvSpPr>
              <p:spPr>
                <a:xfrm>
                  <a:off x="8150760" y="4802760"/>
                  <a:ext cx="20160" cy="22680"/>
                </a:xfrm>
                <a:custGeom>
                  <a:avLst/>
                  <a:gdLst>
                    <a:gd name="textAreaLeft" fmla="*/ 0 w 20160"/>
                    <a:gd name="textAreaRight" fmla="*/ 20520 w 20160"/>
                    <a:gd name="textAreaTop" fmla="*/ 0 h 22680"/>
                    <a:gd name="textAreaBottom" fmla="*/ 23040 h 2268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391" name="Google Shape;60;p3"/>
                <p:cNvSpPr/>
                <p:nvPr/>
              </p:nvSpPr>
              <p:spPr>
                <a:xfrm>
                  <a:off x="8119080" y="4937760"/>
                  <a:ext cx="82440" cy="177480"/>
                </a:xfrm>
                <a:custGeom>
                  <a:avLst/>
                  <a:gdLst>
                    <a:gd name="textAreaLeft" fmla="*/ 0 w 82440"/>
                    <a:gd name="textAreaRight" fmla="*/ 82800 w 82440"/>
                    <a:gd name="textAreaTop" fmla="*/ 0 h 177480"/>
                    <a:gd name="textAreaBottom" fmla="*/ 177840 h 17748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392" name="Google Shape;61;p3"/>
                <p:cNvSpPr/>
                <p:nvPr/>
              </p:nvSpPr>
              <p:spPr>
                <a:xfrm>
                  <a:off x="7958160" y="4897440"/>
                  <a:ext cx="163440" cy="102240"/>
                </a:xfrm>
                <a:custGeom>
                  <a:avLst/>
                  <a:gdLst>
                    <a:gd name="textAreaLeft" fmla="*/ 0 w 163440"/>
                    <a:gd name="textAreaRight" fmla="*/ 163800 w 163440"/>
                    <a:gd name="textAreaTop" fmla="*/ 0 h 102240"/>
                    <a:gd name="textAreaBottom" fmla="*/ 102600 h 10224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sp>
              <p:nvSpPr>
                <p:cNvPr id="393" name="Google Shape;62;p3"/>
                <p:cNvSpPr/>
                <p:nvPr/>
              </p:nvSpPr>
              <p:spPr>
                <a:xfrm>
                  <a:off x="8199720" y="4893480"/>
                  <a:ext cx="163800" cy="106560"/>
                </a:xfrm>
                <a:custGeom>
                  <a:avLst/>
                  <a:gdLst>
                    <a:gd name="textAreaLeft" fmla="*/ 0 w 163800"/>
                    <a:gd name="textAreaRight" fmla="*/ 164160 w 163800"/>
                    <a:gd name="textAreaTop" fmla="*/ 0 h 106560"/>
                    <a:gd name="textAreaBottom" fmla="*/ 106920 h 10656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grpSp>
        </p:grpSp>
      </p:grpSp>
      <p:sp>
        <p:nvSpPr>
          <p:cNvPr id="394" name="PlaceHolder 1"/>
          <p:cNvSpPr>
            <a:spLocks noGrp="1"/>
          </p:cNvSpPr>
          <p:nvPr>
            <p:ph type="title"/>
          </p:nvPr>
        </p:nvSpPr>
        <p:spPr>
          <a:xfrm>
            <a:off x="1864800" y="2179440"/>
            <a:ext cx="5413680" cy="1626120"/>
          </a:xfrm>
          <a:prstGeom prst="rect">
            <a:avLst/>
          </a:prstGeom>
          <a:noFill/>
          <a:ln w="0">
            <a:noFill/>
          </a:ln>
        </p:spPr>
        <p:txBody>
          <a:bodyPr lIns="91440" tIns="91440" rIns="91440" bIns="91440" anchor="t">
            <a:noAutofit/>
          </a:bodyPr>
          <a:lstStyle/>
          <a:p>
            <a:pPr indent="0">
              <a:buNone/>
            </a:pPr>
            <a:r>
              <a:rPr lang="fr-FR" sz="4800" b="0" u="none" strike="noStrike">
                <a:solidFill>
                  <a:schemeClr val="dk1"/>
                </a:solidFill>
                <a:effectLst/>
                <a:uFillTx/>
                <a:latin typeface="Arial"/>
              </a:rPr>
              <a:t>Click to edit the title text format</a:t>
            </a:r>
          </a:p>
        </p:txBody>
      </p:sp>
      <p:sp>
        <p:nvSpPr>
          <p:cNvPr id="395" name="PlaceHolder 2"/>
          <p:cNvSpPr>
            <a:spLocks noGrp="1"/>
          </p:cNvSpPr>
          <p:nvPr>
            <p:ph type="title"/>
          </p:nvPr>
        </p:nvSpPr>
        <p:spPr>
          <a:xfrm>
            <a:off x="1864800" y="1337400"/>
            <a:ext cx="1474200" cy="841320"/>
          </a:xfrm>
          <a:prstGeom prst="rect">
            <a:avLst/>
          </a:prstGeom>
          <a:noFill/>
          <a:ln w="0">
            <a:noFill/>
          </a:ln>
        </p:spPr>
        <p:txBody>
          <a:bodyPr lIns="91440" tIns="91440" rIns="91440" bIns="91440" anchor="b">
            <a:noAutofit/>
          </a:bodyPr>
          <a:lstStyle/>
          <a:p>
            <a:pPr indent="0">
              <a:lnSpc>
                <a:spcPct val="100000"/>
              </a:lnSpc>
              <a:buNone/>
            </a:pPr>
            <a:r>
              <a:rPr lang="fr-FR" sz="6000" b="0" u="none" strike="noStrike">
                <a:solidFill>
                  <a:schemeClr val="lt1"/>
                </a:solidFill>
                <a:effectLst/>
                <a:uFillTx/>
                <a:latin typeface="Montserrat"/>
                <a:ea typeface="Montserrat"/>
              </a:rPr>
              <a:t>xx%</a:t>
            </a:r>
            <a:endParaRPr lang="fr-FR" sz="6000" b="0" u="none" strike="noStrike">
              <a:solidFill>
                <a:schemeClr val="dk1"/>
              </a:solidFill>
              <a:effectLst/>
              <a:uFillTx/>
              <a:latin typeface="Arial"/>
            </a:endParaRPr>
          </a:p>
        </p:txBody>
      </p:sp>
      <p:sp>
        <p:nvSpPr>
          <p:cNvPr id="396"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u="none" strike="noStrike">
                <a:solidFill>
                  <a:srgbClr val="000000"/>
                </a:solidFill>
                <a:effectLst/>
                <a:uFillTx/>
                <a:latin typeface="Arial"/>
              </a:rPr>
              <a:t>Click to edit the outline text format</a:t>
            </a:r>
          </a:p>
          <a:p>
            <a:pPr marL="864000" lvl="1" indent="-324000">
              <a:spcBef>
                <a:spcPts val="1134"/>
              </a:spcBef>
              <a:buClr>
                <a:srgbClr val="FFFFFF"/>
              </a:buClr>
              <a:buSzPct val="75000"/>
              <a:buFont typeface="Symbol" charset="2"/>
              <a:buChar char=""/>
            </a:pPr>
            <a:r>
              <a:rPr lang="fr-FR" sz="1400" b="0" u="none" strike="noStrike">
                <a:solidFill>
                  <a:srgbClr val="000000"/>
                </a:solidFill>
                <a:effectLst/>
                <a:uFillTx/>
                <a:latin typeface="Arial"/>
              </a:rPr>
              <a:t>Second Outline Level</a:t>
            </a:r>
          </a:p>
          <a:p>
            <a:pPr marL="1296000" lvl="2" indent="-288000">
              <a:spcBef>
                <a:spcPts val="850"/>
              </a:spcBef>
              <a:buClr>
                <a:srgbClr val="FFFFFF"/>
              </a:buClr>
              <a:buSzPct val="45000"/>
              <a:buFont typeface="Wingdings" charset="2"/>
              <a:buChar char=""/>
            </a:pPr>
            <a:r>
              <a:rPr lang="fr-FR" sz="1400" b="0" u="none" strike="noStrike">
                <a:solidFill>
                  <a:srgbClr val="000000"/>
                </a:solidFill>
                <a:effectLst/>
                <a:uFillTx/>
                <a:latin typeface="Arial"/>
              </a:rPr>
              <a:t>Third Outline Level</a:t>
            </a:r>
          </a:p>
          <a:p>
            <a:pPr marL="1728000" lvl="3" indent="-216000">
              <a:spcBef>
                <a:spcPts val="567"/>
              </a:spcBef>
              <a:buClr>
                <a:srgbClr val="FFFFFF"/>
              </a:buClr>
              <a:buSzPct val="75000"/>
              <a:buFont typeface="Symbol" charset="2"/>
              <a:buChar char=""/>
            </a:pPr>
            <a:r>
              <a:rPr lang="fr-FR" sz="1400" b="0" u="none" strike="noStrike">
                <a:solidFill>
                  <a:srgbClr val="000000"/>
                </a:solidFill>
                <a:effectLst/>
                <a:uFillTx/>
                <a:latin typeface="Arial"/>
              </a:rPr>
              <a:t>Fourth Outline Level</a:t>
            </a:r>
          </a:p>
          <a:p>
            <a:pPr marL="2160000" lvl="4" indent="-216000">
              <a:spcBef>
                <a:spcPts val="283"/>
              </a:spcBef>
              <a:buClr>
                <a:srgbClr val="FFFFFF"/>
              </a:buClr>
              <a:buSzPct val="45000"/>
              <a:buFont typeface="Wingdings" charset="2"/>
              <a:buChar char=""/>
            </a:pPr>
            <a:r>
              <a:rPr lang="fr-FR" sz="2000" b="0" u="none" strike="noStrike">
                <a:solidFill>
                  <a:srgbClr val="000000"/>
                </a:solidFill>
                <a:effectLst/>
                <a:uFillTx/>
                <a:latin typeface="Arial"/>
              </a:rPr>
              <a:t>Fifth Outline Level</a:t>
            </a:r>
          </a:p>
          <a:p>
            <a:pPr marL="2592000" lvl="5" indent="-216000">
              <a:spcBef>
                <a:spcPts val="283"/>
              </a:spcBef>
              <a:buClr>
                <a:srgbClr val="FFFFFF"/>
              </a:buClr>
              <a:buSzPct val="45000"/>
              <a:buFont typeface="Wingdings" charset="2"/>
              <a:buChar char=""/>
            </a:pPr>
            <a:r>
              <a:rPr lang="fr-FR" sz="2000" b="0" u="none" strike="noStrike">
                <a:solidFill>
                  <a:srgbClr val="000000"/>
                </a:solidFill>
                <a:effectLst/>
                <a:uFillTx/>
                <a:latin typeface="Arial"/>
              </a:rPr>
              <a:t>Sixth Outline Level</a:t>
            </a:r>
          </a:p>
          <a:p>
            <a:pPr marL="3024000" lvl="6" indent="-216000">
              <a:spcBef>
                <a:spcPts val="283"/>
              </a:spcBef>
              <a:buClr>
                <a:srgbClr val="FFFFFF"/>
              </a:buClr>
              <a:buSzPct val="45000"/>
              <a:buFont typeface="Wingdings" charset="2"/>
              <a:buChar char=""/>
            </a:pPr>
            <a:r>
              <a:rPr lang="fr-FR" sz="2000" b="0" u="none" strike="noStrike">
                <a:solidFill>
                  <a:srgbClr val="000000"/>
                </a:solidFill>
                <a:effectLst/>
                <a:uFillTx/>
                <a:latin typeface="Arial"/>
              </a:rPr>
              <a:t>Seventh Outline Level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5" Type="http://schemas.openxmlformats.org/officeDocument/2006/relationships/slideLayout" Target="../slideLayouts/slideLayout20.xml"/><Relationship Id="rId10" Type="http://schemas.openxmlformats.org/officeDocument/2006/relationships/theme" Target="../theme/theme2.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75" r:id="rId1"/>
    <p:sldLayoutId id="2147483676"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6.jpeg"/><Relationship Id="rId7" Type="http://schemas.openxmlformats.org/officeDocument/2006/relationships/image" Target="../media/image28.png"/><Relationship Id="rId2" Type="http://schemas.openxmlformats.org/officeDocument/2006/relationships/hyperlink" Target="https://www.instagram.com/shubhampanwar9315/?hl=en" TargetMode="External"/><Relationship Id="rId1" Type="http://schemas.openxmlformats.org/officeDocument/2006/relationships/slideLayout" Target="../slideLayouts/slideLayout4.xml"/><Relationship Id="rId6" Type="http://schemas.openxmlformats.org/officeDocument/2006/relationships/hyperlink" Target="http://www.linkedin.com/in/shubham-panwar-8a37a0250" TargetMode="External"/><Relationship Id="rId5" Type="http://schemas.openxmlformats.org/officeDocument/2006/relationships/image" Target="../media/image27.png"/><Relationship Id="rId4" Type="http://schemas.openxmlformats.org/officeDocument/2006/relationships/hyperlink" Target="https://github.com/huishubham/"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 name="PlaceHolder 1"/>
          <p:cNvSpPr>
            <a:spLocks noGrp="1"/>
          </p:cNvSpPr>
          <p:nvPr>
            <p:ph type="title"/>
          </p:nvPr>
        </p:nvSpPr>
        <p:spPr>
          <a:xfrm>
            <a:off x="2009880" y="1076400"/>
            <a:ext cx="6714720" cy="1495080"/>
          </a:xfrm>
          <a:prstGeom prst="rect">
            <a:avLst/>
          </a:prstGeom>
          <a:noFill/>
          <a:ln w="0">
            <a:noFill/>
          </a:ln>
        </p:spPr>
        <p:txBody>
          <a:bodyPr lIns="91440" tIns="91440" rIns="91440" bIns="91440" anchor="b">
            <a:normAutofit/>
          </a:bodyPr>
          <a:lstStyle/>
          <a:p>
            <a:pPr indent="0">
              <a:lnSpc>
                <a:spcPct val="100000"/>
              </a:lnSpc>
              <a:buNone/>
              <a:tabLst>
                <a:tab pos="0" algn="l"/>
              </a:tabLst>
            </a:pPr>
            <a:r>
              <a:rPr lang="fr-FR" sz="3800" b="1" u="none" strike="noStrike" dirty="0">
                <a:solidFill>
                  <a:schemeClr val="dk1"/>
                </a:solidFill>
                <a:effectLst/>
                <a:uFillTx/>
                <a:latin typeface="Montserrat"/>
                <a:ea typeface="Montserrat"/>
              </a:rPr>
              <a:t>Customer Behaviour Analysis Project</a:t>
            </a:r>
            <a:endParaRPr lang="fr-FR" sz="3800" b="0" u="none" strike="noStrike" dirty="0">
              <a:solidFill>
                <a:schemeClr val="dk1"/>
              </a:solidFill>
              <a:effectLst/>
              <a:uFillTx/>
              <a:latin typeface="Arial"/>
            </a:endParaRPr>
          </a:p>
        </p:txBody>
      </p:sp>
      <p:sp>
        <p:nvSpPr>
          <p:cNvPr id="727" name="PlaceHolder 2"/>
          <p:cNvSpPr>
            <a:spLocks noGrp="1"/>
          </p:cNvSpPr>
          <p:nvPr>
            <p:ph type="subTitle"/>
          </p:nvPr>
        </p:nvSpPr>
        <p:spPr>
          <a:xfrm>
            <a:off x="2009880" y="2581200"/>
            <a:ext cx="5838720" cy="1167840"/>
          </a:xfrm>
          <a:prstGeom prst="rect">
            <a:avLst/>
          </a:prstGeom>
          <a:noFill/>
          <a:ln w="0">
            <a:noFill/>
          </a:ln>
        </p:spPr>
        <p:txBody>
          <a:bodyPr lIns="91440" tIns="91440" rIns="91440" bIns="91440" anchor="t">
            <a:normAutofit/>
          </a:bodyPr>
          <a:lstStyle/>
          <a:p>
            <a:pPr indent="0">
              <a:lnSpc>
                <a:spcPct val="100000"/>
              </a:lnSpc>
              <a:buNone/>
              <a:tabLst>
                <a:tab pos="0" algn="l"/>
              </a:tabLst>
            </a:pPr>
            <a:r>
              <a:rPr lang="en-US" sz="1600" b="0" u="none" strike="noStrike" dirty="0">
                <a:solidFill>
                  <a:schemeClr val="dk1"/>
                </a:solidFill>
                <a:effectLst/>
                <a:uFillTx/>
                <a:latin typeface="Actor"/>
                <a:ea typeface="Actor"/>
              </a:rPr>
              <a:t>Task 1 </a:t>
            </a:r>
          </a:p>
          <a:p>
            <a:pPr indent="0">
              <a:lnSpc>
                <a:spcPct val="100000"/>
              </a:lnSpc>
              <a:buNone/>
              <a:tabLst>
                <a:tab pos="0" algn="l"/>
              </a:tabLst>
            </a:pPr>
            <a:r>
              <a:rPr lang="en-US" sz="1600" b="0" u="none" strike="noStrike" dirty="0">
                <a:solidFill>
                  <a:schemeClr val="dk1"/>
                </a:solidFill>
                <a:effectLst/>
                <a:uFillTx/>
                <a:latin typeface="Actor"/>
                <a:ea typeface="Actor"/>
              </a:rPr>
              <a:t>Objective: Customer Behaviour Analysis </a:t>
            </a:r>
          </a:p>
          <a:p>
            <a:pPr indent="0">
              <a:lnSpc>
                <a:spcPct val="100000"/>
              </a:lnSpc>
              <a:buNone/>
              <a:tabLst>
                <a:tab pos="0" algn="l"/>
              </a:tabLst>
            </a:pPr>
            <a:r>
              <a:rPr lang="en-US" sz="1600" b="0" u="none" strike="noStrike" dirty="0">
                <a:solidFill>
                  <a:schemeClr val="dk1"/>
                </a:solidFill>
                <a:effectLst/>
                <a:uFillTx/>
                <a:latin typeface="Actor"/>
                <a:ea typeface="Actor"/>
              </a:rPr>
              <a:t>Company: Alfido Tech</a:t>
            </a:r>
          </a:p>
          <a:p>
            <a:pPr indent="0">
              <a:lnSpc>
                <a:spcPct val="100000"/>
              </a:lnSpc>
              <a:buNone/>
              <a:tabLst>
                <a:tab pos="0" algn="l"/>
              </a:tabLst>
            </a:pPr>
            <a:r>
              <a:rPr lang="en-US" sz="1600" b="0" u="none" strike="noStrike" dirty="0">
                <a:solidFill>
                  <a:schemeClr val="dk1"/>
                </a:solidFill>
                <a:effectLst/>
                <a:uFillTx/>
                <a:latin typeface="Actor"/>
                <a:ea typeface="Actor"/>
              </a:rPr>
              <a:t>Tech Stack: Python(Pandas, Seaborn, Matplotlib)</a:t>
            </a:r>
            <a:endParaRPr lang="en-US" sz="1600" b="0" u="none" strike="noStrike" dirty="0">
              <a:solidFill>
                <a:srgbClr val="FFFFFF"/>
              </a:solidFill>
              <a:effectLst/>
              <a:uFillTx/>
              <a:latin typeface="OpenSymbol"/>
            </a:endParaRPr>
          </a:p>
        </p:txBody>
      </p:sp>
      <p:cxnSp>
        <p:nvCxnSpPr>
          <p:cNvPr id="728" name="Google Shape;813;p29"/>
          <p:cNvCxnSpPr/>
          <p:nvPr/>
        </p:nvCxnSpPr>
        <p:spPr>
          <a:xfrm>
            <a:off x="2104560" y="2577960"/>
            <a:ext cx="6064200" cy="360"/>
          </a:xfrm>
          <a:prstGeom prst="straightConnector1">
            <a:avLst/>
          </a:prstGeom>
          <a:ln w="9525">
            <a:solidFill>
              <a:srgbClr val="FFFFFF"/>
            </a:solidFill>
            <a:roun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DF0DD3-C91F-3B18-6F70-D2D84F2AC320}"/>
            </a:ext>
          </a:extLst>
        </p:cNvPr>
        <p:cNvGrpSpPr/>
        <p:nvPr/>
      </p:nvGrpSpPr>
      <p:grpSpPr>
        <a:xfrm>
          <a:off x="0" y="0"/>
          <a:ext cx="0" cy="0"/>
          <a:chOff x="0" y="0"/>
          <a:chExt cx="0" cy="0"/>
        </a:xfrm>
      </p:grpSpPr>
      <p:sp>
        <p:nvSpPr>
          <p:cNvPr id="736" name="PlaceHolder 1">
            <a:extLst>
              <a:ext uri="{FF2B5EF4-FFF2-40B4-BE49-F238E27FC236}">
                <a16:creationId xmlns:a16="http://schemas.microsoft.com/office/drawing/2014/main" id="{D9001451-25AF-3018-89EE-05BB861CFCDA}"/>
              </a:ext>
            </a:extLst>
          </p:cNvPr>
          <p:cNvSpPr>
            <a:spLocks noGrp="1"/>
          </p:cNvSpPr>
          <p:nvPr>
            <p:ph type="title"/>
          </p:nvPr>
        </p:nvSpPr>
        <p:spPr>
          <a:xfrm>
            <a:off x="1866960" y="2181240"/>
            <a:ext cx="5409720" cy="162828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fr-FR" sz="4800" b="1" u="none" strike="noStrike" dirty="0">
                <a:solidFill>
                  <a:schemeClr val="dk1"/>
                </a:solidFill>
                <a:effectLst/>
                <a:uFillTx/>
                <a:latin typeface="Montserrat"/>
                <a:ea typeface="Montserrat"/>
              </a:rPr>
              <a:t>Data Visualization and Analysis</a:t>
            </a:r>
            <a:endParaRPr lang="fr-FR" sz="4800" b="0" u="none" strike="noStrike" dirty="0">
              <a:solidFill>
                <a:schemeClr val="dk1"/>
              </a:solidFill>
              <a:effectLst/>
              <a:uFillTx/>
              <a:latin typeface="Arial"/>
            </a:endParaRPr>
          </a:p>
        </p:txBody>
      </p:sp>
      <p:sp>
        <p:nvSpPr>
          <p:cNvPr id="737" name="PlaceHolder 2">
            <a:extLst>
              <a:ext uri="{FF2B5EF4-FFF2-40B4-BE49-F238E27FC236}">
                <a16:creationId xmlns:a16="http://schemas.microsoft.com/office/drawing/2014/main" id="{1D1803FD-0806-0B82-98BF-ED7E16CB4D6B}"/>
              </a:ext>
            </a:extLst>
          </p:cNvPr>
          <p:cNvSpPr>
            <a:spLocks noGrp="1"/>
          </p:cNvSpPr>
          <p:nvPr>
            <p:ph type="title"/>
          </p:nvPr>
        </p:nvSpPr>
        <p:spPr>
          <a:xfrm>
            <a:off x="1866960" y="1333440"/>
            <a:ext cx="1476000" cy="8377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fr-FR" sz="6000" b="0" u="none" strike="noStrike" dirty="0">
                <a:solidFill>
                  <a:schemeClr val="lt1"/>
                </a:solidFill>
                <a:effectLst/>
                <a:uFillTx/>
                <a:latin typeface="Montserrat"/>
                <a:ea typeface="Montserrat"/>
              </a:rPr>
              <a:t>03</a:t>
            </a:r>
            <a:endParaRPr lang="fr-FR" sz="6000" b="0" u="none" strike="noStrike" dirty="0">
              <a:solidFill>
                <a:schemeClr val="dk1"/>
              </a:solidFill>
              <a:effectLst/>
              <a:uFillTx/>
              <a:latin typeface="Arial"/>
            </a:endParaRPr>
          </a:p>
        </p:txBody>
      </p:sp>
    </p:spTree>
    <p:extLst>
      <p:ext uri="{BB962C8B-B14F-4D97-AF65-F5344CB8AC3E}">
        <p14:creationId xmlns:p14="http://schemas.microsoft.com/office/powerpoint/2010/main" val="1214671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 name="PlaceHolder 1"/>
          <p:cNvSpPr>
            <a:spLocks noGrp="1"/>
          </p:cNvSpPr>
          <p:nvPr>
            <p:ph type="title"/>
          </p:nvPr>
        </p:nvSpPr>
        <p:spPr>
          <a:xfrm>
            <a:off x="714240" y="876240"/>
            <a:ext cx="3981240" cy="1028520"/>
          </a:xfrm>
          <a:prstGeom prst="rect">
            <a:avLst/>
          </a:prstGeom>
          <a:noFill/>
          <a:ln w="0">
            <a:noFill/>
          </a:ln>
        </p:spPr>
        <p:txBody>
          <a:bodyPr lIns="91440" tIns="91440" rIns="91440" bIns="91440" anchor="b">
            <a:normAutofit/>
          </a:bodyPr>
          <a:lstStyle/>
          <a:p>
            <a:pPr indent="0">
              <a:lnSpc>
                <a:spcPct val="100000"/>
              </a:lnSpc>
              <a:buNone/>
              <a:tabLst>
                <a:tab pos="0" algn="l"/>
              </a:tabLst>
            </a:pPr>
            <a:r>
              <a:rPr lang="fr-FR" sz="3000" b="1" u="none" strike="noStrike" dirty="0">
                <a:solidFill>
                  <a:schemeClr val="dk1"/>
                </a:solidFill>
                <a:effectLst/>
                <a:uFillTx/>
                <a:latin typeface="Montserrat"/>
                <a:ea typeface="Montserrat"/>
              </a:rPr>
              <a:t>Visuals Used</a:t>
            </a:r>
            <a:endParaRPr lang="fr-FR" sz="3000" b="0" u="none" strike="noStrike" dirty="0">
              <a:solidFill>
                <a:schemeClr val="dk1"/>
              </a:solidFill>
              <a:effectLst/>
              <a:uFillTx/>
              <a:latin typeface="Arial"/>
            </a:endParaRPr>
          </a:p>
        </p:txBody>
      </p:sp>
      <p:sp>
        <p:nvSpPr>
          <p:cNvPr id="739" name="PlaceHolder 2"/>
          <p:cNvSpPr>
            <a:spLocks noGrp="1"/>
          </p:cNvSpPr>
          <p:nvPr>
            <p:ph type="subTitle"/>
          </p:nvPr>
        </p:nvSpPr>
        <p:spPr>
          <a:xfrm>
            <a:off x="714240" y="1962000"/>
            <a:ext cx="3981240" cy="2295000"/>
          </a:xfrm>
          <a:prstGeom prst="rect">
            <a:avLst/>
          </a:prstGeom>
          <a:noFill/>
          <a:ln w="0">
            <a:noFill/>
          </a:ln>
        </p:spPr>
        <p:txBody>
          <a:bodyPr lIns="91440" tIns="91440" rIns="91440" bIns="91440" anchor="t">
            <a:normAutofit/>
          </a:bodyPr>
          <a:lstStyle/>
          <a:p>
            <a:pPr indent="0" algn="just">
              <a:lnSpc>
                <a:spcPct val="100000"/>
              </a:lnSpc>
              <a:buNone/>
              <a:tabLst>
                <a:tab pos="0" algn="l"/>
              </a:tabLst>
            </a:pPr>
            <a:r>
              <a:rPr lang="en-US" sz="1200" b="0" u="none" strike="noStrike" dirty="0">
                <a:solidFill>
                  <a:schemeClr val="dk1"/>
                </a:solidFill>
                <a:effectLst/>
                <a:uFillTx/>
                <a:latin typeface="Actor"/>
                <a:ea typeface="Actor"/>
              </a:rPr>
              <a:t>The analysis incorporated various visual tools including bar charts, pie charts, KPI’s, </a:t>
            </a:r>
            <a:r>
              <a:rPr lang="en-US" sz="1200" dirty="0">
                <a:solidFill>
                  <a:schemeClr val="dk1"/>
                </a:solidFill>
                <a:latin typeface="Actor"/>
                <a:ea typeface="Actor"/>
              </a:rPr>
              <a:t>t</a:t>
            </a:r>
            <a:r>
              <a:rPr lang="en-US" sz="1200" b="0" u="none" strike="noStrike" dirty="0">
                <a:solidFill>
                  <a:schemeClr val="dk1"/>
                </a:solidFill>
                <a:effectLst/>
                <a:uFillTx/>
                <a:latin typeface="Actor"/>
                <a:ea typeface="Actor"/>
              </a:rPr>
              <a:t>ables, and scatter plots to illustrate customer segmentation, purchase behaviors, and Payment mode preferences. These visualizations enhance data comprehension by clearly highlighting significant trends, relationships, and outliers, thereby facilitating informed decision-making and strategic planning.</a:t>
            </a:r>
            <a:endParaRPr lang="en-US" sz="1200" b="0" u="none" strike="noStrike" dirty="0">
              <a:solidFill>
                <a:srgbClr val="FFFFFF"/>
              </a:solidFill>
              <a:effectLst/>
              <a:uFillTx/>
              <a:latin typeface="OpenSymbol"/>
            </a:endParaRPr>
          </a:p>
        </p:txBody>
      </p:sp>
      <p:pic>
        <p:nvPicPr>
          <p:cNvPr id="740" name="Google Shape;846;p32"/>
          <p:cNvPicPr/>
          <p:nvPr/>
        </p:nvPicPr>
        <p:blipFill>
          <a:blip r:embed="rId2"/>
          <a:srcRect t="15165" b="15165"/>
          <a:stretch/>
        </p:blipFill>
        <p:spPr>
          <a:xfrm>
            <a:off x="5009760" y="0"/>
            <a:ext cx="4133880" cy="5143320"/>
          </a:xfrm>
          <a:prstGeom prst="rect">
            <a:avLst/>
          </a:prstGeom>
          <a:noFill/>
          <a:ln w="0">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 name="PlaceHolder 1"/>
          <p:cNvSpPr>
            <a:spLocks noGrp="1"/>
          </p:cNvSpPr>
          <p:nvPr>
            <p:ph type="title"/>
          </p:nvPr>
        </p:nvSpPr>
        <p:spPr>
          <a:xfrm>
            <a:off x="1647720" y="11520"/>
            <a:ext cx="5419440" cy="1056960"/>
          </a:xfrm>
          <a:prstGeom prst="rect">
            <a:avLst/>
          </a:prstGeom>
          <a:noFill/>
          <a:ln w="0">
            <a:noFill/>
          </a:ln>
        </p:spPr>
        <p:txBody>
          <a:bodyPr lIns="91440" tIns="91440" rIns="91440" bIns="91440" anchor="b">
            <a:normAutofit/>
          </a:bodyPr>
          <a:lstStyle/>
          <a:p>
            <a:pPr indent="0">
              <a:lnSpc>
                <a:spcPct val="100000"/>
              </a:lnSpc>
              <a:buNone/>
              <a:tabLst>
                <a:tab pos="0" algn="l"/>
              </a:tabLst>
            </a:pPr>
            <a:r>
              <a:rPr lang="fr-FR" sz="3000" b="1" u="none" strike="noStrike" dirty="0">
                <a:solidFill>
                  <a:schemeClr val="dk1"/>
                </a:solidFill>
                <a:effectLst/>
                <a:uFillTx/>
                <a:latin typeface="Montserrat"/>
                <a:ea typeface="Montserrat"/>
              </a:rPr>
              <a:t>Visual 1 </a:t>
            </a:r>
            <a:endParaRPr lang="fr-FR" sz="3000" b="0" u="none" strike="noStrike" dirty="0">
              <a:solidFill>
                <a:schemeClr val="dk1"/>
              </a:solidFill>
              <a:effectLst/>
              <a:uFillTx/>
              <a:latin typeface="Arial"/>
            </a:endParaRPr>
          </a:p>
        </p:txBody>
      </p:sp>
      <p:sp>
        <p:nvSpPr>
          <p:cNvPr id="742" name="PlaceHolder 2"/>
          <p:cNvSpPr>
            <a:spLocks noGrp="1"/>
          </p:cNvSpPr>
          <p:nvPr>
            <p:ph type="subTitle"/>
          </p:nvPr>
        </p:nvSpPr>
        <p:spPr>
          <a:xfrm>
            <a:off x="1862280" y="3476760"/>
            <a:ext cx="5419440" cy="2142720"/>
          </a:xfrm>
          <a:prstGeom prst="rect">
            <a:avLst/>
          </a:prstGeom>
          <a:noFill/>
          <a:ln w="0">
            <a:noFill/>
          </a:ln>
        </p:spPr>
        <p:txBody>
          <a:bodyPr lIns="91440" tIns="91440" rIns="91440" bIns="91440" anchor="t">
            <a:normAutofit/>
          </a:bodyPr>
          <a:lstStyle/>
          <a:p>
            <a:pPr algn="just">
              <a:lnSpc>
                <a:spcPct val="100000"/>
              </a:lnSpc>
              <a:tabLst>
                <a:tab pos="0" algn="l"/>
              </a:tabLst>
            </a:pPr>
            <a:r>
              <a:rPr lang="en-US" sz="1200" dirty="0"/>
              <a:t>From this visualization, we can infer that all three payment methods—Credit Card, PayPal, and Cash—generate nearly the same amount of revenue. This indicates that customers do not have a strong preference for any specific payment method, and all options are almost equally popular. It also suggests that offering multiple payment methods helps cater to diverse customer choices without significantly impacting overall revenue distribution.</a:t>
            </a:r>
            <a:endParaRPr lang="en-US" sz="1200" u="none" strike="noStrike" dirty="0">
              <a:solidFill>
                <a:srgbClr val="FFFFFF"/>
              </a:solidFill>
              <a:effectLst/>
              <a:uFillTx/>
              <a:latin typeface="OpenSymbol"/>
            </a:endParaRPr>
          </a:p>
        </p:txBody>
      </p:sp>
      <p:pic>
        <p:nvPicPr>
          <p:cNvPr id="3" name="Picture 2" descr="A screen shot of a computer&#10;&#10;AI-generated content may be incorrect.">
            <a:extLst>
              <a:ext uri="{FF2B5EF4-FFF2-40B4-BE49-F238E27FC236}">
                <a16:creationId xmlns:a16="http://schemas.microsoft.com/office/drawing/2014/main" id="{BBA26BE2-5DBD-8924-D1C9-2793B029A6C2}"/>
              </a:ext>
            </a:extLst>
          </p:cNvPr>
          <p:cNvPicPr>
            <a:picLocks noChangeAspect="1"/>
          </p:cNvPicPr>
          <p:nvPr/>
        </p:nvPicPr>
        <p:blipFill>
          <a:blip r:embed="rId2">
            <a:extLst>
              <a:ext uri="{28A0092B-C50C-407E-A947-70E740481C1C}">
                <a14:useLocalDpi xmlns:a14="http://schemas.microsoft.com/office/drawing/2010/main" val="0"/>
              </a:ext>
            </a:extLst>
          </a:blip>
          <a:srcRect r="35250"/>
          <a:stretch>
            <a:fillRect/>
          </a:stretch>
        </p:blipFill>
        <p:spPr>
          <a:xfrm>
            <a:off x="321548" y="1068480"/>
            <a:ext cx="4816456" cy="1987140"/>
          </a:xfrm>
          <a:prstGeom prst="rect">
            <a:avLst/>
          </a:prstGeom>
        </p:spPr>
      </p:pic>
      <p:pic>
        <p:nvPicPr>
          <p:cNvPr id="5" name="Picture 4" descr="A graph of a graph showing a number of revenue distribution by payment method&#10;&#10;AI-generated content may be incorrect.">
            <a:extLst>
              <a:ext uri="{FF2B5EF4-FFF2-40B4-BE49-F238E27FC236}">
                <a16:creationId xmlns:a16="http://schemas.microsoft.com/office/drawing/2014/main" id="{8E529148-2B88-507C-01F9-1DEC39749F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4849" y="764047"/>
            <a:ext cx="2698071" cy="259600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7965ED-C7F0-7B7C-DE6F-E8265A8E3764}"/>
            </a:ext>
          </a:extLst>
        </p:cNvPr>
        <p:cNvGrpSpPr/>
        <p:nvPr/>
      </p:nvGrpSpPr>
      <p:grpSpPr>
        <a:xfrm>
          <a:off x="0" y="0"/>
          <a:ext cx="0" cy="0"/>
          <a:chOff x="0" y="0"/>
          <a:chExt cx="0" cy="0"/>
        </a:xfrm>
      </p:grpSpPr>
      <p:sp>
        <p:nvSpPr>
          <p:cNvPr id="741" name="PlaceHolder 1">
            <a:extLst>
              <a:ext uri="{FF2B5EF4-FFF2-40B4-BE49-F238E27FC236}">
                <a16:creationId xmlns:a16="http://schemas.microsoft.com/office/drawing/2014/main" id="{890BEB8C-EA6C-1778-6904-385A9DDA9C99}"/>
              </a:ext>
            </a:extLst>
          </p:cNvPr>
          <p:cNvSpPr>
            <a:spLocks noGrp="1"/>
          </p:cNvSpPr>
          <p:nvPr>
            <p:ph type="title"/>
          </p:nvPr>
        </p:nvSpPr>
        <p:spPr>
          <a:xfrm>
            <a:off x="1647720" y="11520"/>
            <a:ext cx="5419440" cy="1056960"/>
          </a:xfrm>
          <a:prstGeom prst="rect">
            <a:avLst/>
          </a:prstGeom>
          <a:noFill/>
          <a:ln w="0">
            <a:noFill/>
          </a:ln>
        </p:spPr>
        <p:txBody>
          <a:bodyPr lIns="91440" tIns="91440" rIns="91440" bIns="91440" anchor="b">
            <a:normAutofit/>
          </a:bodyPr>
          <a:lstStyle/>
          <a:p>
            <a:pPr indent="0">
              <a:lnSpc>
                <a:spcPct val="100000"/>
              </a:lnSpc>
              <a:buNone/>
              <a:tabLst>
                <a:tab pos="0" algn="l"/>
              </a:tabLst>
            </a:pPr>
            <a:r>
              <a:rPr lang="fr-FR" sz="3000" b="1" u="none" strike="noStrike" dirty="0">
                <a:solidFill>
                  <a:schemeClr val="dk1"/>
                </a:solidFill>
                <a:effectLst/>
                <a:uFillTx/>
                <a:latin typeface="Montserrat"/>
                <a:ea typeface="Montserrat"/>
              </a:rPr>
              <a:t>Visual 2</a:t>
            </a:r>
            <a:endParaRPr lang="fr-FR" sz="3000" b="0" u="none" strike="noStrike" dirty="0">
              <a:solidFill>
                <a:schemeClr val="dk1"/>
              </a:solidFill>
              <a:effectLst/>
              <a:uFillTx/>
              <a:latin typeface="Arial"/>
            </a:endParaRPr>
          </a:p>
        </p:txBody>
      </p:sp>
      <p:sp>
        <p:nvSpPr>
          <p:cNvPr id="742" name="PlaceHolder 2">
            <a:extLst>
              <a:ext uri="{FF2B5EF4-FFF2-40B4-BE49-F238E27FC236}">
                <a16:creationId xmlns:a16="http://schemas.microsoft.com/office/drawing/2014/main" id="{AA406481-2C46-8523-E444-9915BCECF31D}"/>
              </a:ext>
            </a:extLst>
          </p:cNvPr>
          <p:cNvSpPr>
            <a:spLocks noGrp="1"/>
          </p:cNvSpPr>
          <p:nvPr>
            <p:ph type="subTitle"/>
          </p:nvPr>
        </p:nvSpPr>
        <p:spPr>
          <a:xfrm>
            <a:off x="1862280" y="3438660"/>
            <a:ext cx="5419440" cy="2142720"/>
          </a:xfrm>
          <a:prstGeom prst="rect">
            <a:avLst/>
          </a:prstGeom>
          <a:noFill/>
          <a:ln w="0">
            <a:noFill/>
          </a:ln>
        </p:spPr>
        <p:txBody>
          <a:bodyPr lIns="91440" tIns="91440" rIns="91440" bIns="91440" anchor="t">
            <a:normAutofit/>
          </a:bodyPr>
          <a:lstStyle/>
          <a:p>
            <a:pPr algn="just"/>
            <a:r>
              <a:rPr lang="en-US" sz="1200" dirty="0">
                <a:latin typeface="Actor"/>
              </a:rPr>
              <a:t>The analysis shows that the Home category generates the highest revenue, amounting to $171,138,916. This indicates that products under the Home category are the most popular and contribute the most to overall sales, making it the best-performing category in terms of revenue.</a:t>
            </a:r>
          </a:p>
        </p:txBody>
      </p:sp>
      <p:pic>
        <p:nvPicPr>
          <p:cNvPr id="4" name="Picture 3" descr="A close-up of a number&#10;&#10;AI-generated content may be incorrect.">
            <a:extLst>
              <a:ext uri="{FF2B5EF4-FFF2-40B4-BE49-F238E27FC236}">
                <a16:creationId xmlns:a16="http://schemas.microsoft.com/office/drawing/2014/main" id="{B695F55A-2778-3EFF-0806-43D5A8EC36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3491" y="1623726"/>
            <a:ext cx="2057578" cy="1120237"/>
          </a:xfrm>
          <a:prstGeom prst="rect">
            <a:avLst/>
          </a:prstGeom>
        </p:spPr>
      </p:pic>
      <p:pic>
        <p:nvPicPr>
          <p:cNvPr id="7" name="Picture 6" descr="A screen shot of a computer&#10;&#10;AI-generated content may be incorrect.">
            <a:extLst>
              <a:ext uri="{FF2B5EF4-FFF2-40B4-BE49-F238E27FC236}">
                <a16:creationId xmlns:a16="http://schemas.microsoft.com/office/drawing/2014/main" id="{C084C7CB-37B5-BD53-A66A-B3070EF62A54}"/>
              </a:ext>
            </a:extLst>
          </p:cNvPr>
          <p:cNvPicPr>
            <a:picLocks noChangeAspect="1"/>
          </p:cNvPicPr>
          <p:nvPr/>
        </p:nvPicPr>
        <p:blipFill>
          <a:blip r:embed="rId3">
            <a:extLst>
              <a:ext uri="{28A0092B-C50C-407E-A947-70E740481C1C}">
                <a14:useLocalDpi xmlns:a14="http://schemas.microsoft.com/office/drawing/2010/main" val="0"/>
              </a:ext>
            </a:extLst>
          </a:blip>
          <a:srcRect r="32183"/>
          <a:stretch>
            <a:fillRect/>
          </a:stretch>
        </p:blipFill>
        <p:spPr>
          <a:xfrm>
            <a:off x="862568" y="1068480"/>
            <a:ext cx="4600972" cy="2230731"/>
          </a:xfrm>
          <a:prstGeom prst="rect">
            <a:avLst/>
          </a:prstGeom>
        </p:spPr>
      </p:pic>
    </p:spTree>
    <p:extLst>
      <p:ext uri="{BB962C8B-B14F-4D97-AF65-F5344CB8AC3E}">
        <p14:creationId xmlns:p14="http://schemas.microsoft.com/office/powerpoint/2010/main" val="31809446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C1F869-8F3D-09AE-A8EE-2212843AA0C3}"/>
            </a:ext>
          </a:extLst>
        </p:cNvPr>
        <p:cNvGrpSpPr/>
        <p:nvPr/>
      </p:nvGrpSpPr>
      <p:grpSpPr>
        <a:xfrm>
          <a:off x="0" y="0"/>
          <a:ext cx="0" cy="0"/>
          <a:chOff x="0" y="0"/>
          <a:chExt cx="0" cy="0"/>
        </a:xfrm>
      </p:grpSpPr>
      <p:sp>
        <p:nvSpPr>
          <p:cNvPr id="741" name="PlaceHolder 1">
            <a:extLst>
              <a:ext uri="{FF2B5EF4-FFF2-40B4-BE49-F238E27FC236}">
                <a16:creationId xmlns:a16="http://schemas.microsoft.com/office/drawing/2014/main" id="{8D59761C-CF3A-DDAF-5434-AAF9FE408592}"/>
              </a:ext>
            </a:extLst>
          </p:cNvPr>
          <p:cNvSpPr>
            <a:spLocks noGrp="1"/>
          </p:cNvSpPr>
          <p:nvPr>
            <p:ph type="title"/>
          </p:nvPr>
        </p:nvSpPr>
        <p:spPr>
          <a:xfrm>
            <a:off x="1647720" y="11520"/>
            <a:ext cx="5419440" cy="1056960"/>
          </a:xfrm>
          <a:prstGeom prst="rect">
            <a:avLst/>
          </a:prstGeom>
          <a:noFill/>
          <a:ln w="0">
            <a:noFill/>
          </a:ln>
        </p:spPr>
        <p:txBody>
          <a:bodyPr lIns="91440" tIns="91440" rIns="91440" bIns="91440" anchor="b">
            <a:normAutofit/>
          </a:bodyPr>
          <a:lstStyle/>
          <a:p>
            <a:pPr indent="0">
              <a:lnSpc>
                <a:spcPct val="100000"/>
              </a:lnSpc>
              <a:buNone/>
              <a:tabLst>
                <a:tab pos="0" algn="l"/>
              </a:tabLst>
            </a:pPr>
            <a:r>
              <a:rPr lang="fr-FR" sz="3000" b="1" u="none" strike="noStrike" dirty="0">
                <a:solidFill>
                  <a:schemeClr val="dk1"/>
                </a:solidFill>
                <a:effectLst/>
                <a:uFillTx/>
                <a:latin typeface="Montserrat"/>
                <a:ea typeface="Montserrat"/>
              </a:rPr>
              <a:t>Visual 3</a:t>
            </a:r>
            <a:endParaRPr lang="fr-FR" sz="3000" b="0" u="none" strike="noStrike" dirty="0">
              <a:solidFill>
                <a:schemeClr val="dk1"/>
              </a:solidFill>
              <a:effectLst/>
              <a:uFillTx/>
              <a:latin typeface="Arial"/>
            </a:endParaRPr>
          </a:p>
        </p:txBody>
      </p:sp>
      <p:sp>
        <p:nvSpPr>
          <p:cNvPr id="742" name="PlaceHolder 2">
            <a:extLst>
              <a:ext uri="{FF2B5EF4-FFF2-40B4-BE49-F238E27FC236}">
                <a16:creationId xmlns:a16="http://schemas.microsoft.com/office/drawing/2014/main" id="{697AC4AF-A2E2-87FB-3B62-685F0CED0E68}"/>
              </a:ext>
            </a:extLst>
          </p:cNvPr>
          <p:cNvSpPr>
            <a:spLocks noGrp="1"/>
          </p:cNvSpPr>
          <p:nvPr>
            <p:ph type="subTitle"/>
          </p:nvPr>
        </p:nvSpPr>
        <p:spPr>
          <a:xfrm>
            <a:off x="1862280" y="3526732"/>
            <a:ext cx="5419440" cy="2142720"/>
          </a:xfrm>
          <a:prstGeom prst="rect">
            <a:avLst/>
          </a:prstGeom>
          <a:noFill/>
          <a:ln w="0">
            <a:noFill/>
          </a:ln>
        </p:spPr>
        <p:txBody>
          <a:bodyPr lIns="91440" tIns="91440" rIns="91440" bIns="91440" anchor="t">
            <a:normAutofit/>
          </a:bodyPr>
          <a:lstStyle/>
          <a:p>
            <a:r>
              <a:rPr lang="en-US" sz="1200" dirty="0">
                <a:latin typeface="Actor"/>
              </a:rPr>
              <a:t>The insight from this analysis shows that customers with IDs 24051, 28703, and 45136 have the highest number of product returns, with 10, 10, and 9 returns respectively. This indicates that these customers frequently return items, which may suggest dissatisfaction, product quality issues, or unusual buying behavior. Monitoring such customers and identifying potential reasons behind frequent returns can help improve customer experience and reduce return-related losses.</a:t>
            </a:r>
          </a:p>
        </p:txBody>
      </p:sp>
      <p:pic>
        <p:nvPicPr>
          <p:cNvPr id="3" name="Picture 2" descr="A table with numbers and a black text&#10;&#10;AI-generated content may be incorrect.">
            <a:extLst>
              <a:ext uri="{FF2B5EF4-FFF2-40B4-BE49-F238E27FC236}">
                <a16:creationId xmlns:a16="http://schemas.microsoft.com/office/drawing/2014/main" id="{79F76E7B-36D8-F7FB-69D3-7680A8732D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536" y="1746762"/>
            <a:ext cx="2113074" cy="1101688"/>
          </a:xfrm>
          <a:prstGeom prst="rect">
            <a:avLst/>
          </a:prstGeom>
        </p:spPr>
      </p:pic>
      <p:pic>
        <p:nvPicPr>
          <p:cNvPr id="6" name="Picture 5" descr="A computer screen shot of a computer code&#10;&#10;AI-generated content may be incorrect.">
            <a:extLst>
              <a:ext uri="{FF2B5EF4-FFF2-40B4-BE49-F238E27FC236}">
                <a16:creationId xmlns:a16="http://schemas.microsoft.com/office/drawing/2014/main" id="{0C1C49CC-55EB-CB52-C77B-3F076177EDB9}"/>
              </a:ext>
            </a:extLst>
          </p:cNvPr>
          <p:cNvPicPr>
            <a:picLocks noChangeAspect="1"/>
          </p:cNvPicPr>
          <p:nvPr/>
        </p:nvPicPr>
        <p:blipFill>
          <a:blip r:embed="rId3">
            <a:extLst>
              <a:ext uri="{28A0092B-C50C-407E-A947-70E740481C1C}">
                <a14:useLocalDpi xmlns:a14="http://schemas.microsoft.com/office/drawing/2010/main" val="0"/>
              </a:ext>
            </a:extLst>
          </a:blip>
          <a:srcRect r="14833"/>
          <a:stretch>
            <a:fillRect/>
          </a:stretch>
        </p:blipFill>
        <p:spPr>
          <a:xfrm>
            <a:off x="792391" y="1005670"/>
            <a:ext cx="5325287" cy="2432990"/>
          </a:xfrm>
          <a:prstGeom prst="rect">
            <a:avLst/>
          </a:prstGeom>
        </p:spPr>
      </p:pic>
    </p:spTree>
    <p:extLst>
      <p:ext uri="{BB962C8B-B14F-4D97-AF65-F5344CB8AC3E}">
        <p14:creationId xmlns:p14="http://schemas.microsoft.com/office/powerpoint/2010/main" val="13420523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29FF4B-A588-B0B3-F277-89C819475834}"/>
            </a:ext>
          </a:extLst>
        </p:cNvPr>
        <p:cNvGrpSpPr/>
        <p:nvPr/>
      </p:nvGrpSpPr>
      <p:grpSpPr>
        <a:xfrm>
          <a:off x="0" y="0"/>
          <a:ext cx="0" cy="0"/>
          <a:chOff x="0" y="0"/>
          <a:chExt cx="0" cy="0"/>
        </a:xfrm>
      </p:grpSpPr>
      <p:sp>
        <p:nvSpPr>
          <p:cNvPr id="741" name="PlaceHolder 1">
            <a:extLst>
              <a:ext uri="{FF2B5EF4-FFF2-40B4-BE49-F238E27FC236}">
                <a16:creationId xmlns:a16="http://schemas.microsoft.com/office/drawing/2014/main" id="{EA69CE36-B457-D2E7-0E6C-4EC4E76EC8B3}"/>
              </a:ext>
            </a:extLst>
          </p:cNvPr>
          <p:cNvSpPr>
            <a:spLocks noGrp="1"/>
          </p:cNvSpPr>
          <p:nvPr>
            <p:ph type="title"/>
          </p:nvPr>
        </p:nvSpPr>
        <p:spPr>
          <a:xfrm>
            <a:off x="1647720" y="11520"/>
            <a:ext cx="5419440" cy="1056960"/>
          </a:xfrm>
          <a:prstGeom prst="rect">
            <a:avLst/>
          </a:prstGeom>
          <a:noFill/>
          <a:ln w="0">
            <a:noFill/>
          </a:ln>
        </p:spPr>
        <p:txBody>
          <a:bodyPr lIns="91440" tIns="91440" rIns="91440" bIns="91440" anchor="b">
            <a:normAutofit/>
          </a:bodyPr>
          <a:lstStyle/>
          <a:p>
            <a:pPr indent="0">
              <a:lnSpc>
                <a:spcPct val="100000"/>
              </a:lnSpc>
              <a:buNone/>
              <a:tabLst>
                <a:tab pos="0" algn="l"/>
              </a:tabLst>
            </a:pPr>
            <a:r>
              <a:rPr lang="fr-FR" sz="3000" b="1" u="none" strike="noStrike" dirty="0">
                <a:solidFill>
                  <a:schemeClr val="dk1"/>
                </a:solidFill>
                <a:effectLst/>
                <a:uFillTx/>
                <a:latin typeface="Montserrat"/>
                <a:ea typeface="Montserrat"/>
              </a:rPr>
              <a:t>Visual 4</a:t>
            </a:r>
            <a:endParaRPr lang="fr-FR" sz="3000" b="0" u="none" strike="noStrike" dirty="0">
              <a:solidFill>
                <a:schemeClr val="dk1"/>
              </a:solidFill>
              <a:effectLst/>
              <a:uFillTx/>
              <a:latin typeface="Arial"/>
            </a:endParaRPr>
          </a:p>
        </p:txBody>
      </p:sp>
      <p:sp>
        <p:nvSpPr>
          <p:cNvPr id="742" name="PlaceHolder 2">
            <a:extLst>
              <a:ext uri="{FF2B5EF4-FFF2-40B4-BE49-F238E27FC236}">
                <a16:creationId xmlns:a16="http://schemas.microsoft.com/office/drawing/2014/main" id="{DD221498-02C6-F4F2-C306-962573FC59C7}"/>
              </a:ext>
            </a:extLst>
          </p:cNvPr>
          <p:cNvSpPr>
            <a:spLocks noGrp="1"/>
          </p:cNvSpPr>
          <p:nvPr>
            <p:ph type="subTitle"/>
          </p:nvPr>
        </p:nvSpPr>
        <p:spPr>
          <a:xfrm>
            <a:off x="1862280" y="3168592"/>
            <a:ext cx="5419440" cy="2142720"/>
          </a:xfrm>
          <a:prstGeom prst="rect">
            <a:avLst/>
          </a:prstGeom>
          <a:noFill/>
          <a:ln w="0">
            <a:noFill/>
          </a:ln>
        </p:spPr>
        <p:txBody>
          <a:bodyPr lIns="91440" tIns="91440" rIns="91440" bIns="91440" anchor="t">
            <a:normAutofit/>
          </a:bodyPr>
          <a:lstStyle/>
          <a:p>
            <a:r>
              <a:rPr lang="en-US" sz="1200" dirty="0">
                <a:latin typeface="Actor"/>
              </a:rPr>
              <a:t>The analysis reveals that the Home category records the highest number of returns, with a return value of $25,448. While this category also generates the highest revenue, it simultaneously faces the most product returns, which could indicate potential issues such as product quality concerns, mismatched customer expectations, or logistics challenges. This insight highlights the need for deeper investigation into why returns are concentrated in this category.</a:t>
            </a:r>
          </a:p>
        </p:txBody>
      </p:sp>
      <p:pic>
        <p:nvPicPr>
          <p:cNvPr id="4" name="Picture 3" descr="A black screen with colorful text&#10;&#10;AI-generated content may be incorrect.">
            <a:extLst>
              <a:ext uri="{FF2B5EF4-FFF2-40B4-BE49-F238E27FC236}">
                <a16:creationId xmlns:a16="http://schemas.microsoft.com/office/drawing/2014/main" id="{32FE0615-76BE-6F59-C8A7-3BAC9F378659}"/>
              </a:ext>
            </a:extLst>
          </p:cNvPr>
          <p:cNvPicPr>
            <a:picLocks noChangeAspect="1"/>
          </p:cNvPicPr>
          <p:nvPr/>
        </p:nvPicPr>
        <p:blipFill>
          <a:blip r:embed="rId2">
            <a:extLst>
              <a:ext uri="{28A0092B-C50C-407E-A947-70E740481C1C}">
                <a14:useLocalDpi xmlns:a14="http://schemas.microsoft.com/office/drawing/2010/main" val="0"/>
              </a:ext>
            </a:extLst>
          </a:blip>
          <a:srcRect r="19500"/>
          <a:stretch>
            <a:fillRect/>
          </a:stretch>
        </p:blipFill>
        <p:spPr>
          <a:xfrm>
            <a:off x="487680" y="1174809"/>
            <a:ext cx="5900956" cy="1821892"/>
          </a:xfrm>
          <a:prstGeom prst="rect">
            <a:avLst/>
          </a:prstGeom>
        </p:spPr>
      </p:pic>
      <p:pic>
        <p:nvPicPr>
          <p:cNvPr id="7" name="Picture 6" descr="A close-up of a number&#10;&#10;AI-generated content may be incorrect.">
            <a:extLst>
              <a:ext uri="{FF2B5EF4-FFF2-40B4-BE49-F238E27FC236}">
                <a16:creationId xmlns:a16="http://schemas.microsoft.com/office/drawing/2014/main" id="{C6CA02D2-BD22-6C57-C579-EBFC80297E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7810" y="1453240"/>
            <a:ext cx="1958510" cy="1265030"/>
          </a:xfrm>
          <a:prstGeom prst="rect">
            <a:avLst/>
          </a:prstGeom>
        </p:spPr>
      </p:pic>
    </p:spTree>
    <p:extLst>
      <p:ext uri="{BB962C8B-B14F-4D97-AF65-F5344CB8AC3E}">
        <p14:creationId xmlns:p14="http://schemas.microsoft.com/office/powerpoint/2010/main" val="7594586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E5FB50-F095-B85B-71D6-2933C482D446}"/>
            </a:ext>
          </a:extLst>
        </p:cNvPr>
        <p:cNvGrpSpPr/>
        <p:nvPr/>
      </p:nvGrpSpPr>
      <p:grpSpPr>
        <a:xfrm>
          <a:off x="0" y="0"/>
          <a:ext cx="0" cy="0"/>
          <a:chOff x="0" y="0"/>
          <a:chExt cx="0" cy="0"/>
        </a:xfrm>
      </p:grpSpPr>
      <p:sp>
        <p:nvSpPr>
          <p:cNvPr id="741" name="PlaceHolder 1">
            <a:extLst>
              <a:ext uri="{FF2B5EF4-FFF2-40B4-BE49-F238E27FC236}">
                <a16:creationId xmlns:a16="http://schemas.microsoft.com/office/drawing/2014/main" id="{9918AD13-A064-4C9A-BB62-FD565E4836D4}"/>
              </a:ext>
            </a:extLst>
          </p:cNvPr>
          <p:cNvSpPr>
            <a:spLocks noGrp="1"/>
          </p:cNvSpPr>
          <p:nvPr>
            <p:ph type="title"/>
          </p:nvPr>
        </p:nvSpPr>
        <p:spPr>
          <a:xfrm>
            <a:off x="1647720" y="11520"/>
            <a:ext cx="5419440" cy="1056960"/>
          </a:xfrm>
          <a:prstGeom prst="rect">
            <a:avLst/>
          </a:prstGeom>
          <a:noFill/>
          <a:ln w="0">
            <a:noFill/>
          </a:ln>
        </p:spPr>
        <p:txBody>
          <a:bodyPr lIns="91440" tIns="91440" rIns="91440" bIns="91440" anchor="b">
            <a:normAutofit/>
          </a:bodyPr>
          <a:lstStyle/>
          <a:p>
            <a:pPr indent="0">
              <a:lnSpc>
                <a:spcPct val="100000"/>
              </a:lnSpc>
              <a:buNone/>
              <a:tabLst>
                <a:tab pos="0" algn="l"/>
              </a:tabLst>
            </a:pPr>
            <a:r>
              <a:rPr lang="fr-FR" sz="3000" b="1" u="none" strike="noStrike" dirty="0">
                <a:solidFill>
                  <a:schemeClr val="dk1"/>
                </a:solidFill>
                <a:effectLst/>
                <a:uFillTx/>
                <a:latin typeface="Montserrat"/>
                <a:ea typeface="Montserrat"/>
              </a:rPr>
              <a:t>Visual 5</a:t>
            </a:r>
            <a:endParaRPr lang="fr-FR" sz="3000" b="0" u="none" strike="noStrike" dirty="0">
              <a:solidFill>
                <a:schemeClr val="dk1"/>
              </a:solidFill>
              <a:effectLst/>
              <a:uFillTx/>
              <a:latin typeface="Arial"/>
            </a:endParaRPr>
          </a:p>
        </p:txBody>
      </p:sp>
      <p:sp>
        <p:nvSpPr>
          <p:cNvPr id="742" name="PlaceHolder 2">
            <a:extLst>
              <a:ext uri="{FF2B5EF4-FFF2-40B4-BE49-F238E27FC236}">
                <a16:creationId xmlns:a16="http://schemas.microsoft.com/office/drawing/2014/main" id="{D778F93F-D191-F0B6-6E67-F2CD8ED407DB}"/>
              </a:ext>
            </a:extLst>
          </p:cNvPr>
          <p:cNvSpPr>
            <a:spLocks noGrp="1"/>
          </p:cNvSpPr>
          <p:nvPr>
            <p:ph type="subTitle"/>
          </p:nvPr>
        </p:nvSpPr>
        <p:spPr>
          <a:xfrm>
            <a:off x="1862280" y="3319440"/>
            <a:ext cx="5419440" cy="2142720"/>
          </a:xfrm>
          <a:prstGeom prst="rect">
            <a:avLst/>
          </a:prstGeom>
          <a:noFill/>
          <a:ln w="0">
            <a:noFill/>
          </a:ln>
        </p:spPr>
        <p:txBody>
          <a:bodyPr lIns="91440" tIns="91440" rIns="91440" bIns="91440" anchor="t">
            <a:normAutofit/>
          </a:bodyPr>
          <a:lstStyle/>
          <a:p>
            <a:r>
              <a:rPr lang="en-US" sz="1200" dirty="0">
                <a:latin typeface="Actor"/>
              </a:rPr>
              <a:t>The churn analysis across product categories shows that the churn rate is nearly constant at around 20% for all categories—Books, Clothing, Electronics, and Home. This suggests that customer drop-off behavior is not strongly influenced by the type of product purchased, and other factors such as pricing, service quality, or overall customer experience might be driving churn uniformly across categories.</a:t>
            </a:r>
          </a:p>
        </p:txBody>
      </p:sp>
      <p:pic>
        <p:nvPicPr>
          <p:cNvPr id="3" name="Picture 2" descr="A black background with many colorful lines&#10;&#10;AI-generated content may be incorrect.">
            <a:extLst>
              <a:ext uri="{FF2B5EF4-FFF2-40B4-BE49-F238E27FC236}">
                <a16:creationId xmlns:a16="http://schemas.microsoft.com/office/drawing/2014/main" id="{F6F4CDA5-5D09-6867-62A6-C2B7FD7E8F36}"/>
              </a:ext>
            </a:extLst>
          </p:cNvPr>
          <p:cNvPicPr>
            <a:picLocks noChangeAspect="1"/>
          </p:cNvPicPr>
          <p:nvPr/>
        </p:nvPicPr>
        <p:blipFill>
          <a:blip r:embed="rId2">
            <a:extLst>
              <a:ext uri="{28A0092B-C50C-407E-A947-70E740481C1C}">
                <a14:useLocalDpi xmlns:a14="http://schemas.microsoft.com/office/drawing/2010/main" val="0"/>
              </a:ext>
            </a:extLst>
          </a:blip>
          <a:srcRect l="46" t="-947" r="16537" b="947"/>
          <a:stretch>
            <a:fillRect/>
          </a:stretch>
        </p:blipFill>
        <p:spPr>
          <a:xfrm>
            <a:off x="373380" y="1068480"/>
            <a:ext cx="5735381" cy="2040840"/>
          </a:xfrm>
          <a:prstGeom prst="rect">
            <a:avLst/>
          </a:prstGeom>
        </p:spPr>
      </p:pic>
      <p:pic>
        <p:nvPicPr>
          <p:cNvPr id="6" name="Picture 5" descr="A graph of different colored bars&#10;&#10;AI-generated content may be incorrect.">
            <a:extLst>
              <a:ext uri="{FF2B5EF4-FFF2-40B4-BE49-F238E27FC236}">
                <a16:creationId xmlns:a16="http://schemas.microsoft.com/office/drawing/2014/main" id="{4B4BE009-0C17-64E4-1442-383BFDB4C8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6350" y="348840"/>
            <a:ext cx="2404270" cy="2877160"/>
          </a:xfrm>
          <a:prstGeom prst="rect">
            <a:avLst/>
          </a:prstGeom>
        </p:spPr>
      </p:pic>
    </p:spTree>
    <p:extLst>
      <p:ext uri="{BB962C8B-B14F-4D97-AF65-F5344CB8AC3E}">
        <p14:creationId xmlns:p14="http://schemas.microsoft.com/office/powerpoint/2010/main" val="24399619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7317E1-E5B7-D226-EF10-C425B4454D24}"/>
            </a:ext>
          </a:extLst>
        </p:cNvPr>
        <p:cNvGrpSpPr/>
        <p:nvPr/>
      </p:nvGrpSpPr>
      <p:grpSpPr>
        <a:xfrm>
          <a:off x="0" y="0"/>
          <a:ext cx="0" cy="0"/>
          <a:chOff x="0" y="0"/>
          <a:chExt cx="0" cy="0"/>
        </a:xfrm>
      </p:grpSpPr>
      <p:sp>
        <p:nvSpPr>
          <p:cNvPr id="741" name="PlaceHolder 1">
            <a:extLst>
              <a:ext uri="{FF2B5EF4-FFF2-40B4-BE49-F238E27FC236}">
                <a16:creationId xmlns:a16="http://schemas.microsoft.com/office/drawing/2014/main" id="{BF7EDE8B-985B-C543-1CB5-14B028BB66FA}"/>
              </a:ext>
            </a:extLst>
          </p:cNvPr>
          <p:cNvSpPr>
            <a:spLocks noGrp="1"/>
          </p:cNvSpPr>
          <p:nvPr>
            <p:ph type="title"/>
          </p:nvPr>
        </p:nvSpPr>
        <p:spPr>
          <a:xfrm>
            <a:off x="1647720" y="11520"/>
            <a:ext cx="5419440" cy="1056960"/>
          </a:xfrm>
          <a:prstGeom prst="rect">
            <a:avLst/>
          </a:prstGeom>
          <a:noFill/>
          <a:ln w="0">
            <a:noFill/>
          </a:ln>
        </p:spPr>
        <p:txBody>
          <a:bodyPr lIns="91440" tIns="91440" rIns="91440" bIns="91440" anchor="b">
            <a:normAutofit/>
          </a:bodyPr>
          <a:lstStyle/>
          <a:p>
            <a:pPr indent="0">
              <a:lnSpc>
                <a:spcPct val="100000"/>
              </a:lnSpc>
              <a:buNone/>
              <a:tabLst>
                <a:tab pos="0" algn="l"/>
              </a:tabLst>
            </a:pPr>
            <a:r>
              <a:rPr lang="fr-FR" sz="3000" b="1" u="none" strike="noStrike" dirty="0">
                <a:solidFill>
                  <a:schemeClr val="dk1"/>
                </a:solidFill>
                <a:effectLst/>
                <a:uFillTx/>
                <a:latin typeface="Montserrat"/>
                <a:ea typeface="Montserrat"/>
              </a:rPr>
              <a:t>Visual 6</a:t>
            </a:r>
            <a:endParaRPr lang="fr-FR" sz="3000" b="0" u="none" strike="noStrike" dirty="0">
              <a:solidFill>
                <a:schemeClr val="dk1"/>
              </a:solidFill>
              <a:effectLst/>
              <a:uFillTx/>
              <a:latin typeface="Arial"/>
            </a:endParaRPr>
          </a:p>
        </p:txBody>
      </p:sp>
      <p:sp>
        <p:nvSpPr>
          <p:cNvPr id="742" name="PlaceHolder 2">
            <a:extLst>
              <a:ext uri="{FF2B5EF4-FFF2-40B4-BE49-F238E27FC236}">
                <a16:creationId xmlns:a16="http://schemas.microsoft.com/office/drawing/2014/main" id="{20E9E218-6304-FCBB-D56F-81C579EBB36F}"/>
              </a:ext>
            </a:extLst>
          </p:cNvPr>
          <p:cNvSpPr>
            <a:spLocks noGrp="1"/>
          </p:cNvSpPr>
          <p:nvPr>
            <p:ph type="subTitle"/>
          </p:nvPr>
        </p:nvSpPr>
        <p:spPr>
          <a:xfrm>
            <a:off x="3500580" y="3215374"/>
            <a:ext cx="3913680" cy="2142720"/>
          </a:xfrm>
          <a:prstGeom prst="rect">
            <a:avLst/>
          </a:prstGeom>
          <a:noFill/>
          <a:ln w="0">
            <a:noFill/>
          </a:ln>
        </p:spPr>
        <p:txBody>
          <a:bodyPr lIns="91440" tIns="91440" rIns="91440" bIns="91440" anchor="t">
            <a:normAutofit/>
          </a:bodyPr>
          <a:lstStyle/>
          <a:p>
            <a:r>
              <a:rPr lang="en-US" sz="1200" dirty="0">
                <a:latin typeface="Actor"/>
              </a:rPr>
              <a:t>The trend of total sales over time shows that revenues remained fairly steady from 2020 through 2021, with only slight fluctuations. However, there is a sharp decline in sales during 2022, indicating a major drop in customer purchases. This downward trend could be due to external factors such as market shifts, reduced demand, or operational challenges, and it highlights the need for deeper investigation to understand the cause of this decline.</a:t>
            </a:r>
          </a:p>
          <a:p>
            <a:endParaRPr lang="en-US" sz="1200" dirty="0">
              <a:latin typeface="Actor"/>
            </a:endParaRPr>
          </a:p>
        </p:txBody>
      </p:sp>
      <p:pic>
        <p:nvPicPr>
          <p:cNvPr id="4" name="Picture 3" descr="A graph with a line going up&#10;&#10;AI-generated content may be incorrect.">
            <a:extLst>
              <a:ext uri="{FF2B5EF4-FFF2-40B4-BE49-F238E27FC236}">
                <a16:creationId xmlns:a16="http://schemas.microsoft.com/office/drawing/2014/main" id="{F1933F74-CFC8-F648-D6C1-4136BBC713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140" y="3215374"/>
            <a:ext cx="2773916" cy="1789873"/>
          </a:xfrm>
          <a:prstGeom prst="rect">
            <a:avLst/>
          </a:prstGeom>
        </p:spPr>
      </p:pic>
      <p:pic>
        <p:nvPicPr>
          <p:cNvPr id="7" name="Picture 6" descr="A screen shot of a computer screen&#10;&#10;AI-generated content may be incorrect.">
            <a:extLst>
              <a:ext uri="{FF2B5EF4-FFF2-40B4-BE49-F238E27FC236}">
                <a16:creationId xmlns:a16="http://schemas.microsoft.com/office/drawing/2014/main" id="{4E532AF1-586B-4A22-0118-BACECAE5687A}"/>
              </a:ext>
            </a:extLst>
          </p:cNvPr>
          <p:cNvPicPr>
            <a:picLocks noChangeAspect="1"/>
          </p:cNvPicPr>
          <p:nvPr/>
        </p:nvPicPr>
        <p:blipFill>
          <a:blip r:embed="rId3">
            <a:extLst>
              <a:ext uri="{28A0092B-C50C-407E-A947-70E740481C1C}">
                <a14:useLocalDpi xmlns:a14="http://schemas.microsoft.com/office/drawing/2010/main" val="0"/>
              </a:ext>
            </a:extLst>
          </a:blip>
          <a:srcRect r="10750"/>
          <a:stretch>
            <a:fillRect/>
          </a:stretch>
        </p:blipFill>
        <p:spPr>
          <a:xfrm>
            <a:off x="638140" y="979169"/>
            <a:ext cx="7240940" cy="2163493"/>
          </a:xfrm>
          <a:prstGeom prst="rect">
            <a:avLst/>
          </a:prstGeom>
        </p:spPr>
      </p:pic>
    </p:spTree>
    <p:extLst>
      <p:ext uri="{BB962C8B-B14F-4D97-AF65-F5344CB8AC3E}">
        <p14:creationId xmlns:p14="http://schemas.microsoft.com/office/powerpoint/2010/main" val="1252260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E1799E-5D48-C238-93A8-93E54AAE12A5}"/>
            </a:ext>
          </a:extLst>
        </p:cNvPr>
        <p:cNvGrpSpPr/>
        <p:nvPr/>
      </p:nvGrpSpPr>
      <p:grpSpPr>
        <a:xfrm>
          <a:off x="0" y="0"/>
          <a:ext cx="0" cy="0"/>
          <a:chOff x="0" y="0"/>
          <a:chExt cx="0" cy="0"/>
        </a:xfrm>
      </p:grpSpPr>
      <p:sp>
        <p:nvSpPr>
          <p:cNvPr id="741" name="PlaceHolder 1">
            <a:extLst>
              <a:ext uri="{FF2B5EF4-FFF2-40B4-BE49-F238E27FC236}">
                <a16:creationId xmlns:a16="http://schemas.microsoft.com/office/drawing/2014/main" id="{4E8CE495-CDA9-DEF0-1629-197D22B068C0}"/>
              </a:ext>
            </a:extLst>
          </p:cNvPr>
          <p:cNvSpPr>
            <a:spLocks noGrp="1"/>
          </p:cNvSpPr>
          <p:nvPr>
            <p:ph type="title"/>
          </p:nvPr>
        </p:nvSpPr>
        <p:spPr>
          <a:xfrm>
            <a:off x="1647720" y="11520"/>
            <a:ext cx="5419440" cy="1056960"/>
          </a:xfrm>
          <a:prstGeom prst="rect">
            <a:avLst/>
          </a:prstGeom>
          <a:noFill/>
          <a:ln w="0">
            <a:noFill/>
          </a:ln>
        </p:spPr>
        <p:txBody>
          <a:bodyPr lIns="91440" tIns="91440" rIns="91440" bIns="91440" anchor="b">
            <a:normAutofit/>
          </a:bodyPr>
          <a:lstStyle/>
          <a:p>
            <a:pPr indent="0">
              <a:lnSpc>
                <a:spcPct val="100000"/>
              </a:lnSpc>
              <a:buNone/>
              <a:tabLst>
                <a:tab pos="0" algn="l"/>
              </a:tabLst>
            </a:pPr>
            <a:r>
              <a:rPr lang="fr-FR" sz="3000" b="1" u="none" strike="noStrike" dirty="0">
                <a:solidFill>
                  <a:schemeClr val="dk1"/>
                </a:solidFill>
                <a:effectLst/>
                <a:uFillTx/>
                <a:latin typeface="Montserrat"/>
                <a:ea typeface="Montserrat"/>
              </a:rPr>
              <a:t>Visual 7</a:t>
            </a:r>
            <a:endParaRPr lang="fr-FR" sz="3000" b="0" u="none" strike="noStrike" dirty="0">
              <a:solidFill>
                <a:schemeClr val="dk1"/>
              </a:solidFill>
              <a:effectLst/>
              <a:uFillTx/>
              <a:latin typeface="Arial"/>
            </a:endParaRPr>
          </a:p>
        </p:txBody>
      </p:sp>
      <p:sp>
        <p:nvSpPr>
          <p:cNvPr id="742" name="PlaceHolder 2">
            <a:extLst>
              <a:ext uri="{FF2B5EF4-FFF2-40B4-BE49-F238E27FC236}">
                <a16:creationId xmlns:a16="http://schemas.microsoft.com/office/drawing/2014/main" id="{513D57E9-6AD6-77AB-4743-765990580387}"/>
              </a:ext>
            </a:extLst>
          </p:cNvPr>
          <p:cNvSpPr>
            <a:spLocks noGrp="1"/>
          </p:cNvSpPr>
          <p:nvPr>
            <p:ph type="subTitle"/>
          </p:nvPr>
        </p:nvSpPr>
        <p:spPr>
          <a:xfrm>
            <a:off x="1862280" y="3168592"/>
            <a:ext cx="5419440" cy="2142720"/>
          </a:xfrm>
          <a:prstGeom prst="rect">
            <a:avLst/>
          </a:prstGeom>
          <a:noFill/>
          <a:ln w="0">
            <a:noFill/>
          </a:ln>
        </p:spPr>
        <p:txBody>
          <a:bodyPr lIns="91440" tIns="91440" rIns="91440" bIns="91440" anchor="t">
            <a:normAutofit/>
          </a:bodyPr>
          <a:lstStyle/>
          <a:p>
            <a:r>
              <a:rPr lang="en-US" sz="1200" dirty="0">
                <a:latin typeface="Actor"/>
              </a:rPr>
              <a:t>The gender-wise distribution of product sales shows that both male and female customers contributed almost equally to the total quantity sold, with only a slight edge for male customers. This indicates a balanced demand across genders, suggesting that products appeal broadly without strong gender-specific preferences. Such insights can help businesses focus on inclusive marketing strategies rather than targeting only one demographic.</a:t>
            </a:r>
          </a:p>
        </p:txBody>
      </p:sp>
      <p:pic>
        <p:nvPicPr>
          <p:cNvPr id="3" name="Picture 2" descr="A bar graph with red and blue squares&#10;&#10;AI-generated content may be incorrect.">
            <a:extLst>
              <a:ext uri="{FF2B5EF4-FFF2-40B4-BE49-F238E27FC236}">
                <a16:creationId xmlns:a16="http://schemas.microsoft.com/office/drawing/2014/main" id="{0EF191CE-B37C-03D2-78DA-55FE25AE02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4760" y="919969"/>
            <a:ext cx="2603040" cy="2109878"/>
          </a:xfrm>
          <a:prstGeom prst="rect">
            <a:avLst/>
          </a:prstGeom>
        </p:spPr>
      </p:pic>
      <p:pic>
        <p:nvPicPr>
          <p:cNvPr id="6" name="Picture 5" descr="A black screen with colorful text&#10;&#10;AI-generated content may be incorrect.">
            <a:extLst>
              <a:ext uri="{FF2B5EF4-FFF2-40B4-BE49-F238E27FC236}">
                <a16:creationId xmlns:a16="http://schemas.microsoft.com/office/drawing/2014/main" id="{7166CC33-F382-D24D-575A-3CE798BB226C}"/>
              </a:ext>
            </a:extLst>
          </p:cNvPr>
          <p:cNvPicPr>
            <a:picLocks noChangeAspect="1"/>
          </p:cNvPicPr>
          <p:nvPr/>
        </p:nvPicPr>
        <p:blipFill>
          <a:blip r:embed="rId3">
            <a:extLst>
              <a:ext uri="{28A0092B-C50C-407E-A947-70E740481C1C}">
                <a14:useLocalDpi xmlns:a14="http://schemas.microsoft.com/office/drawing/2010/main" val="0"/>
              </a:ext>
            </a:extLst>
          </a:blip>
          <a:srcRect r="24706"/>
          <a:stretch>
            <a:fillRect/>
          </a:stretch>
        </p:blipFill>
        <p:spPr>
          <a:xfrm>
            <a:off x="182290" y="1068481"/>
            <a:ext cx="5734439" cy="1801600"/>
          </a:xfrm>
          <a:prstGeom prst="rect">
            <a:avLst/>
          </a:prstGeom>
        </p:spPr>
      </p:pic>
    </p:spTree>
    <p:extLst>
      <p:ext uri="{BB962C8B-B14F-4D97-AF65-F5344CB8AC3E}">
        <p14:creationId xmlns:p14="http://schemas.microsoft.com/office/powerpoint/2010/main" val="21384083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17F1C9-73F6-13BE-4203-5012EB9DC51A}"/>
            </a:ext>
          </a:extLst>
        </p:cNvPr>
        <p:cNvGrpSpPr/>
        <p:nvPr/>
      </p:nvGrpSpPr>
      <p:grpSpPr>
        <a:xfrm>
          <a:off x="0" y="0"/>
          <a:ext cx="0" cy="0"/>
          <a:chOff x="0" y="0"/>
          <a:chExt cx="0" cy="0"/>
        </a:xfrm>
      </p:grpSpPr>
      <p:sp>
        <p:nvSpPr>
          <p:cNvPr id="741" name="PlaceHolder 1">
            <a:extLst>
              <a:ext uri="{FF2B5EF4-FFF2-40B4-BE49-F238E27FC236}">
                <a16:creationId xmlns:a16="http://schemas.microsoft.com/office/drawing/2014/main" id="{79B89140-EF8B-C185-1007-2C6EB2CF1E88}"/>
              </a:ext>
            </a:extLst>
          </p:cNvPr>
          <p:cNvSpPr>
            <a:spLocks noGrp="1"/>
          </p:cNvSpPr>
          <p:nvPr>
            <p:ph type="title"/>
          </p:nvPr>
        </p:nvSpPr>
        <p:spPr>
          <a:xfrm>
            <a:off x="1647720" y="11520"/>
            <a:ext cx="5419440" cy="1056960"/>
          </a:xfrm>
          <a:prstGeom prst="rect">
            <a:avLst/>
          </a:prstGeom>
          <a:noFill/>
          <a:ln w="0">
            <a:noFill/>
          </a:ln>
        </p:spPr>
        <p:txBody>
          <a:bodyPr lIns="91440" tIns="91440" rIns="91440" bIns="91440" anchor="b">
            <a:normAutofit/>
          </a:bodyPr>
          <a:lstStyle/>
          <a:p>
            <a:pPr indent="0">
              <a:lnSpc>
                <a:spcPct val="100000"/>
              </a:lnSpc>
              <a:buNone/>
              <a:tabLst>
                <a:tab pos="0" algn="l"/>
              </a:tabLst>
            </a:pPr>
            <a:r>
              <a:rPr lang="fr-FR" sz="3000" b="1" u="none" strike="noStrike" dirty="0">
                <a:solidFill>
                  <a:schemeClr val="dk1"/>
                </a:solidFill>
                <a:effectLst/>
                <a:uFillTx/>
                <a:latin typeface="Montserrat"/>
                <a:ea typeface="Montserrat"/>
              </a:rPr>
              <a:t>Visual 8</a:t>
            </a:r>
            <a:endParaRPr lang="fr-FR" sz="3000" b="0" u="none" strike="noStrike" dirty="0">
              <a:solidFill>
                <a:schemeClr val="dk1"/>
              </a:solidFill>
              <a:effectLst/>
              <a:uFillTx/>
              <a:latin typeface="Arial"/>
            </a:endParaRPr>
          </a:p>
        </p:txBody>
      </p:sp>
      <p:sp>
        <p:nvSpPr>
          <p:cNvPr id="742" name="PlaceHolder 2">
            <a:extLst>
              <a:ext uri="{FF2B5EF4-FFF2-40B4-BE49-F238E27FC236}">
                <a16:creationId xmlns:a16="http://schemas.microsoft.com/office/drawing/2014/main" id="{6FD2CA72-DDF6-F30C-3697-48697D8B1836}"/>
              </a:ext>
            </a:extLst>
          </p:cNvPr>
          <p:cNvSpPr>
            <a:spLocks noGrp="1"/>
          </p:cNvSpPr>
          <p:nvPr>
            <p:ph type="subTitle"/>
          </p:nvPr>
        </p:nvSpPr>
        <p:spPr>
          <a:xfrm>
            <a:off x="1808939" y="3671512"/>
            <a:ext cx="5419440" cy="2142720"/>
          </a:xfrm>
          <a:prstGeom prst="rect">
            <a:avLst/>
          </a:prstGeom>
          <a:noFill/>
          <a:ln w="0">
            <a:noFill/>
          </a:ln>
        </p:spPr>
        <p:txBody>
          <a:bodyPr lIns="91440" tIns="91440" rIns="91440" bIns="91440" anchor="t">
            <a:normAutofit/>
          </a:bodyPr>
          <a:lstStyle/>
          <a:p>
            <a:r>
              <a:rPr lang="en-US" sz="1200" dirty="0">
                <a:latin typeface="Actor"/>
              </a:rPr>
              <a:t>The relationship between product price and quantity purchased reveals that customers tend to buy products consistently across different price ranges. The scatterplot shows no significant correlation between higher prices and lower quantities, indicating that demand remains steady regardless of product cost. This suggests that customer purchase decisions are not heavily influenced by price, highlighting strong product appeal or brand loyalty.</a:t>
            </a:r>
          </a:p>
        </p:txBody>
      </p:sp>
      <p:pic>
        <p:nvPicPr>
          <p:cNvPr id="4" name="Picture 3" descr="A graph with pink lines&#10;&#10;AI-generated content may be incorrect.">
            <a:extLst>
              <a:ext uri="{FF2B5EF4-FFF2-40B4-BE49-F238E27FC236}">
                <a16:creationId xmlns:a16="http://schemas.microsoft.com/office/drawing/2014/main" id="{0D0835A2-5D58-C8FD-12D7-39503DD15A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4823" y="1140109"/>
            <a:ext cx="3287113" cy="2238440"/>
          </a:xfrm>
          <a:prstGeom prst="rect">
            <a:avLst/>
          </a:prstGeom>
        </p:spPr>
      </p:pic>
      <p:pic>
        <p:nvPicPr>
          <p:cNvPr id="7" name="Picture 6" descr="A black screen with green and white text&#10;&#10;AI-generated content may be incorrect.">
            <a:extLst>
              <a:ext uri="{FF2B5EF4-FFF2-40B4-BE49-F238E27FC236}">
                <a16:creationId xmlns:a16="http://schemas.microsoft.com/office/drawing/2014/main" id="{B29F7FED-7A60-8FC9-4140-018FB433214A}"/>
              </a:ext>
            </a:extLst>
          </p:cNvPr>
          <p:cNvPicPr>
            <a:picLocks noChangeAspect="1"/>
          </p:cNvPicPr>
          <p:nvPr/>
        </p:nvPicPr>
        <p:blipFill>
          <a:blip r:embed="rId3">
            <a:extLst>
              <a:ext uri="{28A0092B-C50C-407E-A947-70E740481C1C}">
                <a14:useLocalDpi xmlns:a14="http://schemas.microsoft.com/office/drawing/2010/main" val="0"/>
              </a:ext>
            </a:extLst>
          </a:blip>
          <a:srcRect r="46917"/>
          <a:stretch>
            <a:fillRect/>
          </a:stretch>
        </p:blipFill>
        <p:spPr>
          <a:xfrm>
            <a:off x="605647" y="985214"/>
            <a:ext cx="4853940" cy="2548231"/>
          </a:xfrm>
          <a:prstGeom prst="rect">
            <a:avLst/>
          </a:prstGeom>
        </p:spPr>
      </p:pic>
    </p:spTree>
    <p:extLst>
      <p:ext uri="{BB962C8B-B14F-4D97-AF65-F5344CB8AC3E}">
        <p14:creationId xmlns:p14="http://schemas.microsoft.com/office/powerpoint/2010/main" val="1445340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 name="PlaceHolder 1"/>
          <p:cNvSpPr>
            <a:spLocks noGrp="1"/>
          </p:cNvSpPr>
          <p:nvPr>
            <p:ph type="title"/>
          </p:nvPr>
        </p:nvSpPr>
        <p:spPr>
          <a:xfrm>
            <a:off x="1866960" y="2181240"/>
            <a:ext cx="5409720" cy="1628280"/>
          </a:xfrm>
          <a:prstGeom prst="rect">
            <a:avLst/>
          </a:prstGeom>
          <a:noFill/>
          <a:ln w="0">
            <a:noFill/>
          </a:ln>
        </p:spPr>
        <p:txBody>
          <a:bodyPr lIns="91440" tIns="91440" rIns="91440" bIns="91440" anchor="t">
            <a:normAutofit/>
          </a:bodyPr>
          <a:lstStyle/>
          <a:p>
            <a:pPr indent="0">
              <a:lnSpc>
                <a:spcPct val="100000"/>
              </a:lnSpc>
              <a:buNone/>
              <a:tabLst>
                <a:tab pos="0" algn="l"/>
              </a:tabLst>
            </a:pPr>
            <a:r>
              <a:rPr lang="fr-FR" sz="4800" b="1" u="none" strike="noStrike" dirty="0">
                <a:solidFill>
                  <a:schemeClr val="dk1"/>
                </a:solidFill>
                <a:effectLst/>
                <a:uFillTx/>
                <a:latin typeface="Montserrat"/>
                <a:ea typeface="Montserrat"/>
              </a:rPr>
              <a:t>Overview</a:t>
            </a:r>
            <a:endParaRPr lang="fr-FR" sz="4800" b="0" u="none" strike="noStrike" dirty="0">
              <a:solidFill>
                <a:schemeClr val="dk1"/>
              </a:solidFill>
              <a:effectLst/>
              <a:uFillTx/>
              <a:latin typeface="Arial"/>
            </a:endParaRPr>
          </a:p>
        </p:txBody>
      </p:sp>
      <p:sp>
        <p:nvSpPr>
          <p:cNvPr id="730" name="PlaceHolder 2"/>
          <p:cNvSpPr>
            <a:spLocks noGrp="1"/>
          </p:cNvSpPr>
          <p:nvPr>
            <p:ph type="title"/>
          </p:nvPr>
        </p:nvSpPr>
        <p:spPr>
          <a:xfrm>
            <a:off x="1866960" y="1333440"/>
            <a:ext cx="1476000" cy="8377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fr-FR" sz="6000" b="0" u="none" strike="noStrike" dirty="0">
                <a:solidFill>
                  <a:schemeClr val="lt1"/>
                </a:solidFill>
                <a:effectLst/>
                <a:uFillTx/>
                <a:latin typeface="Montserrat"/>
                <a:ea typeface="Montserrat"/>
              </a:rPr>
              <a:t>01</a:t>
            </a:r>
            <a:endParaRPr lang="fr-FR" sz="6000" b="0" u="none" strike="noStrike" dirty="0">
              <a:solidFill>
                <a:schemeClr val="dk1"/>
              </a:solidFill>
              <a:effectLst/>
              <a:uFillTx/>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5" name="PlaceHolder 1"/>
          <p:cNvSpPr>
            <a:spLocks noGrp="1"/>
          </p:cNvSpPr>
          <p:nvPr>
            <p:ph type="title"/>
          </p:nvPr>
        </p:nvSpPr>
        <p:spPr>
          <a:xfrm>
            <a:off x="1866960" y="2181240"/>
            <a:ext cx="5409720" cy="162828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fr-FR" sz="4800" b="1" u="none" strike="noStrike" dirty="0">
                <a:solidFill>
                  <a:schemeClr val="dk1"/>
                </a:solidFill>
                <a:effectLst/>
                <a:uFillTx/>
                <a:latin typeface="Montserrat"/>
                <a:ea typeface="Montserrat"/>
              </a:rPr>
              <a:t>Insights and Decision Making</a:t>
            </a:r>
            <a:endParaRPr lang="fr-FR" sz="4800" b="0" u="none" strike="noStrike" dirty="0">
              <a:solidFill>
                <a:schemeClr val="dk1"/>
              </a:solidFill>
              <a:effectLst/>
              <a:uFillTx/>
              <a:latin typeface="Arial"/>
            </a:endParaRPr>
          </a:p>
        </p:txBody>
      </p:sp>
      <p:sp>
        <p:nvSpPr>
          <p:cNvPr id="746" name="PlaceHolder 2"/>
          <p:cNvSpPr>
            <a:spLocks noGrp="1"/>
          </p:cNvSpPr>
          <p:nvPr>
            <p:ph type="title"/>
          </p:nvPr>
        </p:nvSpPr>
        <p:spPr>
          <a:xfrm>
            <a:off x="1866960" y="1333440"/>
            <a:ext cx="1476000" cy="8377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fr-FR" sz="6000" b="0" u="none" strike="noStrike" dirty="0">
                <a:solidFill>
                  <a:schemeClr val="lt1"/>
                </a:solidFill>
                <a:effectLst/>
                <a:uFillTx/>
                <a:latin typeface="Montserrat"/>
                <a:ea typeface="Montserrat"/>
              </a:rPr>
              <a:t>04</a:t>
            </a:r>
            <a:endParaRPr lang="fr-FR" sz="6000" b="0" u="none" strike="noStrike" dirty="0">
              <a:solidFill>
                <a:schemeClr val="dk1"/>
              </a:solidFill>
              <a:effectLst/>
              <a:uFillTx/>
              <a:latin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 name="PlaceHolder 1"/>
          <p:cNvSpPr>
            <a:spLocks noGrp="1"/>
          </p:cNvSpPr>
          <p:nvPr>
            <p:ph type="title"/>
          </p:nvPr>
        </p:nvSpPr>
        <p:spPr>
          <a:xfrm>
            <a:off x="729480" y="312360"/>
            <a:ext cx="3981240" cy="1028520"/>
          </a:xfrm>
          <a:prstGeom prst="rect">
            <a:avLst/>
          </a:prstGeom>
          <a:noFill/>
          <a:ln w="0">
            <a:noFill/>
          </a:ln>
        </p:spPr>
        <p:txBody>
          <a:bodyPr lIns="91440" tIns="91440" rIns="91440" bIns="91440" anchor="b">
            <a:normAutofit/>
          </a:bodyPr>
          <a:lstStyle/>
          <a:p>
            <a:pPr indent="0">
              <a:lnSpc>
                <a:spcPct val="100000"/>
              </a:lnSpc>
              <a:buNone/>
              <a:tabLst>
                <a:tab pos="0" algn="l"/>
              </a:tabLst>
            </a:pPr>
            <a:r>
              <a:rPr lang="fr-FR" sz="3000" b="1" u="none" strike="noStrike" dirty="0">
                <a:solidFill>
                  <a:schemeClr val="dk1"/>
                </a:solidFill>
                <a:effectLst/>
                <a:uFillTx/>
                <a:latin typeface="Montserrat"/>
                <a:ea typeface="Montserrat"/>
              </a:rPr>
              <a:t>Key Insights</a:t>
            </a:r>
            <a:endParaRPr lang="fr-FR" sz="3000" b="0" u="none" strike="noStrike" dirty="0">
              <a:solidFill>
                <a:schemeClr val="dk1"/>
              </a:solidFill>
              <a:effectLst/>
              <a:uFillTx/>
              <a:latin typeface="Arial"/>
            </a:endParaRPr>
          </a:p>
        </p:txBody>
      </p:sp>
      <p:sp>
        <p:nvSpPr>
          <p:cNvPr id="748" name="PlaceHolder 2"/>
          <p:cNvSpPr>
            <a:spLocks noGrp="1"/>
          </p:cNvSpPr>
          <p:nvPr>
            <p:ph type="subTitle"/>
          </p:nvPr>
        </p:nvSpPr>
        <p:spPr>
          <a:xfrm>
            <a:off x="83820" y="1539240"/>
            <a:ext cx="4846320" cy="3162300"/>
          </a:xfrm>
          <a:prstGeom prst="rect">
            <a:avLst/>
          </a:prstGeom>
          <a:noFill/>
          <a:ln w="0">
            <a:noFill/>
          </a:ln>
        </p:spPr>
        <p:txBody>
          <a:bodyPr lIns="91440" tIns="91440" rIns="91440" bIns="91440" anchor="t">
            <a:normAutofit lnSpcReduction="10000"/>
          </a:bodyPr>
          <a:lstStyle/>
          <a:p>
            <a:pPr algn="just">
              <a:lnSpc>
                <a:spcPct val="100000"/>
              </a:lnSpc>
              <a:tabLst>
                <a:tab pos="0" algn="l"/>
              </a:tabLst>
            </a:pPr>
            <a:r>
              <a:rPr lang="en-US" sz="1000" dirty="0">
                <a:latin typeface="Actor"/>
              </a:rPr>
              <a:t>1. Customers use all payment methods (Credit Card, PayPal, Cash) almost equally, showing no dominant preference.</a:t>
            </a:r>
          </a:p>
          <a:p>
            <a:pPr algn="just">
              <a:lnSpc>
                <a:spcPct val="100000"/>
              </a:lnSpc>
              <a:tabLst>
                <a:tab pos="0" algn="l"/>
              </a:tabLst>
            </a:pPr>
            <a:endParaRPr lang="en-US" sz="1000" dirty="0">
              <a:latin typeface="Actor"/>
            </a:endParaRPr>
          </a:p>
          <a:p>
            <a:pPr algn="just">
              <a:lnSpc>
                <a:spcPct val="100000"/>
              </a:lnSpc>
              <a:tabLst>
                <a:tab pos="0" algn="l"/>
              </a:tabLst>
            </a:pPr>
            <a:r>
              <a:rPr lang="en-US" sz="1000" u="none" strike="noStrike" dirty="0">
                <a:solidFill>
                  <a:srgbClr val="FFFFFF"/>
                </a:solidFill>
                <a:effectLst/>
                <a:uFillTx/>
                <a:latin typeface="Actor"/>
              </a:rPr>
              <a:t>2. </a:t>
            </a:r>
            <a:r>
              <a:rPr lang="en-US" sz="1000" dirty="0">
                <a:latin typeface="Actor"/>
              </a:rPr>
              <a:t>The Home category generates the highest revenue ($171M+), but also records the largest number of returns ($25K+).</a:t>
            </a:r>
          </a:p>
          <a:p>
            <a:pPr algn="just">
              <a:lnSpc>
                <a:spcPct val="100000"/>
              </a:lnSpc>
              <a:tabLst>
                <a:tab pos="0" algn="l"/>
              </a:tabLst>
            </a:pPr>
            <a:endParaRPr lang="en-US" sz="1000" dirty="0">
              <a:latin typeface="Actor"/>
            </a:endParaRPr>
          </a:p>
          <a:p>
            <a:pPr algn="just">
              <a:lnSpc>
                <a:spcPct val="100000"/>
              </a:lnSpc>
              <a:tabLst>
                <a:tab pos="0" algn="l"/>
              </a:tabLst>
            </a:pPr>
            <a:r>
              <a:rPr lang="en-US" sz="1000" u="none" strike="noStrike" dirty="0">
                <a:solidFill>
                  <a:srgbClr val="FFFFFF"/>
                </a:solidFill>
                <a:effectLst/>
                <a:uFillTx/>
                <a:latin typeface="Actor"/>
              </a:rPr>
              <a:t>3. </a:t>
            </a:r>
            <a:r>
              <a:rPr lang="en-US" sz="1000" dirty="0">
                <a:latin typeface="Actor"/>
              </a:rPr>
              <a:t>A few specific customers are responsible for frequent product returns, indicating possible dissatisfaction or unusual buying behavior.</a:t>
            </a:r>
          </a:p>
          <a:p>
            <a:pPr algn="just">
              <a:lnSpc>
                <a:spcPct val="100000"/>
              </a:lnSpc>
              <a:tabLst>
                <a:tab pos="0" algn="l"/>
              </a:tabLst>
            </a:pPr>
            <a:endParaRPr lang="en-US" sz="1000" dirty="0">
              <a:latin typeface="Actor"/>
            </a:endParaRPr>
          </a:p>
          <a:p>
            <a:pPr algn="just">
              <a:lnSpc>
                <a:spcPct val="100000"/>
              </a:lnSpc>
              <a:tabLst>
                <a:tab pos="0" algn="l"/>
              </a:tabLst>
            </a:pPr>
            <a:r>
              <a:rPr lang="en-US" sz="1000" u="none" strike="noStrike" dirty="0">
                <a:solidFill>
                  <a:srgbClr val="FFFFFF"/>
                </a:solidFill>
                <a:effectLst/>
                <a:uFillTx/>
                <a:latin typeface="Actor"/>
              </a:rPr>
              <a:t>4. </a:t>
            </a:r>
            <a:r>
              <a:rPr lang="en-US" sz="1000" dirty="0">
                <a:latin typeface="Actor"/>
              </a:rPr>
              <a:t>Churn rate is steady at around 20% across all product categories, suggesting customer drop-off is not category-specific.</a:t>
            </a:r>
          </a:p>
          <a:p>
            <a:pPr algn="just">
              <a:lnSpc>
                <a:spcPct val="100000"/>
              </a:lnSpc>
              <a:tabLst>
                <a:tab pos="0" algn="l"/>
              </a:tabLst>
            </a:pPr>
            <a:endParaRPr lang="en-US" sz="1000" dirty="0">
              <a:latin typeface="Actor"/>
            </a:endParaRPr>
          </a:p>
          <a:p>
            <a:pPr algn="just">
              <a:lnSpc>
                <a:spcPct val="100000"/>
              </a:lnSpc>
              <a:tabLst>
                <a:tab pos="0" algn="l"/>
              </a:tabLst>
            </a:pPr>
            <a:r>
              <a:rPr lang="en-US" sz="1000" u="none" strike="noStrike" dirty="0">
                <a:solidFill>
                  <a:srgbClr val="FFFFFF"/>
                </a:solidFill>
                <a:effectLst/>
                <a:uFillTx/>
                <a:latin typeface="Actor"/>
              </a:rPr>
              <a:t>5. </a:t>
            </a:r>
            <a:r>
              <a:rPr lang="en-US" sz="1000" dirty="0">
                <a:latin typeface="Actor"/>
              </a:rPr>
              <a:t>Sales remained stable during 2020–2021 but experienced a sharp decline in 2022, raising concerns about retention or market changes.</a:t>
            </a:r>
          </a:p>
          <a:p>
            <a:pPr algn="just">
              <a:lnSpc>
                <a:spcPct val="100000"/>
              </a:lnSpc>
              <a:tabLst>
                <a:tab pos="0" algn="l"/>
              </a:tabLst>
            </a:pPr>
            <a:endParaRPr lang="en-US" sz="1000" dirty="0">
              <a:latin typeface="Actor"/>
            </a:endParaRPr>
          </a:p>
          <a:p>
            <a:pPr algn="just">
              <a:lnSpc>
                <a:spcPct val="100000"/>
              </a:lnSpc>
              <a:tabLst>
                <a:tab pos="0" algn="l"/>
              </a:tabLst>
            </a:pPr>
            <a:r>
              <a:rPr lang="en-US" sz="1000" u="none" strike="noStrike" dirty="0">
                <a:solidFill>
                  <a:srgbClr val="FFFFFF"/>
                </a:solidFill>
                <a:effectLst/>
                <a:uFillTx/>
                <a:latin typeface="Actor"/>
              </a:rPr>
              <a:t>6. </a:t>
            </a:r>
            <a:r>
              <a:rPr lang="en-US" sz="1000" dirty="0">
                <a:latin typeface="Actor"/>
              </a:rPr>
              <a:t>Gender-wise sales distribution shows near-equal contributions from male and female customers, reflecting balanced demand across demographics.</a:t>
            </a:r>
          </a:p>
          <a:p>
            <a:pPr algn="just">
              <a:lnSpc>
                <a:spcPct val="100000"/>
              </a:lnSpc>
              <a:tabLst>
                <a:tab pos="0" algn="l"/>
              </a:tabLst>
            </a:pPr>
            <a:endParaRPr lang="en-US" sz="1000" dirty="0">
              <a:latin typeface="Actor"/>
            </a:endParaRPr>
          </a:p>
          <a:p>
            <a:pPr algn="just">
              <a:lnSpc>
                <a:spcPct val="100000"/>
              </a:lnSpc>
              <a:tabLst>
                <a:tab pos="0" algn="l"/>
              </a:tabLst>
            </a:pPr>
            <a:r>
              <a:rPr lang="en-US" sz="1000" u="none" strike="noStrike" dirty="0">
                <a:solidFill>
                  <a:srgbClr val="FFFFFF"/>
                </a:solidFill>
                <a:effectLst/>
                <a:uFillTx/>
                <a:latin typeface="Actor"/>
              </a:rPr>
              <a:t>7.</a:t>
            </a:r>
            <a:r>
              <a:rPr lang="en-US" sz="1000" dirty="0">
                <a:latin typeface="Actor"/>
              </a:rPr>
              <a:t> Price vs. Quantity analysis indicates no significant link between higher prices and lower purchase quantities, suggesting demand is not strongly price-sensitive.</a:t>
            </a:r>
            <a:endParaRPr lang="en-US" sz="1000" u="none" strike="noStrike" dirty="0">
              <a:solidFill>
                <a:srgbClr val="FFFFFF"/>
              </a:solidFill>
              <a:effectLst/>
              <a:uFillTx/>
              <a:latin typeface="Actor"/>
            </a:endParaRPr>
          </a:p>
        </p:txBody>
      </p:sp>
      <p:pic>
        <p:nvPicPr>
          <p:cNvPr id="749" name="Google Shape;846;p32"/>
          <p:cNvPicPr/>
          <p:nvPr/>
        </p:nvPicPr>
        <p:blipFill>
          <a:blip r:embed="rId2"/>
          <a:srcRect t="15165" b="15165"/>
          <a:stretch/>
        </p:blipFill>
        <p:spPr>
          <a:xfrm>
            <a:off x="5009760" y="0"/>
            <a:ext cx="4133880" cy="5143320"/>
          </a:xfrm>
          <a:prstGeom prst="rect">
            <a:avLst/>
          </a:prstGeom>
          <a:noFill/>
          <a:ln w="0">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0" name="PlaceHolder 1"/>
          <p:cNvSpPr>
            <a:spLocks noGrp="1"/>
          </p:cNvSpPr>
          <p:nvPr>
            <p:ph type="title"/>
          </p:nvPr>
        </p:nvSpPr>
        <p:spPr>
          <a:xfrm>
            <a:off x="1647720" y="971640"/>
            <a:ext cx="5419440" cy="105696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fr-FR" sz="3000" b="1" u="none" strike="noStrike" dirty="0">
                <a:solidFill>
                  <a:schemeClr val="dk1"/>
                </a:solidFill>
                <a:effectLst/>
                <a:uFillTx/>
                <a:latin typeface="Montserrat"/>
                <a:ea typeface="Montserrat"/>
              </a:rPr>
              <a:t>Recommendations for Decision Makers</a:t>
            </a:r>
            <a:endParaRPr lang="fr-FR" sz="3000" b="0" u="none" strike="noStrike" dirty="0">
              <a:solidFill>
                <a:schemeClr val="dk1"/>
              </a:solidFill>
              <a:effectLst/>
              <a:uFillTx/>
              <a:latin typeface="Arial"/>
            </a:endParaRPr>
          </a:p>
        </p:txBody>
      </p:sp>
      <p:sp>
        <p:nvSpPr>
          <p:cNvPr id="751" name="PlaceHolder 2"/>
          <p:cNvSpPr>
            <a:spLocks noGrp="1"/>
          </p:cNvSpPr>
          <p:nvPr>
            <p:ph type="subTitle"/>
          </p:nvPr>
        </p:nvSpPr>
        <p:spPr>
          <a:xfrm>
            <a:off x="1647720" y="2028960"/>
            <a:ext cx="5419440" cy="2142720"/>
          </a:xfrm>
          <a:prstGeom prst="rect">
            <a:avLst/>
          </a:prstGeom>
          <a:noFill/>
          <a:ln w="0">
            <a:noFill/>
          </a:ln>
        </p:spPr>
        <p:txBody>
          <a:bodyPr lIns="91440" tIns="91440" rIns="91440" bIns="91440" anchor="t">
            <a:normAutofit fontScale="85000" lnSpcReduction="20000"/>
          </a:bodyPr>
          <a:lstStyle/>
          <a:p>
            <a:pPr>
              <a:lnSpc>
                <a:spcPct val="100000"/>
              </a:lnSpc>
              <a:tabLst>
                <a:tab pos="0" algn="l"/>
              </a:tabLst>
            </a:pPr>
            <a:r>
              <a:rPr lang="en-US" sz="1200" dirty="0">
                <a:latin typeface="Actor"/>
              </a:rPr>
              <a:t>1. Investigate the high return rate in the Home category by improving product quality checks, enhancing descriptions, and strengthening after-sales service.</a:t>
            </a:r>
          </a:p>
          <a:p>
            <a:pPr>
              <a:lnSpc>
                <a:spcPct val="100000"/>
              </a:lnSpc>
              <a:tabLst>
                <a:tab pos="0" algn="l"/>
              </a:tabLst>
            </a:pPr>
            <a:endParaRPr lang="en-US" sz="1200" dirty="0">
              <a:solidFill>
                <a:srgbClr val="FFFFFF"/>
              </a:solidFill>
              <a:latin typeface="Actor"/>
            </a:endParaRPr>
          </a:p>
          <a:p>
            <a:pPr>
              <a:lnSpc>
                <a:spcPct val="100000"/>
              </a:lnSpc>
              <a:tabLst>
                <a:tab pos="0" algn="l"/>
              </a:tabLst>
            </a:pPr>
            <a:r>
              <a:rPr lang="en-US" sz="1200" dirty="0">
                <a:solidFill>
                  <a:srgbClr val="FFFFFF"/>
                </a:solidFill>
                <a:latin typeface="Actor"/>
              </a:rPr>
              <a:t>2. </a:t>
            </a:r>
            <a:r>
              <a:rPr lang="en-US" sz="1200" dirty="0">
                <a:latin typeface="Actor"/>
              </a:rPr>
              <a:t>Continue offering multiple payment options to maintain customer convenience and inclusivity.</a:t>
            </a:r>
          </a:p>
          <a:p>
            <a:pPr>
              <a:lnSpc>
                <a:spcPct val="100000"/>
              </a:lnSpc>
              <a:tabLst>
                <a:tab pos="0" algn="l"/>
              </a:tabLst>
            </a:pPr>
            <a:endParaRPr lang="en-US" sz="1200" dirty="0">
              <a:latin typeface="Actor"/>
            </a:endParaRPr>
          </a:p>
          <a:p>
            <a:pPr>
              <a:lnSpc>
                <a:spcPct val="100000"/>
              </a:lnSpc>
              <a:tabLst>
                <a:tab pos="0" algn="l"/>
              </a:tabLst>
            </a:pPr>
            <a:r>
              <a:rPr lang="en-US" sz="1200" dirty="0">
                <a:latin typeface="Actor"/>
              </a:rPr>
              <a:t>3. Address the consistent churn rate by introducing loyalty programs, personalized offers, and better engagement initiatives to retain customers across categories.</a:t>
            </a:r>
          </a:p>
          <a:p>
            <a:pPr>
              <a:lnSpc>
                <a:spcPct val="100000"/>
              </a:lnSpc>
              <a:tabLst>
                <a:tab pos="0" algn="l"/>
              </a:tabLst>
            </a:pPr>
            <a:endParaRPr lang="en-US" sz="1200" dirty="0">
              <a:latin typeface="Actor"/>
            </a:endParaRPr>
          </a:p>
          <a:p>
            <a:pPr>
              <a:lnSpc>
                <a:spcPct val="100000"/>
              </a:lnSpc>
              <a:tabLst>
                <a:tab pos="0" algn="l"/>
              </a:tabLst>
            </a:pPr>
            <a:r>
              <a:rPr lang="en-US" sz="1200" dirty="0">
                <a:latin typeface="Actor"/>
              </a:rPr>
              <a:t>4. Examine the 2022 sales decline through customer feedback, competitive analysis, and market research, followed by corrective actions such as targeted promotions or pricing adjustments.</a:t>
            </a:r>
          </a:p>
          <a:p>
            <a:pPr>
              <a:lnSpc>
                <a:spcPct val="100000"/>
              </a:lnSpc>
              <a:tabLst>
                <a:tab pos="0" algn="l"/>
              </a:tabLst>
            </a:pPr>
            <a:endParaRPr lang="en-US" sz="1200" dirty="0">
              <a:latin typeface="Actor"/>
            </a:endParaRPr>
          </a:p>
          <a:p>
            <a:pPr>
              <a:lnSpc>
                <a:spcPct val="100000"/>
              </a:lnSpc>
              <a:tabLst>
                <a:tab pos="0" algn="l"/>
              </a:tabLst>
            </a:pPr>
            <a:r>
              <a:rPr lang="en-US" sz="1200" dirty="0">
                <a:latin typeface="Actor"/>
              </a:rPr>
              <a:t>5. Leverage the balanced gender demand by designing inclusive marketing campaigns that appeal to both male and female customers.</a:t>
            </a:r>
          </a:p>
          <a:p>
            <a:pPr>
              <a:lnSpc>
                <a:spcPct val="100000"/>
              </a:lnSpc>
              <a:tabLst>
                <a:tab pos="0" algn="l"/>
              </a:tabLst>
            </a:pPr>
            <a:endParaRPr lang="en-US" sz="1200" dirty="0">
              <a:latin typeface="Actor"/>
            </a:endParaRPr>
          </a:p>
          <a:p>
            <a:pPr>
              <a:lnSpc>
                <a:spcPct val="100000"/>
              </a:lnSpc>
              <a:tabLst>
                <a:tab pos="0" algn="l"/>
              </a:tabLst>
            </a:pPr>
            <a:r>
              <a:rPr lang="en-US" sz="1200" dirty="0">
                <a:latin typeface="Actor"/>
              </a:rPr>
              <a:t>6. Take advantage of the price-insensitive demand by introducing premium product lines, bundling strategies, or upselling opportunities, while ensuring strong brand positioning and product quality.</a:t>
            </a:r>
          </a:p>
          <a:p>
            <a:pPr>
              <a:lnSpc>
                <a:spcPct val="100000"/>
              </a:lnSpc>
              <a:tabLst>
                <a:tab pos="0" algn="l"/>
              </a:tabLst>
            </a:pPr>
            <a:endParaRPr lang="en-US" sz="1200" dirty="0">
              <a:latin typeface="Acto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5FB34A-490F-64BD-B2E6-97700CF20ADB}"/>
            </a:ext>
          </a:extLst>
        </p:cNvPr>
        <p:cNvGrpSpPr/>
        <p:nvPr/>
      </p:nvGrpSpPr>
      <p:grpSpPr>
        <a:xfrm>
          <a:off x="0" y="0"/>
          <a:ext cx="0" cy="0"/>
          <a:chOff x="0" y="0"/>
          <a:chExt cx="0" cy="0"/>
        </a:xfrm>
      </p:grpSpPr>
      <p:sp>
        <p:nvSpPr>
          <p:cNvPr id="752" name="PlaceHolder 1"/>
          <p:cNvSpPr>
            <a:spLocks noGrp="1"/>
          </p:cNvSpPr>
          <p:nvPr>
            <p:ph type="title"/>
          </p:nvPr>
        </p:nvSpPr>
        <p:spPr>
          <a:xfrm>
            <a:off x="2095560" y="1274400"/>
            <a:ext cx="5362200" cy="1056960"/>
          </a:xfrm>
          <a:prstGeom prst="rect">
            <a:avLst/>
          </a:prstGeom>
          <a:noFill/>
          <a:ln w="0">
            <a:noFill/>
          </a:ln>
        </p:spPr>
        <p:txBody>
          <a:bodyPr lIns="91440" tIns="91440" rIns="91440" bIns="91440" anchor="b">
            <a:normAutofit/>
          </a:bodyPr>
          <a:lstStyle/>
          <a:p>
            <a:pPr indent="0">
              <a:lnSpc>
                <a:spcPct val="100000"/>
              </a:lnSpc>
              <a:buNone/>
              <a:tabLst>
                <a:tab pos="0" algn="l"/>
              </a:tabLst>
            </a:pPr>
            <a:r>
              <a:rPr lang="fr-FR" sz="5500" b="1" u="none" strike="noStrike" dirty="0">
                <a:solidFill>
                  <a:schemeClr val="dk1"/>
                </a:solidFill>
                <a:effectLst/>
                <a:uFillTx/>
                <a:latin typeface="Montserrat"/>
                <a:ea typeface="Montserrat"/>
              </a:rPr>
              <a:t>Thank you!</a:t>
            </a:r>
            <a:endParaRPr lang="fr-FR" sz="5500" b="0" u="none" strike="noStrike" dirty="0">
              <a:solidFill>
                <a:schemeClr val="dk1"/>
              </a:solidFill>
              <a:effectLst/>
              <a:uFillTx/>
              <a:latin typeface="Arial"/>
            </a:endParaRPr>
          </a:p>
        </p:txBody>
      </p:sp>
      <p:sp>
        <p:nvSpPr>
          <p:cNvPr id="753" name="PlaceHolder 2"/>
          <p:cNvSpPr txBox="1">
            <a:spLocks/>
          </p:cNvSpPr>
          <p:nvPr/>
        </p:nvSpPr>
        <p:spPr>
          <a:xfrm>
            <a:off x="2209860" y="2331360"/>
            <a:ext cx="3969960" cy="1204320"/>
          </a:xfrm>
          <a:prstGeom prst="rect">
            <a:avLst/>
          </a:prstGeom>
          <a:noFill/>
          <a:ln w="0">
            <a:noFill/>
          </a:ln>
        </p:spPr>
        <p:txBody>
          <a:bodyPr lIns="91440" tIns="91440" rIns="91440" bIns="9144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tabLst>
                <a:tab pos="0" algn="l"/>
              </a:tabLst>
            </a:pPr>
            <a:r>
              <a:rPr lang="en-US" sz="1600" dirty="0">
                <a:solidFill>
                  <a:schemeClr val="dk1"/>
                </a:solidFill>
                <a:latin typeface="Actor"/>
                <a:ea typeface="Actor"/>
              </a:rPr>
              <a:t>If you have any questions?</a:t>
            </a:r>
          </a:p>
          <a:p>
            <a:pPr>
              <a:lnSpc>
                <a:spcPct val="100000"/>
              </a:lnSpc>
              <a:tabLst>
                <a:tab pos="0" algn="l"/>
              </a:tabLst>
            </a:pPr>
            <a:r>
              <a:rPr lang="en-US" sz="1600" dirty="0">
                <a:solidFill>
                  <a:schemeClr val="dk1"/>
                </a:solidFill>
                <a:latin typeface="Actor"/>
              </a:rPr>
              <a:t>Connect on Socials.</a:t>
            </a:r>
            <a:endParaRPr lang="en-US" sz="1600" dirty="0">
              <a:solidFill>
                <a:srgbClr val="FFFFFF"/>
              </a:solidFill>
              <a:latin typeface="OpenSymbol"/>
            </a:endParaRPr>
          </a:p>
        </p:txBody>
      </p:sp>
      <p:pic>
        <p:nvPicPr>
          <p:cNvPr id="6" name="Picture 5" descr="A logo of a camera&#10;&#10;AI-generated content may be incorrect.">
            <a:hlinkClick r:id="rId2"/>
            <a:extLst>
              <a:ext uri="{FF2B5EF4-FFF2-40B4-BE49-F238E27FC236}">
                <a16:creationId xmlns:a16="http://schemas.microsoft.com/office/drawing/2014/main" id="{F076C9F5-FAF8-8667-3F61-FC1B8E9129FF}"/>
              </a:ext>
            </a:extLst>
          </p:cNvPr>
          <p:cNvPicPr>
            <a:picLocks noChangeAspect="1"/>
          </p:cNvPicPr>
          <p:nvPr/>
        </p:nvPicPr>
        <p:blipFill>
          <a:blip r:embed="rId3">
            <a:extLst>
              <a:ext uri="{28A0092B-C50C-407E-A947-70E740481C1C}">
                <a14:useLocalDpi xmlns:a14="http://schemas.microsoft.com/office/drawing/2010/main" val="0"/>
              </a:ext>
            </a:extLst>
          </a:blip>
          <a:srcRect l="16691" t="18074" r="15778" b="18074"/>
          <a:stretch>
            <a:fillRect/>
          </a:stretch>
        </p:blipFill>
        <p:spPr>
          <a:xfrm>
            <a:off x="2486509" y="3092909"/>
            <a:ext cx="400539" cy="378716"/>
          </a:xfrm>
          <a:prstGeom prst="rect">
            <a:avLst/>
          </a:prstGeom>
        </p:spPr>
      </p:pic>
      <p:pic>
        <p:nvPicPr>
          <p:cNvPr id="7" name="Picture 6" descr="A black and white cat logo&#10;&#10;AI-generated content may be incorrect.">
            <a:hlinkClick r:id="rId4"/>
            <a:extLst>
              <a:ext uri="{FF2B5EF4-FFF2-40B4-BE49-F238E27FC236}">
                <a16:creationId xmlns:a16="http://schemas.microsoft.com/office/drawing/2014/main" id="{068B01EA-E5C1-8AE5-ABAD-D1531B7ACEC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79741" y="3087178"/>
            <a:ext cx="390178" cy="390178"/>
          </a:xfrm>
          <a:prstGeom prst="rect">
            <a:avLst/>
          </a:prstGeom>
        </p:spPr>
      </p:pic>
      <p:pic>
        <p:nvPicPr>
          <p:cNvPr id="8" name="Picture 7" descr="A blue square with white letters&#10;&#10;AI-generated content may be incorrect.">
            <a:hlinkClick r:id="rId6"/>
            <a:extLst>
              <a:ext uri="{FF2B5EF4-FFF2-40B4-BE49-F238E27FC236}">
                <a16:creationId xmlns:a16="http://schemas.microsoft.com/office/drawing/2014/main" id="{8567047B-8857-BBDC-B636-0D645617C80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62612" y="3092909"/>
            <a:ext cx="390178" cy="390178"/>
          </a:xfrm>
          <a:prstGeom prst="rect">
            <a:avLst/>
          </a:prstGeom>
        </p:spPr>
      </p:pic>
    </p:spTree>
    <p:extLst>
      <p:ext uri="{BB962C8B-B14F-4D97-AF65-F5344CB8AC3E}">
        <p14:creationId xmlns:p14="http://schemas.microsoft.com/office/powerpoint/2010/main" val="2381921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1" name="PlaceHolder 1"/>
          <p:cNvSpPr>
            <a:spLocks noGrp="1"/>
          </p:cNvSpPr>
          <p:nvPr>
            <p:ph type="title"/>
          </p:nvPr>
        </p:nvSpPr>
        <p:spPr>
          <a:xfrm>
            <a:off x="714240" y="876240"/>
            <a:ext cx="3981240" cy="1028520"/>
          </a:xfrm>
          <a:prstGeom prst="rect">
            <a:avLst/>
          </a:prstGeom>
          <a:noFill/>
          <a:ln w="0">
            <a:noFill/>
          </a:ln>
        </p:spPr>
        <p:txBody>
          <a:bodyPr lIns="91440" tIns="91440" rIns="91440" bIns="91440" anchor="b">
            <a:normAutofit/>
          </a:bodyPr>
          <a:lstStyle/>
          <a:p>
            <a:pPr indent="0">
              <a:lnSpc>
                <a:spcPct val="100000"/>
              </a:lnSpc>
              <a:buNone/>
              <a:tabLst>
                <a:tab pos="0" algn="l"/>
              </a:tabLst>
            </a:pPr>
            <a:r>
              <a:rPr lang="fr-FR" sz="3000" b="1" u="none" strike="noStrike" dirty="0">
                <a:solidFill>
                  <a:schemeClr val="dk1"/>
                </a:solidFill>
                <a:effectLst/>
                <a:uFillTx/>
                <a:latin typeface="Montserrat"/>
                <a:ea typeface="Montserrat"/>
              </a:rPr>
              <a:t>Introduction</a:t>
            </a:r>
            <a:endParaRPr lang="fr-FR" sz="3000" b="0" u="none" strike="noStrike" dirty="0">
              <a:solidFill>
                <a:schemeClr val="dk1"/>
              </a:solidFill>
              <a:effectLst/>
              <a:uFillTx/>
              <a:latin typeface="Arial"/>
            </a:endParaRPr>
          </a:p>
        </p:txBody>
      </p:sp>
      <p:sp>
        <p:nvSpPr>
          <p:cNvPr id="732" name="PlaceHolder 2"/>
          <p:cNvSpPr>
            <a:spLocks noGrp="1"/>
          </p:cNvSpPr>
          <p:nvPr>
            <p:ph type="subTitle"/>
          </p:nvPr>
        </p:nvSpPr>
        <p:spPr>
          <a:xfrm>
            <a:off x="714240" y="1962000"/>
            <a:ext cx="3981240" cy="2295000"/>
          </a:xfrm>
          <a:prstGeom prst="rect">
            <a:avLst/>
          </a:prstGeom>
          <a:noFill/>
          <a:ln w="0">
            <a:noFill/>
          </a:ln>
        </p:spPr>
        <p:txBody>
          <a:bodyPr lIns="91440" tIns="91440" rIns="91440" bIns="91440" anchor="t">
            <a:normAutofit/>
          </a:bodyPr>
          <a:lstStyle/>
          <a:p>
            <a:pPr indent="0" algn="just">
              <a:lnSpc>
                <a:spcPct val="100000"/>
              </a:lnSpc>
              <a:buNone/>
              <a:tabLst>
                <a:tab pos="0" algn="l"/>
              </a:tabLst>
            </a:pPr>
            <a:r>
              <a:rPr lang="en-US" sz="1200" b="0" u="none" strike="noStrike" dirty="0">
                <a:solidFill>
                  <a:schemeClr val="dk1"/>
                </a:solidFill>
                <a:effectLst/>
                <a:uFillTx/>
                <a:latin typeface="Actor"/>
                <a:ea typeface="Actor"/>
              </a:rPr>
              <a:t>This project aims to analyze customer behavior to understand purchasing patterns, preferences, and trends.</a:t>
            </a:r>
            <a:endParaRPr lang="en-US" sz="1200" b="0" u="none" strike="noStrike" dirty="0">
              <a:solidFill>
                <a:srgbClr val="FFFFFF"/>
              </a:solidFill>
              <a:effectLst/>
              <a:uFillTx/>
              <a:latin typeface="OpenSymbol"/>
            </a:endParaRPr>
          </a:p>
          <a:p>
            <a:pPr indent="0" algn="just">
              <a:lnSpc>
                <a:spcPct val="100000"/>
              </a:lnSpc>
              <a:buNone/>
              <a:tabLst>
                <a:tab pos="0" algn="l"/>
              </a:tabLst>
            </a:pPr>
            <a:r>
              <a:rPr lang="en-US" sz="1200" b="0" u="none" strike="noStrike" dirty="0">
                <a:solidFill>
                  <a:schemeClr val="dk1"/>
                </a:solidFill>
                <a:effectLst/>
                <a:uFillTx/>
                <a:latin typeface="Actor"/>
                <a:ea typeface="Actor"/>
              </a:rPr>
              <a:t>The analysis helps uncover underlying factors influencing customer decisions in a competitive market environment.</a:t>
            </a:r>
            <a:endParaRPr lang="en-US" sz="1200" b="0" u="none" strike="noStrike" dirty="0">
              <a:solidFill>
                <a:srgbClr val="FFFFFF"/>
              </a:solidFill>
              <a:effectLst/>
              <a:uFillTx/>
              <a:latin typeface="OpenSymbol"/>
            </a:endParaRPr>
          </a:p>
        </p:txBody>
      </p:sp>
      <p:pic>
        <p:nvPicPr>
          <p:cNvPr id="733" name="Google Shape;846;p32"/>
          <p:cNvPicPr/>
          <p:nvPr/>
        </p:nvPicPr>
        <p:blipFill>
          <a:blip r:embed="rId2"/>
          <a:srcRect t="15165" b="15165"/>
          <a:stretch/>
        </p:blipFill>
        <p:spPr>
          <a:xfrm>
            <a:off x="5009760" y="0"/>
            <a:ext cx="4133880" cy="5143320"/>
          </a:xfrm>
          <a:prstGeom prst="rect">
            <a:avLst/>
          </a:prstGeom>
          <a:noFill/>
          <a:ln w="0">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 name="PlaceHolder 1"/>
          <p:cNvSpPr>
            <a:spLocks noGrp="1"/>
          </p:cNvSpPr>
          <p:nvPr>
            <p:ph type="title"/>
          </p:nvPr>
        </p:nvSpPr>
        <p:spPr>
          <a:xfrm>
            <a:off x="1647720" y="971640"/>
            <a:ext cx="5419440" cy="1056960"/>
          </a:xfrm>
          <a:prstGeom prst="rect">
            <a:avLst/>
          </a:prstGeom>
          <a:noFill/>
          <a:ln w="0">
            <a:noFill/>
          </a:ln>
        </p:spPr>
        <p:txBody>
          <a:bodyPr lIns="91440" tIns="91440" rIns="91440" bIns="91440" anchor="b">
            <a:normAutofit/>
          </a:bodyPr>
          <a:lstStyle/>
          <a:p>
            <a:pPr indent="0">
              <a:lnSpc>
                <a:spcPct val="100000"/>
              </a:lnSpc>
              <a:buNone/>
              <a:tabLst>
                <a:tab pos="0" algn="l"/>
              </a:tabLst>
            </a:pPr>
            <a:r>
              <a:rPr lang="fr-FR" sz="3000" b="1" u="none" strike="noStrike" dirty="0">
                <a:solidFill>
                  <a:schemeClr val="dk1"/>
                </a:solidFill>
                <a:effectLst/>
                <a:uFillTx/>
                <a:latin typeface="Montserrat"/>
                <a:ea typeface="Montserrat"/>
              </a:rPr>
              <a:t>Problem Statement</a:t>
            </a:r>
            <a:endParaRPr lang="fr-FR" sz="3000" b="0" u="none" strike="noStrike" dirty="0">
              <a:solidFill>
                <a:schemeClr val="dk1"/>
              </a:solidFill>
              <a:effectLst/>
              <a:uFillTx/>
              <a:latin typeface="Arial"/>
            </a:endParaRPr>
          </a:p>
        </p:txBody>
      </p:sp>
      <p:sp>
        <p:nvSpPr>
          <p:cNvPr id="735" name="PlaceHolder 2"/>
          <p:cNvSpPr>
            <a:spLocks noGrp="1"/>
          </p:cNvSpPr>
          <p:nvPr>
            <p:ph type="subTitle"/>
          </p:nvPr>
        </p:nvSpPr>
        <p:spPr>
          <a:xfrm>
            <a:off x="1647720" y="2028960"/>
            <a:ext cx="5419440" cy="2142720"/>
          </a:xfrm>
          <a:prstGeom prst="rect">
            <a:avLst/>
          </a:prstGeom>
          <a:noFill/>
          <a:ln w="0">
            <a:noFill/>
          </a:ln>
        </p:spPr>
        <p:txBody>
          <a:bodyPr lIns="91440" tIns="91440" rIns="91440" bIns="91440" anchor="t">
            <a:normAutofit/>
          </a:bodyPr>
          <a:lstStyle/>
          <a:p>
            <a:pPr indent="0" algn="just">
              <a:lnSpc>
                <a:spcPct val="100000"/>
              </a:lnSpc>
              <a:buNone/>
              <a:tabLst>
                <a:tab pos="0" algn="l"/>
              </a:tabLst>
            </a:pPr>
            <a:r>
              <a:rPr lang="en-US" sz="1200" b="0" u="none" strike="noStrike" dirty="0">
                <a:solidFill>
                  <a:schemeClr val="dk1"/>
                </a:solidFill>
                <a:effectLst/>
                <a:uFillTx/>
                <a:latin typeface="Actor"/>
                <a:ea typeface="Actor"/>
              </a:rPr>
              <a:t>The primary goals are to identify and analyze key behavioral trends, segment customers by demographics and purchasing patterns, and generate strategic insights. These insights enable targeted marketing campaigns, optimized product offerings, and improved customer relationship management, ultimately driving business growth and competitive advantage in a dynamic market environment.</a:t>
            </a:r>
            <a:endParaRPr lang="en-US" sz="1200" b="0" u="none" strike="noStrike" dirty="0">
              <a:solidFill>
                <a:srgbClr val="FFFFFF"/>
              </a:solidFill>
              <a:effectLst/>
              <a:uFillTx/>
              <a:latin typeface="OpenSymbo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 name="PlaceHolder 1"/>
          <p:cNvSpPr>
            <a:spLocks noGrp="1"/>
          </p:cNvSpPr>
          <p:nvPr>
            <p:ph type="title"/>
          </p:nvPr>
        </p:nvSpPr>
        <p:spPr>
          <a:xfrm>
            <a:off x="1866960" y="2181240"/>
            <a:ext cx="5409720" cy="1628280"/>
          </a:xfrm>
          <a:prstGeom prst="rect">
            <a:avLst/>
          </a:prstGeom>
          <a:noFill/>
          <a:ln w="0">
            <a:noFill/>
          </a:ln>
        </p:spPr>
        <p:txBody>
          <a:bodyPr lIns="91440" tIns="91440" rIns="91440" bIns="91440" anchor="t">
            <a:normAutofit/>
          </a:bodyPr>
          <a:lstStyle/>
          <a:p>
            <a:pPr indent="0">
              <a:lnSpc>
                <a:spcPct val="100000"/>
              </a:lnSpc>
              <a:buNone/>
              <a:tabLst>
                <a:tab pos="0" algn="l"/>
              </a:tabLst>
            </a:pPr>
            <a:r>
              <a:rPr lang="fr-FR" sz="4800" b="1" u="none" strike="noStrike" dirty="0">
                <a:solidFill>
                  <a:schemeClr val="dk1"/>
                </a:solidFill>
                <a:effectLst/>
                <a:uFillTx/>
                <a:latin typeface="Montserrat"/>
                <a:ea typeface="Montserrat"/>
              </a:rPr>
              <a:t>Data Cleaning</a:t>
            </a:r>
            <a:endParaRPr lang="fr-FR" sz="4800" b="0" u="none" strike="noStrike" dirty="0">
              <a:solidFill>
                <a:schemeClr val="dk1"/>
              </a:solidFill>
              <a:effectLst/>
              <a:uFillTx/>
              <a:latin typeface="Arial"/>
            </a:endParaRPr>
          </a:p>
        </p:txBody>
      </p:sp>
      <p:sp>
        <p:nvSpPr>
          <p:cNvPr id="737" name="PlaceHolder 2"/>
          <p:cNvSpPr>
            <a:spLocks noGrp="1"/>
          </p:cNvSpPr>
          <p:nvPr>
            <p:ph type="title"/>
          </p:nvPr>
        </p:nvSpPr>
        <p:spPr>
          <a:xfrm>
            <a:off x="1866960" y="1333440"/>
            <a:ext cx="1476000" cy="8377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fr-FR" sz="6000" b="0" u="none" strike="noStrike" dirty="0">
                <a:solidFill>
                  <a:schemeClr val="lt1"/>
                </a:solidFill>
                <a:effectLst/>
                <a:uFillTx/>
                <a:latin typeface="Montserrat"/>
                <a:ea typeface="Montserrat"/>
              </a:rPr>
              <a:t>02</a:t>
            </a:r>
            <a:endParaRPr lang="fr-FR" sz="6000" b="0" u="none" strike="noStrike" dirty="0">
              <a:solidFill>
                <a:schemeClr val="dk1"/>
              </a:solidFill>
              <a:effectLst/>
              <a:uFillTx/>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97DC8E-6533-4E4D-392B-D5B8D37E1E8A}"/>
            </a:ext>
          </a:extLst>
        </p:cNvPr>
        <p:cNvGrpSpPr/>
        <p:nvPr/>
      </p:nvGrpSpPr>
      <p:grpSpPr>
        <a:xfrm>
          <a:off x="0" y="0"/>
          <a:ext cx="0" cy="0"/>
          <a:chOff x="0" y="0"/>
          <a:chExt cx="0" cy="0"/>
        </a:xfrm>
      </p:grpSpPr>
      <p:sp>
        <p:nvSpPr>
          <p:cNvPr id="734" name="PlaceHolder 1">
            <a:extLst>
              <a:ext uri="{FF2B5EF4-FFF2-40B4-BE49-F238E27FC236}">
                <a16:creationId xmlns:a16="http://schemas.microsoft.com/office/drawing/2014/main" id="{EDFE383D-F897-13A1-490E-82913F63CAE6}"/>
              </a:ext>
            </a:extLst>
          </p:cNvPr>
          <p:cNvSpPr>
            <a:spLocks noGrp="1"/>
          </p:cNvSpPr>
          <p:nvPr>
            <p:ph type="title"/>
          </p:nvPr>
        </p:nvSpPr>
        <p:spPr>
          <a:xfrm>
            <a:off x="1862280" y="262801"/>
            <a:ext cx="5419440" cy="1056960"/>
          </a:xfrm>
          <a:prstGeom prst="rect">
            <a:avLst/>
          </a:prstGeom>
          <a:noFill/>
          <a:ln w="0">
            <a:noFill/>
          </a:ln>
        </p:spPr>
        <p:txBody>
          <a:bodyPr lIns="91440" tIns="91440" rIns="91440" bIns="91440" anchor="b">
            <a:normAutofit/>
          </a:bodyPr>
          <a:lstStyle/>
          <a:p>
            <a:pPr indent="0" algn="ctr">
              <a:lnSpc>
                <a:spcPct val="100000"/>
              </a:lnSpc>
              <a:buNone/>
              <a:tabLst>
                <a:tab pos="0" algn="l"/>
              </a:tabLst>
            </a:pPr>
            <a:r>
              <a:rPr lang="fr-FR" sz="2400" b="1" dirty="0">
                <a:solidFill>
                  <a:schemeClr val="dk1"/>
                </a:solidFill>
                <a:latin typeface="Montserrat"/>
              </a:rPr>
              <a:t>Importing Libraries and Reading Data from CSV File</a:t>
            </a:r>
            <a:endParaRPr lang="fr-FR" sz="2400" b="0" u="none" strike="noStrike" dirty="0">
              <a:solidFill>
                <a:schemeClr val="dk1"/>
              </a:solidFill>
              <a:effectLst/>
              <a:uFillTx/>
              <a:latin typeface="Arial"/>
            </a:endParaRPr>
          </a:p>
        </p:txBody>
      </p:sp>
      <p:sp>
        <p:nvSpPr>
          <p:cNvPr id="735" name="PlaceHolder 2">
            <a:extLst>
              <a:ext uri="{FF2B5EF4-FFF2-40B4-BE49-F238E27FC236}">
                <a16:creationId xmlns:a16="http://schemas.microsoft.com/office/drawing/2014/main" id="{DDB8C4B6-CD8B-D08E-1AE0-831A76654DAE}"/>
              </a:ext>
            </a:extLst>
          </p:cNvPr>
          <p:cNvSpPr>
            <a:spLocks noGrp="1"/>
          </p:cNvSpPr>
          <p:nvPr>
            <p:ph type="subTitle"/>
          </p:nvPr>
        </p:nvSpPr>
        <p:spPr>
          <a:xfrm>
            <a:off x="1862280" y="3278640"/>
            <a:ext cx="5419440" cy="2142720"/>
          </a:xfrm>
          <a:prstGeom prst="rect">
            <a:avLst/>
          </a:prstGeom>
          <a:noFill/>
          <a:ln w="0">
            <a:noFill/>
          </a:ln>
        </p:spPr>
        <p:txBody>
          <a:bodyPr lIns="91440" tIns="91440" rIns="91440" bIns="91440" anchor="t">
            <a:normAutofit/>
          </a:bodyPr>
          <a:lstStyle/>
          <a:p>
            <a:pPr algn="just">
              <a:lnSpc>
                <a:spcPct val="100000"/>
              </a:lnSpc>
              <a:tabLst>
                <a:tab pos="0" algn="l"/>
              </a:tabLst>
            </a:pPr>
            <a:r>
              <a:rPr lang="en-US" sz="1200" dirty="0">
                <a:latin typeface="Actor"/>
              </a:rPr>
              <a:t>We import NumPy, Pandas, and Seaborn to handle numerical operations, data manipulation, and visualization. The CSV file is read into a Pandas DataFrame, and a copy is created to preserve the original dataset for safe analysis.</a:t>
            </a:r>
            <a:endParaRPr lang="en-US" sz="1200" u="none" strike="noStrike" dirty="0">
              <a:solidFill>
                <a:srgbClr val="FFFFFF"/>
              </a:solidFill>
              <a:effectLst/>
              <a:uFillTx/>
              <a:latin typeface="Actor"/>
            </a:endParaRPr>
          </a:p>
        </p:txBody>
      </p:sp>
      <p:pic>
        <p:nvPicPr>
          <p:cNvPr id="3" name="Picture 2" descr="A screenshot of a computer program">
            <a:extLst>
              <a:ext uri="{FF2B5EF4-FFF2-40B4-BE49-F238E27FC236}">
                <a16:creationId xmlns:a16="http://schemas.microsoft.com/office/drawing/2014/main" id="{43EE5A72-B518-B634-A88D-E9F46729B7B6}"/>
              </a:ext>
            </a:extLst>
          </p:cNvPr>
          <p:cNvPicPr>
            <a:picLocks noChangeAspect="1"/>
          </p:cNvPicPr>
          <p:nvPr/>
        </p:nvPicPr>
        <p:blipFill>
          <a:blip r:embed="rId2">
            <a:extLst>
              <a:ext uri="{28A0092B-C50C-407E-A947-70E740481C1C}">
                <a14:useLocalDpi xmlns:a14="http://schemas.microsoft.com/office/drawing/2010/main" val="0"/>
              </a:ext>
            </a:extLst>
          </a:blip>
          <a:srcRect l="-92" t="7358" r="45230" b="52526"/>
          <a:stretch>
            <a:fillRect/>
          </a:stretch>
        </p:blipFill>
        <p:spPr>
          <a:xfrm>
            <a:off x="2293620" y="1354320"/>
            <a:ext cx="4556760" cy="1889761"/>
          </a:xfrm>
          <a:prstGeom prst="rect">
            <a:avLst/>
          </a:prstGeom>
        </p:spPr>
      </p:pic>
    </p:spTree>
    <p:extLst>
      <p:ext uri="{BB962C8B-B14F-4D97-AF65-F5344CB8AC3E}">
        <p14:creationId xmlns:p14="http://schemas.microsoft.com/office/powerpoint/2010/main" val="3484315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2CF8A6-902E-6BE7-3E12-BA90C670A66A}"/>
            </a:ext>
          </a:extLst>
        </p:cNvPr>
        <p:cNvGrpSpPr/>
        <p:nvPr/>
      </p:nvGrpSpPr>
      <p:grpSpPr>
        <a:xfrm>
          <a:off x="0" y="0"/>
          <a:ext cx="0" cy="0"/>
          <a:chOff x="0" y="0"/>
          <a:chExt cx="0" cy="0"/>
        </a:xfrm>
      </p:grpSpPr>
      <p:sp>
        <p:nvSpPr>
          <p:cNvPr id="734" name="PlaceHolder 1">
            <a:extLst>
              <a:ext uri="{FF2B5EF4-FFF2-40B4-BE49-F238E27FC236}">
                <a16:creationId xmlns:a16="http://schemas.microsoft.com/office/drawing/2014/main" id="{96A70754-0FB0-43EC-C748-F63BC81B57DD}"/>
              </a:ext>
            </a:extLst>
          </p:cNvPr>
          <p:cNvSpPr>
            <a:spLocks noGrp="1"/>
          </p:cNvSpPr>
          <p:nvPr>
            <p:ph type="title"/>
          </p:nvPr>
        </p:nvSpPr>
        <p:spPr>
          <a:xfrm>
            <a:off x="1862280" y="262801"/>
            <a:ext cx="5419440" cy="1056960"/>
          </a:xfrm>
          <a:prstGeom prst="rect">
            <a:avLst/>
          </a:prstGeom>
          <a:noFill/>
          <a:ln w="0">
            <a:noFill/>
          </a:ln>
        </p:spPr>
        <p:txBody>
          <a:bodyPr lIns="91440" tIns="91440" rIns="91440" bIns="91440" anchor="b">
            <a:normAutofit/>
          </a:bodyPr>
          <a:lstStyle/>
          <a:p>
            <a:pPr indent="0" algn="ctr">
              <a:lnSpc>
                <a:spcPct val="100000"/>
              </a:lnSpc>
              <a:buNone/>
              <a:tabLst>
                <a:tab pos="0" algn="l"/>
              </a:tabLst>
            </a:pPr>
            <a:r>
              <a:rPr lang="fr-FR" sz="2400" b="1" dirty="0">
                <a:solidFill>
                  <a:schemeClr val="dk1"/>
                </a:solidFill>
                <a:latin typeface="Montserrat"/>
              </a:rPr>
              <a:t>Gathering Information about the Dataset</a:t>
            </a:r>
            <a:endParaRPr lang="fr-FR" sz="2400" b="0" u="none" strike="noStrike" dirty="0">
              <a:solidFill>
                <a:schemeClr val="dk1"/>
              </a:solidFill>
              <a:effectLst/>
              <a:uFillTx/>
              <a:latin typeface="Arial"/>
            </a:endParaRPr>
          </a:p>
        </p:txBody>
      </p:sp>
      <p:sp>
        <p:nvSpPr>
          <p:cNvPr id="735" name="PlaceHolder 2">
            <a:extLst>
              <a:ext uri="{FF2B5EF4-FFF2-40B4-BE49-F238E27FC236}">
                <a16:creationId xmlns:a16="http://schemas.microsoft.com/office/drawing/2014/main" id="{064CDC92-A061-5DE6-46DD-54879D4BBADF}"/>
              </a:ext>
            </a:extLst>
          </p:cNvPr>
          <p:cNvSpPr>
            <a:spLocks noGrp="1"/>
          </p:cNvSpPr>
          <p:nvPr>
            <p:ph type="subTitle"/>
          </p:nvPr>
        </p:nvSpPr>
        <p:spPr>
          <a:xfrm>
            <a:off x="1862280" y="2696519"/>
            <a:ext cx="5419440" cy="2142720"/>
          </a:xfrm>
          <a:prstGeom prst="rect">
            <a:avLst/>
          </a:prstGeom>
          <a:noFill/>
          <a:ln w="0">
            <a:noFill/>
          </a:ln>
        </p:spPr>
        <p:txBody>
          <a:bodyPr lIns="91440" tIns="91440" rIns="91440" bIns="91440" anchor="t">
            <a:normAutofit/>
          </a:bodyPr>
          <a:lstStyle/>
          <a:p>
            <a:pPr algn="just"/>
            <a:r>
              <a:rPr lang="en-US" sz="1200" dirty="0">
                <a:latin typeface="Actor"/>
              </a:rPr>
              <a:t>The dataset is first explored to gain a clear understanding of its structure and contents. Using info(), we can check the column names, data types, and presence of null values. The shape attribute provides the number of rows and columns, helping us gauge the dataset’s size. Finally, describe() generates summary statistics such as mean, median, minimum, maximum, and standard deviation for numerical columns, giving an initial overview of the data distribution and helping identify any irregularities or patterns.</a:t>
            </a:r>
          </a:p>
        </p:txBody>
      </p:sp>
      <p:pic>
        <p:nvPicPr>
          <p:cNvPr id="8" name="Picture 7" descr="A screenshot of a computer program&#10;&#10;AI-generated content may be incorrect.">
            <a:extLst>
              <a:ext uri="{FF2B5EF4-FFF2-40B4-BE49-F238E27FC236}">
                <a16:creationId xmlns:a16="http://schemas.microsoft.com/office/drawing/2014/main" id="{6E0C1B06-3D8E-97D3-E76D-18C9F32722A8}"/>
              </a:ext>
            </a:extLst>
          </p:cNvPr>
          <p:cNvPicPr>
            <a:picLocks noChangeAspect="1"/>
          </p:cNvPicPr>
          <p:nvPr/>
        </p:nvPicPr>
        <p:blipFill>
          <a:blip r:embed="rId2">
            <a:extLst>
              <a:ext uri="{28A0092B-C50C-407E-A947-70E740481C1C}">
                <a14:useLocalDpi xmlns:a14="http://schemas.microsoft.com/office/drawing/2010/main" val="0"/>
              </a:ext>
            </a:extLst>
          </a:blip>
          <a:srcRect t="50909" r="33333" b="23374"/>
          <a:stretch>
            <a:fillRect/>
          </a:stretch>
        </p:blipFill>
        <p:spPr>
          <a:xfrm>
            <a:off x="1524000" y="1319761"/>
            <a:ext cx="6096000" cy="1187219"/>
          </a:xfrm>
          <a:prstGeom prst="rect">
            <a:avLst/>
          </a:prstGeom>
        </p:spPr>
      </p:pic>
    </p:spTree>
    <p:extLst>
      <p:ext uri="{BB962C8B-B14F-4D97-AF65-F5344CB8AC3E}">
        <p14:creationId xmlns:p14="http://schemas.microsoft.com/office/powerpoint/2010/main" val="2986579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EBF2E3-CC2C-9F27-0EEA-1E0A5D4719A4}"/>
            </a:ext>
          </a:extLst>
        </p:cNvPr>
        <p:cNvGrpSpPr/>
        <p:nvPr/>
      </p:nvGrpSpPr>
      <p:grpSpPr>
        <a:xfrm>
          <a:off x="0" y="0"/>
          <a:ext cx="0" cy="0"/>
          <a:chOff x="0" y="0"/>
          <a:chExt cx="0" cy="0"/>
        </a:xfrm>
      </p:grpSpPr>
      <p:sp>
        <p:nvSpPr>
          <p:cNvPr id="734" name="PlaceHolder 1">
            <a:extLst>
              <a:ext uri="{FF2B5EF4-FFF2-40B4-BE49-F238E27FC236}">
                <a16:creationId xmlns:a16="http://schemas.microsoft.com/office/drawing/2014/main" id="{D860CC65-6772-0CA0-2618-41969FE318DC}"/>
              </a:ext>
            </a:extLst>
          </p:cNvPr>
          <p:cNvSpPr>
            <a:spLocks noGrp="1"/>
          </p:cNvSpPr>
          <p:nvPr>
            <p:ph type="title"/>
          </p:nvPr>
        </p:nvSpPr>
        <p:spPr>
          <a:xfrm>
            <a:off x="2782800" y="515368"/>
            <a:ext cx="3578400" cy="534901"/>
          </a:xfrm>
          <a:prstGeom prst="rect">
            <a:avLst/>
          </a:prstGeom>
          <a:noFill/>
          <a:ln w="0">
            <a:noFill/>
          </a:ln>
        </p:spPr>
        <p:txBody>
          <a:bodyPr lIns="91440" tIns="91440" rIns="91440" bIns="91440" anchor="b">
            <a:noAutofit/>
          </a:bodyPr>
          <a:lstStyle/>
          <a:p>
            <a:pPr indent="0" algn="ctr">
              <a:lnSpc>
                <a:spcPct val="100000"/>
              </a:lnSpc>
              <a:buNone/>
              <a:tabLst>
                <a:tab pos="0" algn="l"/>
              </a:tabLst>
            </a:pPr>
            <a:r>
              <a:rPr lang="fr-FR" sz="2400" b="1" u="none" strike="noStrike" dirty="0">
                <a:solidFill>
                  <a:schemeClr val="dk1"/>
                </a:solidFill>
                <a:effectLst/>
                <a:uFillTx/>
                <a:latin typeface="Montserrat"/>
              </a:rPr>
              <a:t>Data Cleaning </a:t>
            </a:r>
            <a:r>
              <a:rPr lang="fr-FR" sz="2400" b="1" dirty="0">
                <a:solidFill>
                  <a:schemeClr val="dk1"/>
                </a:solidFill>
                <a:latin typeface="Montserrat"/>
              </a:rPr>
              <a:t>Code 1</a:t>
            </a:r>
            <a:endParaRPr lang="fr-FR" sz="2400" b="0" u="none" strike="noStrike" dirty="0">
              <a:solidFill>
                <a:schemeClr val="dk1"/>
              </a:solidFill>
              <a:effectLst/>
              <a:uFillTx/>
              <a:latin typeface="Arial"/>
            </a:endParaRPr>
          </a:p>
        </p:txBody>
      </p:sp>
      <p:sp>
        <p:nvSpPr>
          <p:cNvPr id="735" name="PlaceHolder 2">
            <a:extLst>
              <a:ext uri="{FF2B5EF4-FFF2-40B4-BE49-F238E27FC236}">
                <a16:creationId xmlns:a16="http://schemas.microsoft.com/office/drawing/2014/main" id="{0643EA00-21CD-811D-881D-DE2BA623C102}"/>
              </a:ext>
            </a:extLst>
          </p:cNvPr>
          <p:cNvSpPr>
            <a:spLocks noGrp="1"/>
          </p:cNvSpPr>
          <p:nvPr>
            <p:ph type="subTitle"/>
          </p:nvPr>
        </p:nvSpPr>
        <p:spPr>
          <a:xfrm>
            <a:off x="1862280" y="3835648"/>
            <a:ext cx="5419440" cy="1262880"/>
          </a:xfrm>
          <a:prstGeom prst="rect">
            <a:avLst/>
          </a:prstGeom>
          <a:noFill/>
          <a:ln w="0">
            <a:noFill/>
          </a:ln>
        </p:spPr>
        <p:txBody>
          <a:bodyPr lIns="91440" tIns="91440" rIns="91440" bIns="91440" anchor="t">
            <a:normAutofit lnSpcReduction="10000"/>
          </a:bodyPr>
          <a:lstStyle/>
          <a:p>
            <a:pPr algn="just"/>
            <a:r>
              <a:rPr lang="en-US" sz="1200" dirty="0"/>
              <a:t>In this step, the dataset is cleaned to make it ready for analysis. The Purchase Date column is converted into a proper datetime format to ensure consistency. Next, the dataset is checked for any missing values using </a:t>
            </a:r>
            <a:r>
              <a:rPr lang="en-US" sz="1200" dirty="0" err="1"/>
              <a:t>isnull</a:t>
            </a:r>
            <a:r>
              <a:rPr lang="en-US" sz="1200" dirty="0"/>
              <a:t>().sum(), and null entries are handled by replacing them with zeros using </a:t>
            </a:r>
            <a:r>
              <a:rPr lang="en-US" sz="1200" dirty="0" err="1"/>
              <a:t>fillna</a:t>
            </a:r>
            <a:r>
              <a:rPr lang="en-US" sz="1200" dirty="0"/>
              <a:t>(0, </a:t>
            </a:r>
            <a:r>
              <a:rPr lang="en-US" sz="1200" dirty="0" err="1"/>
              <a:t>inplace</a:t>
            </a:r>
            <a:r>
              <a:rPr lang="en-US" sz="1200" dirty="0"/>
              <a:t>=True). This ensures that the data remains complete, avoids calculation errors, and maintains logical consistency, especially in cases like returns where a missing value can reasonably be treated as zero.</a:t>
            </a:r>
            <a:endParaRPr lang="en-US" sz="1200" dirty="0">
              <a:latin typeface="Actor"/>
            </a:endParaRPr>
          </a:p>
        </p:txBody>
      </p:sp>
      <p:grpSp>
        <p:nvGrpSpPr>
          <p:cNvPr id="4" name="Group 3">
            <a:extLst>
              <a:ext uri="{FF2B5EF4-FFF2-40B4-BE49-F238E27FC236}">
                <a16:creationId xmlns:a16="http://schemas.microsoft.com/office/drawing/2014/main" id="{700A7353-AF78-1CE7-ED4C-47B8813567A6}"/>
              </a:ext>
            </a:extLst>
          </p:cNvPr>
          <p:cNvGrpSpPr/>
          <p:nvPr/>
        </p:nvGrpSpPr>
        <p:grpSpPr>
          <a:xfrm>
            <a:off x="1524000" y="1111771"/>
            <a:ext cx="6096000" cy="2645637"/>
            <a:chOff x="1524000" y="1417322"/>
            <a:chExt cx="6096000" cy="2645637"/>
          </a:xfrm>
        </p:grpSpPr>
        <p:pic>
          <p:nvPicPr>
            <p:cNvPr id="8" name="Picture 7" descr="A screenshot of a computer program&#10;&#10;AI-generated content may be incorrect.">
              <a:extLst>
                <a:ext uri="{FF2B5EF4-FFF2-40B4-BE49-F238E27FC236}">
                  <a16:creationId xmlns:a16="http://schemas.microsoft.com/office/drawing/2014/main" id="{867342AA-0054-8EA7-32B2-69A35415C6D0}"/>
                </a:ext>
              </a:extLst>
            </p:cNvPr>
            <p:cNvPicPr>
              <a:picLocks noChangeAspect="1"/>
            </p:cNvPicPr>
            <p:nvPr/>
          </p:nvPicPr>
          <p:blipFill>
            <a:blip r:embed="rId2">
              <a:extLst>
                <a:ext uri="{28A0092B-C50C-407E-A947-70E740481C1C}">
                  <a14:useLocalDpi xmlns:a14="http://schemas.microsoft.com/office/drawing/2010/main" val="0"/>
                </a:ext>
              </a:extLst>
            </a:blip>
            <a:srcRect t="79762" r="33333" b="563"/>
            <a:stretch>
              <a:fillRect/>
            </a:stretch>
          </p:blipFill>
          <p:spPr>
            <a:xfrm>
              <a:off x="1524000" y="1417322"/>
              <a:ext cx="6096000" cy="908282"/>
            </a:xfrm>
            <a:prstGeom prst="rect">
              <a:avLst/>
            </a:prstGeom>
          </p:spPr>
        </p:pic>
        <p:pic>
          <p:nvPicPr>
            <p:cNvPr id="3" name="Picture 2" descr="A screenshot of a computer program&#10;&#10;AI-generated content may be incorrect.">
              <a:extLst>
                <a:ext uri="{FF2B5EF4-FFF2-40B4-BE49-F238E27FC236}">
                  <a16:creationId xmlns:a16="http://schemas.microsoft.com/office/drawing/2014/main" id="{0FEBA7ED-BB48-6741-24B3-072B926B508B}"/>
                </a:ext>
              </a:extLst>
            </p:cNvPr>
            <p:cNvPicPr>
              <a:picLocks noChangeAspect="1"/>
            </p:cNvPicPr>
            <p:nvPr/>
          </p:nvPicPr>
          <p:blipFill>
            <a:blip r:embed="rId3">
              <a:extLst>
                <a:ext uri="{28A0092B-C50C-407E-A947-70E740481C1C}">
                  <a14:useLocalDpi xmlns:a14="http://schemas.microsoft.com/office/drawing/2010/main" val="0"/>
                </a:ext>
              </a:extLst>
            </a:blip>
            <a:srcRect r="33333" b="58644"/>
            <a:stretch>
              <a:fillRect/>
            </a:stretch>
          </p:blipFill>
          <p:spPr>
            <a:xfrm>
              <a:off x="1524000" y="2317984"/>
              <a:ext cx="6096000" cy="1744975"/>
            </a:xfrm>
            <a:prstGeom prst="rect">
              <a:avLst/>
            </a:prstGeom>
          </p:spPr>
        </p:pic>
      </p:grpSp>
    </p:spTree>
    <p:extLst>
      <p:ext uri="{BB962C8B-B14F-4D97-AF65-F5344CB8AC3E}">
        <p14:creationId xmlns:p14="http://schemas.microsoft.com/office/powerpoint/2010/main" val="812863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F33A1F-D68E-635D-4481-FF0DA90406E9}"/>
            </a:ext>
          </a:extLst>
        </p:cNvPr>
        <p:cNvGrpSpPr/>
        <p:nvPr/>
      </p:nvGrpSpPr>
      <p:grpSpPr>
        <a:xfrm>
          <a:off x="0" y="0"/>
          <a:ext cx="0" cy="0"/>
          <a:chOff x="0" y="0"/>
          <a:chExt cx="0" cy="0"/>
        </a:xfrm>
      </p:grpSpPr>
      <p:sp>
        <p:nvSpPr>
          <p:cNvPr id="734" name="PlaceHolder 1">
            <a:extLst>
              <a:ext uri="{FF2B5EF4-FFF2-40B4-BE49-F238E27FC236}">
                <a16:creationId xmlns:a16="http://schemas.microsoft.com/office/drawing/2014/main" id="{5793A625-402A-122D-DC17-B126293F35C1}"/>
              </a:ext>
            </a:extLst>
          </p:cNvPr>
          <p:cNvSpPr>
            <a:spLocks noGrp="1"/>
          </p:cNvSpPr>
          <p:nvPr>
            <p:ph type="title"/>
          </p:nvPr>
        </p:nvSpPr>
        <p:spPr>
          <a:xfrm>
            <a:off x="2782800" y="515368"/>
            <a:ext cx="3671340" cy="534901"/>
          </a:xfrm>
          <a:prstGeom prst="rect">
            <a:avLst/>
          </a:prstGeom>
          <a:noFill/>
          <a:ln w="0">
            <a:noFill/>
          </a:ln>
        </p:spPr>
        <p:txBody>
          <a:bodyPr lIns="91440" tIns="91440" rIns="91440" bIns="91440" anchor="b">
            <a:noAutofit/>
          </a:bodyPr>
          <a:lstStyle/>
          <a:p>
            <a:pPr indent="0" algn="ctr">
              <a:lnSpc>
                <a:spcPct val="100000"/>
              </a:lnSpc>
              <a:buNone/>
              <a:tabLst>
                <a:tab pos="0" algn="l"/>
              </a:tabLst>
            </a:pPr>
            <a:r>
              <a:rPr lang="fr-FR" sz="2400" b="1" u="none" strike="noStrike" dirty="0">
                <a:solidFill>
                  <a:schemeClr val="dk1"/>
                </a:solidFill>
                <a:effectLst/>
                <a:uFillTx/>
                <a:latin typeface="Montserrat"/>
              </a:rPr>
              <a:t>Data Cleaning </a:t>
            </a:r>
            <a:r>
              <a:rPr lang="fr-FR" sz="2400" b="1" dirty="0">
                <a:solidFill>
                  <a:schemeClr val="dk1"/>
                </a:solidFill>
                <a:latin typeface="Montserrat"/>
              </a:rPr>
              <a:t>Code 2</a:t>
            </a:r>
            <a:endParaRPr lang="fr-FR" sz="2400" b="0" u="none" strike="noStrike" dirty="0">
              <a:solidFill>
                <a:schemeClr val="dk1"/>
              </a:solidFill>
              <a:effectLst/>
              <a:uFillTx/>
              <a:latin typeface="Arial"/>
            </a:endParaRPr>
          </a:p>
        </p:txBody>
      </p:sp>
      <p:sp>
        <p:nvSpPr>
          <p:cNvPr id="735" name="PlaceHolder 2">
            <a:extLst>
              <a:ext uri="{FF2B5EF4-FFF2-40B4-BE49-F238E27FC236}">
                <a16:creationId xmlns:a16="http://schemas.microsoft.com/office/drawing/2014/main" id="{F6955D92-019A-37B9-DBF6-9A46A36EC027}"/>
              </a:ext>
            </a:extLst>
          </p:cNvPr>
          <p:cNvSpPr>
            <a:spLocks noGrp="1"/>
          </p:cNvSpPr>
          <p:nvPr>
            <p:ph type="subTitle"/>
          </p:nvPr>
        </p:nvSpPr>
        <p:spPr>
          <a:xfrm>
            <a:off x="1862280" y="2917498"/>
            <a:ext cx="5419440" cy="1262880"/>
          </a:xfrm>
          <a:prstGeom prst="rect">
            <a:avLst/>
          </a:prstGeom>
          <a:noFill/>
          <a:ln w="0">
            <a:noFill/>
          </a:ln>
        </p:spPr>
        <p:txBody>
          <a:bodyPr lIns="91440" tIns="91440" rIns="91440" bIns="91440" anchor="t">
            <a:normAutofit/>
          </a:bodyPr>
          <a:lstStyle/>
          <a:p>
            <a:pPr algn="just"/>
            <a:r>
              <a:rPr lang="en-US" sz="1200" dirty="0">
                <a:latin typeface="Actor"/>
              </a:rPr>
              <a:t>The dataset is further cleaned by checking for duplicate records using </a:t>
            </a:r>
            <a:r>
              <a:rPr lang="en-US" sz="1200" b="1" dirty="0">
                <a:latin typeface="Actor"/>
              </a:rPr>
              <a:t>duplicated().any()</a:t>
            </a:r>
            <a:r>
              <a:rPr lang="en-US" sz="1200" dirty="0">
                <a:latin typeface="Actor"/>
              </a:rPr>
              <a:t>, ensuring that each entry is unique and reliable. Since no duplicates are found, the data is already consistent. Finally, the cleaned dataset is saved into a new Excel file using </a:t>
            </a:r>
            <a:r>
              <a:rPr lang="en-US" sz="1200" b="1" dirty="0" err="1">
                <a:latin typeface="Actor"/>
              </a:rPr>
              <a:t>to_excel</a:t>
            </a:r>
            <a:r>
              <a:rPr lang="en-US" sz="1200" b="1" dirty="0">
                <a:latin typeface="Actor"/>
              </a:rPr>
              <a:t>()</a:t>
            </a:r>
            <a:r>
              <a:rPr lang="en-US" sz="1200" dirty="0">
                <a:latin typeface="Actor"/>
              </a:rPr>
              <a:t>, making it ready for future analysis and reporting.</a:t>
            </a:r>
          </a:p>
        </p:txBody>
      </p:sp>
      <p:pic>
        <p:nvPicPr>
          <p:cNvPr id="5" name="Picture 4" descr="A screenshot of a computer program&#10;&#10;AI-generated content may be incorrect.">
            <a:extLst>
              <a:ext uri="{FF2B5EF4-FFF2-40B4-BE49-F238E27FC236}">
                <a16:creationId xmlns:a16="http://schemas.microsoft.com/office/drawing/2014/main" id="{A7379B1A-0440-E7C4-CF28-F06C9BAC6EF5}"/>
              </a:ext>
            </a:extLst>
          </p:cNvPr>
          <p:cNvPicPr>
            <a:picLocks noChangeAspect="1"/>
          </p:cNvPicPr>
          <p:nvPr/>
        </p:nvPicPr>
        <p:blipFill>
          <a:blip r:embed="rId2">
            <a:extLst>
              <a:ext uri="{28A0092B-C50C-407E-A947-70E740481C1C}">
                <a14:useLocalDpi xmlns:a14="http://schemas.microsoft.com/office/drawing/2010/main" val="0"/>
              </a:ext>
            </a:extLst>
          </a:blip>
          <a:srcRect t="44673" r="31935" b="15398"/>
          <a:stretch>
            <a:fillRect/>
          </a:stretch>
        </p:blipFill>
        <p:spPr>
          <a:xfrm>
            <a:off x="1528620" y="1141499"/>
            <a:ext cx="6223920" cy="1684769"/>
          </a:xfrm>
          <a:prstGeom prst="rect">
            <a:avLst/>
          </a:prstGeom>
        </p:spPr>
      </p:pic>
    </p:spTree>
    <p:extLst>
      <p:ext uri="{BB962C8B-B14F-4D97-AF65-F5344CB8AC3E}">
        <p14:creationId xmlns:p14="http://schemas.microsoft.com/office/powerpoint/2010/main" val="141375223"/>
      </p:ext>
    </p:extLst>
  </p:cSld>
  <p:clrMapOvr>
    <a:masterClrMapping/>
  </p:clrMapOvr>
</p:sld>
</file>

<file path=ppt/theme/theme1.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126</TotalTime>
  <Words>1398</Words>
  <Application>Microsoft Office PowerPoint</Application>
  <PresentationFormat>On-screen Show (16:9)</PresentationFormat>
  <Paragraphs>73</Paragraphs>
  <Slides>23</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23</vt:i4>
      </vt:variant>
    </vt:vector>
  </HeadingPairs>
  <TitlesOfParts>
    <vt:vector size="32" baseType="lpstr">
      <vt:lpstr>Actor</vt:lpstr>
      <vt:lpstr>Arial</vt:lpstr>
      <vt:lpstr>Montserrat</vt:lpstr>
      <vt:lpstr>OpenSymbol</vt:lpstr>
      <vt:lpstr>Symbol</vt:lpstr>
      <vt:lpstr>Wingdings</vt:lpstr>
      <vt:lpstr>Artificial Intelligence in Finance Project Proposal by Slidesgo</vt:lpstr>
      <vt:lpstr>Artificial Intelligence in Finance Project Proposal by Slidesgo</vt:lpstr>
      <vt:lpstr>Slidesgo Final Pages</vt:lpstr>
      <vt:lpstr>Customer Behaviour Analysis Project</vt:lpstr>
      <vt:lpstr>Overview</vt:lpstr>
      <vt:lpstr>Introduction</vt:lpstr>
      <vt:lpstr>Problem Statement</vt:lpstr>
      <vt:lpstr>Data Cleaning</vt:lpstr>
      <vt:lpstr>Importing Libraries and Reading Data from CSV File</vt:lpstr>
      <vt:lpstr>Gathering Information about the Dataset</vt:lpstr>
      <vt:lpstr>Data Cleaning Code 1</vt:lpstr>
      <vt:lpstr>Data Cleaning Code 2</vt:lpstr>
      <vt:lpstr>Data Visualization and Analysis</vt:lpstr>
      <vt:lpstr>Visuals Used</vt:lpstr>
      <vt:lpstr>Visual 1 </vt:lpstr>
      <vt:lpstr>Visual 2</vt:lpstr>
      <vt:lpstr>Visual 3</vt:lpstr>
      <vt:lpstr>Visual 4</vt:lpstr>
      <vt:lpstr>Visual 5</vt:lpstr>
      <vt:lpstr>Visual 6</vt:lpstr>
      <vt:lpstr>Visual 7</vt:lpstr>
      <vt:lpstr>Visual 8</vt:lpstr>
      <vt:lpstr>Insights and Decision Making</vt:lpstr>
      <vt:lpstr>Key Insights</vt:lpstr>
      <vt:lpstr>Recommendations for Decision Makers</vt:lpstr>
      <vt:lpstr>Thank you!</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shubham panwar</cp:lastModifiedBy>
  <cp:revision>1</cp:revision>
  <dcterms:modified xsi:type="dcterms:W3CDTF">2025-08-16T07:21:06Z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2025-08-16T05:13:04Z</dcterms:created>
  <dc:creator>Unknown Creator</dc:creator>
  <dc:description/>
  <dc:language>en-US</dc:language>
  <cp:lastModifiedBy>Unknown Creator</cp:lastModifiedBy>
  <dcterms:modified xsi:type="dcterms:W3CDTF">2025-08-16T05:13:04Z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