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889" r:id="rId2"/>
    <p:sldId id="1850" r:id="rId3"/>
    <p:sldId id="1944" r:id="rId4"/>
    <p:sldId id="1943" r:id="rId5"/>
    <p:sldId id="1945" r:id="rId6"/>
    <p:sldId id="1946" r:id="rId7"/>
    <p:sldId id="1947" r:id="rId8"/>
    <p:sldId id="1948" r:id="rId9"/>
    <p:sldId id="1949" r:id="rId10"/>
    <p:sldId id="1918" r:id="rId11"/>
    <p:sldId id="1920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2" name="Athene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DDDDDD"/>
    <a:srgbClr val="FF7C80"/>
    <a:srgbClr val="FF0000"/>
    <a:srgbClr val="FEBAB8"/>
    <a:srgbClr val="FFFF99"/>
    <a:srgbClr val="FF5757"/>
    <a:srgbClr val="DFE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 autoAdjust="0"/>
  </p:normalViewPr>
  <p:slideViewPr>
    <p:cSldViewPr>
      <p:cViewPr varScale="1">
        <p:scale>
          <a:sx n="74" d="100"/>
          <a:sy n="74" d="100"/>
        </p:scale>
        <p:origin x="1248" y="72"/>
      </p:cViewPr>
      <p:guideLst>
        <p:guide orient="horz" pos="2024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998314A4-7FB8-410C-9B09-E33ABE8731E3}" type="datetimeFigureOut">
              <a:rPr lang="zh-CN" altLang="en-US"/>
              <a:t>2017/11/28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DA86A4-0075-4455-BD2E-BCB4AAD1240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450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632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6A4FEC-2F14-4071-A641-64D10EE4FB1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1664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5F256-3C04-48F0-97C5-25E13E826FE8}" type="datetime1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6F71E-03EE-428C-B3E4-D86F3BBE656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9E68-E5DE-4F10-9A75-41768B236ABD}" type="datetime1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3800C-CA24-48F7-B8AA-2F102A60956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BBA05-CC24-44B5-AD62-BB6024C8EC46}" type="datetime1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C2328-383C-49C8-A717-AD6D39CD46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0"/>
            <a:ext cx="5688013" cy="79851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9750" y="1671638"/>
            <a:ext cx="7921625" cy="41338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525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zh-CN"/>
              <a:t>page </a:t>
            </a:r>
            <a:fld id="{35A88F92-37C9-4BA8-AA5C-EB15ED5B552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217443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p"/>
              <a:defRPr sz="2400"/>
            </a:lvl1pPr>
            <a:lvl2pPr marL="742950" indent="-28575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20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16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16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48488" y="6264275"/>
            <a:ext cx="1017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6C72183-3157-4C1F-9868-9115DD1C8F51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10640-18B0-492E-B231-304AEAE19234}" type="datetime1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A6524-7AFF-4211-9CC7-0BDE09B7890B}" type="datetime1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B2D99-E77C-4563-B4F6-1DF82715B6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64622-0F3A-4ABC-9D4A-7625A963FF9A}" type="datetime1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D9679-AC39-4824-BF35-CCBB9C369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EB9DC-CE35-4859-9EC3-108246FD986D}" type="datetime1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C097E-3D5D-40B2-91E9-B4754DFC0A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4A020-1323-47CB-BF5A-B69A5B464FB6}" type="datetime1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E09F7-4042-47DC-B35D-2F034678B41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A5214-3C58-4FCC-A904-3473BADE2E23}" type="datetime1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73233-C11E-435B-A7D5-AACFEFDFDA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A8516-C65C-4168-846B-F2BC99456FEB}" type="datetime1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7C39B-2B7F-4135-8429-25FCD54A6C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8F386-7278-45DB-BE4B-639D7FD0DEC7}" type="datetime1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CB198-9B46-44D8-9840-DDB4CDFB8F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CBDDE97F-4D7E-42FE-9B5C-EB08B37C2AC2}" type="datetime1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8DD064-BA8D-40B7-B316-F5840ECFA2D4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对角的矩形 2"/>
          <p:cNvSpPr/>
          <p:nvPr/>
        </p:nvSpPr>
        <p:spPr>
          <a:xfrm>
            <a:off x="1691680" y="2665254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接口注意事项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对角的矩形 6"/>
          <p:cNvSpPr/>
          <p:nvPr/>
        </p:nvSpPr>
        <p:spPr>
          <a:xfrm>
            <a:off x="1691680" y="3457342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Lab6-2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1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10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Lab6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任务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第二阶段任务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324544" y="879780"/>
            <a:ext cx="381889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顶层修改为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黄色部分为需要实现的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内部可以使用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接口转换</a:t>
            </a:r>
            <a:endParaRPr lang="zh-CN" altLang="en-US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27584" y="200190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47864" y="13303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759746"/>
              </p:ext>
            </p:extLst>
          </p:nvPr>
        </p:nvGraphicFramePr>
        <p:xfrm>
          <a:off x="3494346" y="476672"/>
          <a:ext cx="5658628" cy="590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3" imgW="6600864" imgH="6867650" progId="Visio.Drawing.15">
                  <p:embed/>
                </p:oleObj>
              </mc:Choice>
              <mc:Fallback>
                <p:oleObj name="Visio" r:id="rId3" imgW="6600864" imgH="68676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346" y="476672"/>
                        <a:ext cx="5658628" cy="5904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-303558" y="2864939"/>
            <a:ext cx="38188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u="sng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SoC_AXI_lite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en-US" altLang="zh-CN" u="sng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myCPU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自己连接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仲裁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生成不更改，有没有问题？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只要一块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，怎么办？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11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Lab6-2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：上板更新随机种子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49" y="1196752"/>
            <a:ext cx="8590280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伪随机：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初始种子：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调查一下：功能测试运行通过后，错误还多吗？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Lab6-2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上板输入一个随机种子后，怎么看正确不正确？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出错了怎么办？</a:t>
            </a: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4293096"/>
            <a:ext cx="9001000" cy="16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2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AXI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接口注意事项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155" y="935381"/>
            <a:ext cx="859028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写地址和写通道：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awaddr&amp;awsize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配合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wsrtb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42" y="1542935"/>
            <a:ext cx="8410693" cy="46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3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AXI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接口注意事项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124744"/>
            <a:ext cx="8590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我上传的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cpu_axi_interface.v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误导啊！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桥有很多效率待提高的地方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8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4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AXI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接口注意事项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155" y="764704"/>
            <a:ext cx="859028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地址传输和数据传输可同时进行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040937"/>
              </p:ext>
            </p:extLst>
          </p:nvPr>
        </p:nvGraphicFramePr>
        <p:xfrm>
          <a:off x="1259632" y="1124744"/>
          <a:ext cx="5856676" cy="5282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Visio" r:id="rId3" imgW="4476699" imgH="4038476" progId="Visio.Drawing.15">
                  <p:embed/>
                </p:oleObj>
              </mc:Choice>
              <mc:Fallback>
                <p:oleObj name="Visio" r:id="rId3" imgW="4476699" imgH="403847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124744"/>
                        <a:ext cx="5856676" cy="52827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3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5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AXI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接口注意事项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530" y="809456"/>
            <a:ext cx="85902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可以先传多次地址，后续再慢慢拿数。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号是干嘛的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Outstanding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Outstanding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，是怎样的行为？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mycpu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最多传输多少地址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最多发出多少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Outstanding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指一个、地址一个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接口中，取指等数回来会发下一个地址？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等数回来呢？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Outstanding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合适？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3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6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AXI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接口注意事项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8787" y="1052736"/>
            <a:ext cx="8590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接口标准，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valid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起来，不能改改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/data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等信号。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却可以。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5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7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AXI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接口注意事项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49" y="1011418"/>
            <a:ext cx="859028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，等不等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data_ok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434" y="3645024"/>
            <a:ext cx="8590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读写不保证顺序性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先写后读：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myCPU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会发生吗？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先读后写：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myCPU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会发生吗？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2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8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AXI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接口注意事项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49" y="1011418"/>
            <a:ext cx="8590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Burst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行是多少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6" y="2743506"/>
            <a:ext cx="8477391" cy="3507556"/>
          </a:xfrm>
        </p:spPr>
      </p:pic>
    </p:spTree>
    <p:extLst>
      <p:ext uri="{BB962C8B-B14F-4D97-AF65-F5344CB8AC3E}">
        <p14:creationId xmlns:p14="http://schemas.microsoft.com/office/powerpoint/2010/main" val="4224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对角的矩形 2"/>
          <p:cNvSpPr/>
          <p:nvPr/>
        </p:nvSpPr>
        <p:spPr>
          <a:xfrm>
            <a:off x="1691680" y="2665254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接口注意事项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对角的矩形 6"/>
          <p:cNvSpPr/>
          <p:nvPr/>
        </p:nvSpPr>
        <p:spPr>
          <a:xfrm>
            <a:off x="1691680" y="3457342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Lab6-2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24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t">
        <a:spAutoFit/>
      </a:bodyPr>
      <a:lstStyle>
        <a:defPPr indent="304800" eaLnBrk="0" hangingPunct="0">
          <a:lnSpc>
            <a:spcPts val="1875"/>
          </a:lnSpc>
          <a:defRPr sz="1200"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326</Words>
  <Application>Microsoft Office PowerPoint</Application>
  <PresentationFormat>全屏显示(4:3)</PresentationFormat>
  <Paragraphs>58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宋体</vt:lpstr>
      <vt:lpstr>微软雅黑</vt:lpstr>
      <vt:lpstr>Arial</vt:lpstr>
      <vt:lpstr>Calibri</vt:lpstr>
      <vt:lpstr>Myriad Pro</vt:lpstr>
      <vt:lpstr>Wingdings</vt:lpstr>
      <vt:lpstr>自定义设计方案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sks</dc:creator>
  <cp:lastModifiedBy>xjz</cp:lastModifiedBy>
  <cp:revision>1908</cp:revision>
  <dcterms:created xsi:type="dcterms:W3CDTF">2010-12-30T23:24:00Z</dcterms:created>
  <dcterms:modified xsi:type="dcterms:W3CDTF">2017-11-28T08:25:47Z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