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0" r:id="rId6"/>
    <p:sldId id="264" r:id="rId7"/>
    <p:sldId id="265" r:id="rId8"/>
    <p:sldId id="261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Project </a:t>
            </a:r>
            <a:r>
              <a:rPr lang="en-US" altLang="zh-CN" dirty="0" smtClean="0"/>
              <a:t>4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Design  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袁峥 </a:t>
            </a:r>
            <a:r>
              <a:rPr lang="zh-CN" altLang="en-US" sz="3200" dirty="0" smtClean="0"/>
              <a:t>屈冬子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2967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任务三</a:t>
            </a:r>
            <a:r>
              <a:rPr lang="zh-CN" altLang="en-US" dirty="0" smtClean="0"/>
              <a:t>：</a:t>
            </a:r>
            <a:r>
              <a:rPr lang="zh-CN" altLang="en-US" dirty="0"/>
              <a:t>进程间通信 </a:t>
            </a:r>
            <a:r>
              <a:rPr lang="en-US" altLang="zh-CN" dirty="0" err="1"/>
              <a:t>mbox</a:t>
            </a:r>
            <a:r>
              <a:rPr lang="en-US" altLang="zh-CN" dirty="0"/>
              <a:t> </a:t>
            </a:r>
            <a:r>
              <a:rPr lang="zh-CN" altLang="en-US" dirty="0"/>
              <a:t>实现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do_mbox_open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381" y="1565030"/>
            <a:ext cx="6958796" cy="494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8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任务三</a:t>
            </a:r>
            <a:r>
              <a:rPr lang="zh-CN" altLang="en-US" dirty="0" smtClean="0"/>
              <a:t>：</a:t>
            </a:r>
            <a:r>
              <a:rPr lang="zh-CN" altLang="en-US" dirty="0"/>
              <a:t>进程间通信 </a:t>
            </a:r>
            <a:r>
              <a:rPr lang="en-US" altLang="zh-CN" dirty="0" err="1"/>
              <a:t>mbox</a:t>
            </a:r>
            <a:r>
              <a:rPr lang="en-US" altLang="zh-CN" dirty="0"/>
              <a:t> </a:t>
            </a:r>
            <a:r>
              <a:rPr lang="zh-CN" altLang="en-US" dirty="0"/>
              <a:t>实现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do_mbox_close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860" y="2582132"/>
            <a:ext cx="5133105" cy="36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2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任务三</a:t>
            </a:r>
            <a:r>
              <a:rPr lang="zh-CN" altLang="en-US" dirty="0" smtClean="0"/>
              <a:t>：</a:t>
            </a:r>
            <a:r>
              <a:rPr lang="zh-CN" altLang="en-US" dirty="0"/>
              <a:t>进程间通信 </a:t>
            </a:r>
            <a:r>
              <a:rPr lang="en-US" altLang="zh-CN" dirty="0" err="1"/>
              <a:t>mbox</a:t>
            </a:r>
            <a:r>
              <a:rPr lang="en-US" altLang="zh-CN" dirty="0"/>
              <a:t> </a:t>
            </a:r>
            <a:r>
              <a:rPr lang="zh-CN" altLang="en-US" dirty="0"/>
              <a:t>实现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do_mbox_send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997" y="1710200"/>
            <a:ext cx="5419056" cy="491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9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任务三</a:t>
            </a:r>
            <a:r>
              <a:rPr lang="zh-CN" altLang="en-US" dirty="0" smtClean="0"/>
              <a:t>：</a:t>
            </a:r>
            <a:r>
              <a:rPr lang="zh-CN" altLang="en-US" dirty="0"/>
              <a:t>进程间通信 </a:t>
            </a:r>
            <a:r>
              <a:rPr lang="en-US" altLang="zh-CN" dirty="0" err="1"/>
              <a:t>mbox</a:t>
            </a:r>
            <a:r>
              <a:rPr lang="en-US" altLang="zh-CN" dirty="0"/>
              <a:t> </a:t>
            </a:r>
            <a:r>
              <a:rPr lang="zh-CN" altLang="en-US" dirty="0"/>
              <a:t>实现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do_mbox_recv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079" y="1830606"/>
            <a:ext cx="5704445" cy="454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970151" cy="1320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加分项：</a:t>
            </a:r>
            <a:r>
              <a:rPr lang="zh-CN" altLang="en-US" dirty="0"/>
              <a:t>实现一个支持锁的 </a:t>
            </a:r>
            <a:r>
              <a:rPr lang="en-US" altLang="zh-CN" dirty="0" err="1"/>
              <a:t>do_kill</a:t>
            </a:r>
            <a:r>
              <a:rPr lang="en-US" altLang="zh-CN" dirty="0"/>
              <a:t> </a:t>
            </a:r>
            <a:r>
              <a:rPr lang="zh-CN" altLang="en-US" dirty="0"/>
              <a:t>系统调用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949569" y="2083777"/>
            <a:ext cx="8572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在每个</a:t>
            </a:r>
            <a:r>
              <a:rPr lang="en-US" altLang="zh-CN" sz="3200" dirty="0" smtClean="0"/>
              <a:t>task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PCB</a:t>
            </a:r>
            <a:r>
              <a:rPr lang="zh-CN" altLang="en-US" sz="3200" dirty="0" smtClean="0"/>
              <a:t>中记录当前使用的锁以及在条件变量、信号量、屏障的等待队列。</a:t>
            </a:r>
            <a:endParaRPr lang="en-US" altLang="zh-CN" sz="3200" dirty="0" smtClean="0"/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在</a:t>
            </a:r>
            <a:r>
              <a:rPr lang="en-US" altLang="zh-CN" sz="3200" dirty="0" smtClean="0"/>
              <a:t>task</a:t>
            </a:r>
            <a:r>
              <a:rPr lang="zh-CN" altLang="en-US" sz="3200" dirty="0" smtClean="0"/>
              <a:t>运行过程中，如果被放入锁、条件变量、信号量、屏障的等待队列中，那么同时记录进</a:t>
            </a:r>
            <a:r>
              <a:rPr lang="en-US" altLang="zh-CN" sz="3200" dirty="0" smtClean="0"/>
              <a:t>PCB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在</a:t>
            </a:r>
            <a:r>
              <a:rPr lang="en-US" altLang="zh-CN" sz="3200" dirty="0" smtClean="0"/>
              <a:t>KILL</a:t>
            </a:r>
            <a:r>
              <a:rPr lang="zh-CN" altLang="en-US" sz="3200" dirty="0" smtClean="0"/>
              <a:t>的时候，遍历该</a:t>
            </a:r>
            <a:r>
              <a:rPr lang="en-US" altLang="zh-CN" sz="3200" dirty="0" smtClean="0"/>
              <a:t>task</a:t>
            </a:r>
            <a:r>
              <a:rPr lang="zh-CN" altLang="en-US" sz="3200" dirty="0" smtClean="0"/>
              <a:t>的锁、条件变量、信号量、屏障的等待队列，如果其中有元素，那么将该</a:t>
            </a:r>
            <a:r>
              <a:rPr lang="en-US" altLang="zh-CN" sz="3200" dirty="0" smtClean="0"/>
              <a:t>task</a:t>
            </a:r>
            <a:r>
              <a:rPr lang="zh-CN" altLang="en-US" sz="3200" dirty="0" smtClean="0"/>
              <a:t>在对应的资源的等待队列中删除。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70438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612294" cy="1320800"/>
          </a:xfrm>
        </p:spPr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zh-CN" altLang="en-US" dirty="0" smtClean="0"/>
              <a:t>一</a:t>
            </a:r>
            <a:r>
              <a:rPr lang="zh-CN" altLang="en-US" dirty="0" smtClean="0"/>
              <a:t>：</a:t>
            </a:r>
            <a:r>
              <a:rPr lang="zh-CN" altLang="en-US" dirty="0"/>
              <a:t>实现系统调用 </a:t>
            </a:r>
            <a:r>
              <a:rPr lang="en-US" altLang="zh-CN" dirty="0"/>
              <a:t>spawn</a:t>
            </a:r>
            <a:r>
              <a:rPr lang="zh-CN" altLang="en-US" dirty="0"/>
              <a:t>、 </a:t>
            </a:r>
            <a:r>
              <a:rPr lang="en-US" altLang="zh-CN" dirty="0"/>
              <a:t>kill</a:t>
            </a:r>
            <a:r>
              <a:rPr lang="zh-CN" altLang="en-US" dirty="0"/>
              <a:t>、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Spawn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19" y="2160589"/>
            <a:ext cx="4905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612294" cy="1320800"/>
          </a:xfrm>
        </p:spPr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zh-CN" altLang="en-US" dirty="0" smtClean="0"/>
              <a:t>一</a:t>
            </a:r>
            <a:r>
              <a:rPr lang="zh-CN" altLang="en-US" dirty="0" smtClean="0"/>
              <a:t>：</a:t>
            </a:r>
            <a:r>
              <a:rPr lang="zh-CN" altLang="en-US" dirty="0"/>
              <a:t>实现系统调用 </a:t>
            </a:r>
            <a:r>
              <a:rPr lang="en-US" altLang="zh-CN" dirty="0"/>
              <a:t>spawn</a:t>
            </a:r>
            <a:r>
              <a:rPr lang="zh-CN" altLang="en-US" dirty="0"/>
              <a:t>、 </a:t>
            </a:r>
            <a:r>
              <a:rPr lang="en-US" altLang="zh-CN" dirty="0"/>
              <a:t>kill</a:t>
            </a:r>
            <a:r>
              <a:rPr lang="zh-CN" altLang="en-US" dirty="0"/>
              <a:t>、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Kill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688" y="1394755"/>
            <a:ext cx="5263321" cy="531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8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612294" cy="1320800"/>
          </a:xfrm>
        </p:spPr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zh-CN" altLang="en-US" dirty="0" smtClean="0"/>
              <a:t>一</a:t>
            </a:r>
            <a:r>
              <a:rPr lang="zh-CN" altLang="en-US" dirty="0" smtClean="0"/>
              <a:t>：</a:t>
            </a:r>
            <a:r>
              <a:rPr lang="zh-CN" altLang="en-US" dirty="0"/>
              <a:t>实现系统调用 </a:t>
            </a:r>
            <a:r>
              <a:rPr lang="en-US" altLang="zh-CN" dirty="0"/>
              <a:t>spawn</a:t>
            </a:r>
            <a:r>
              <a:rPr lang="zh-CN" altLang="en-US" dirty="0"/>
              <a:t>、 </a:t>
            </a:r>
            <a:r>
              <a:rPr lang="en-US" altLang="zh-CN" dirty="0"/>
              <a:t>kill</a:t>
            </a:r>
            <a:r>
              <a:rPr lang="zh-CN" altLang="en-US" dirty="0"/>
              <a:t>、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Wait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608" y="2920562"/>
            <a:ext cx="6280551" cy="25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任务二</a:t>
            </a:r>
            <a:r>
              <a:rPr lang="zh-CN" altLang="en-US" dirty="0" smtClean="0"/>
              <a:t>：</a:t>
            </a:r>
            <a:r>
              <a:rPr lang="zh-CN" altLang="en-US" dirty="0"/>
              <a:t>同步原语实现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9191880" cy="388077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条件变量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998" y="297656"/>
            <a:ext cx="2390775" cy="857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785" y="1270000"/>
            <a:ext cx="60483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9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任务二</a:t>
            </a:r>
            <a:r>
              <a:rPr lang="zh-CN" altLang="en-US" dirty="0" smtClean="0"/>
              <a:t>：</a:t>
            </a:r>
            <a:r>
              <a:rPr lang="zh-CN" altLang="en-US" dirty="0"/>
              <a:t>同步原语实现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9191880" cy="388077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信号量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482" y="458324"/>
            <a:ext cx="2524125" cy="1009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380" y="2015197"/>
            <a:ext cx="7139497" cy="466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3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任务二</a:t>
            </a:r>
            <a:r>
              <a:rPr lang="zh-CN" altLang="en-US" dirty="0" smtClean="0"/>
              <a:t>：</a:t>
            </a:r>
            <a:r>
              <a:rPr lang="zh-CN" altLang="en-US" dirty="0"/>
              <a:t>同步原语实现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9191880" cy="388077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屏障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139" y="513693"/>
            <a:ext cx="2371725" cy="1143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774" y="1930400"/>
            <a:ext cx="8981078" cy="446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6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任务三</a:t>
            </a:r>
            <a:r>
              <a:rPr lang="zh-CN" altLang="en-US" dirty="0" smtClean="0"/>
              <a:t>：</a:t>
            </a:r>
            <a:r>
              <a:rPr lang="zh-CN" altLang="en-US" dirty="0"/>
              <a:t>进程间通信 </a:t>
            </a:r>
            <a:r>
              <a:rPr lang="en-US" altLang="zh-CN" dirty="0" err="1"/>
              <a:t>mbox</a:t>
            </a:r>
            <a:r>
              <a:rPr lang="en-US" altLang="zh-CN" dirty="0"/>
              <a:t> </a:t>
            </a:r>
            <a:r>
              <a:rPr lang="zh-CN" altLang="en-US" dirty="0"/>
              <a:t>实现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消息结构                                               邮箱</a:t>
            </a:r>
            <a:r>
              <a:rPr lang="zh-CN" altLang="en-US" dirty="0"/>
              <a:t>结构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26" y="3104961"/>
            <a:ext cx="3689650" cy="16077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004" y="2599762"/>
            <a:ext cx="4631543" cy="30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9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任务三</a:t>
            </a:r>
            <a:r>
              <a:rPr lang="zh-CN" altLang="en-US" dirty="0" smtClean="0"/>
              <a:t>：</a:t>
            </a:r>
            <a:r>
              <a:rPr lang="zh-CN" altLang="en-US" dirty="0"/>
              <a:t>进程间通信 </a:t>
            </a:r>
            <a:r>
              <a:rPr lang="en-US" altLang="zh-CN" dirty="0" err="1"/>
              <a:t>mbox</a:t>
            </a:r>
            <a:r>
              <a:rPr lang="en-US" altLang="zh-CN" dirty="0"/>
              <a:t> </a:t>
            </a:r>
            <a:r>
              <a:rPr lang="zh-CN" altLang="en-US" dirty="0"/>
              <a:t>实现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init_mbox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91" y="2059327"/>
            <a:ext cx="5275398" cy="40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5175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</TotalTime>
  <Words>121</Words>
  <Application>Microsoft Office PowerPoint</Application>
  <PresentationFormat>宽屏</PresentationFormat>
  <Paragraphs>46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方正姚体</vt:lpstr>
      <vt:lpstr>华文新魏</vt:lpstr>
      <vt:lpstr>Arial</vt:lpstr>
      <vt:lpstr>Trebuchet MS</vt:lpstr>
      <vt:lpstr>Wingdings 3</vt:lpstr>
      <vt:lpstr>平面</vt:lpstr>
      <vt:lpstr>Project 4     Design   Review</vt:lpstr>
      <vt:lpstr>任务一：实现系统调用 spawn、 kill、 wait </vt:lpstr>
      <vt:lpstr>任务一：实现系统调用 spawn、 kill、 wait </vt:lpstr>
      <vt:lpstr>任务一：实现系统调用 spawn、 kill、 wait </vt:lpstr>
      <vt:lpstr>任务二：同步原语实现 </vt:lpstr>
      <vt:lpstr>任务二：同步原语实现 </vt:lpstr>
      <vt:lpstr>任务二：同步原语实现 </vt:lpstr>
      <vt:lpstr>任务三：进程间通信 mbox 实现 </vt:lpstr>
      <vt:lpstr>任务三：进程间通信 mbox 实现 </vt:lpstr>
      <vt:lpstr>任务三：进程间通信 mbox 实现 </vt:lpstr>
      <vt:lpstr>任务三：进程间通信 mbox 实现 </vt:lpstr>
      <vt:lpstr>任务三：进程间通信 mbox 实现 </vt:lpstr>
      <vt:lpstr>任务三：进程间通信 mbox 实现 </vt:lpstr>
      <vt:lpstr>加分项：实现一个支持锁的 do_kill 系统调用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    Design   Review</dc:title>
  <dc:creator>ZHENG YUAN</dc:creator>
  <cp:lastModifiedBy>ZHENG YUAN</cp:lastModifiedBy>
  <cp:revision>19</cp:revision>
  <dcterms:created xsi:type="dcterms:W3CDTF">2017-10-11T07:27:06Z</dcterms:created>
  <dcterms:modified xsi:type="dcterms:W3CDTF">2017-11-22T10:43:24Z</dcterms:modified>
</cp:coreProperties>
</file>