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 5 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Design  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967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What is the virtual memory layout in your design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进程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物理空间：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84" y="1588758"/>
            <a:ext cx="2631600" cy="50244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36" y="1588758"/>
            <a:ext cx="2631600" cy="50244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577" y="1588758"/>
            <a:ext cx="4173150" cy="502443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37084" y="2250831"/>
            <a:ext cx="4510045" cy="118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866297" y="3437792"/>
            <a:ext cx="4580832" cy="185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056836" y="2238240"/>
            <a:ext cx="1390293" cy="30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056836" y="3450383"/>
            <a:ext cx="1390293" cy="91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2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are virtual addresses translated into physical</a:t>
            </a:r>
            <a:br>
              <a:rPr lang="en-US" altLang="zh-CN" dirty="0"/>
            </a:br>
            <a:r>
              <a:rPr lang="en-US" altLang="zh-CN" dirty="0"/>
              <a:t>addresses? When are page faults triggered?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Virtual address(VA)</a:t>
            </a:r>
          </a:p>
          <a:p>
            <a:r>
              <a:rPr lang="en-US" altLang="zh-CN" dirty="0" smtClean="0">
                <a:latin typeface="Cambria" panose="02040503050406030204" pitchFamily="18" charset="0"/>
              </a:rPr>
              <a:t>Case 1: VPN</a:t>
            </a:r>
            <a:r>
              <a:rPr lang="zh-CN" altLang="en-US" dirty="0" smtClean="0">
                <a:latin typeface="Cambria" panose="02040503050406030204" pitchFamily="18" charset="0"/>
              </a:rPr>
              <a:t>（</a:t>
            </a:r>
            <a:r>
              <a:rPr lang="en-US" altLang="zh-CN" dirty="0" smtClean="0">
                <a:latin typeface="Cambria" panose="02040503050406030204" pitchFamily="18" charset="0"/>
              </a:rPr>
              <a:t>VA[31:12]</a:t>
            </a:r>
            <a:r>
              <a:rPr lang="zh-CN" altLang="en-US" dirty="0" smtClean="0">
                <a:latin typeface="Cambria" panose="02040503050406030204" pitchFamily="18" charset="0"/>
              </a:rPr>
              <a:t>）</a:t>
            </a:r>
            <a:r>
              <a:rPr lang="en-US" altLang="zh-CN" dirty="0" smtClean="0">
                <a:latin typeface="Cambria" panose="02040503050406030204" pitchFamily="18" charset="0"/>
              </a:rPr>
              <a:t>&amp;&amp;   ASID don’t match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TLB miss</a:t>
            </a:r>
          </a:p>
          <a:p>
            <a:r>
              <a:rPr lang="en-US" altLang="zh-CN" dirty="0" smtClean="0">
                <a:latin typeface="Cambria" panose="02040503050406030204" pitchFamily="18" charset="0"/>
              </a:rPr>
              <a:t>Case 2: VPN (VA[31:12])  &amp;&amp; ASID match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V flag=0   </a:t>
            </a:r>
          </a:p>
          <a:p>
            <a:pPr lvl="2"/>
            <a:r>
              <a:rPr lang="en-US" altLang="zh-CN" dirty="0" smtClean="0">
                <a:latin typeface="Cambria" panose="02040503050406030204" pitchFamily="18" charset="0"/>
              </a:rPr>
              <a:t>Page fault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V flag=1</a:t>
            </a:r>
          </a:p>
          <a:p>
            <a:pPr lvl="2"/>
            <a:r>
              <a:rPr lang="en-US" altLang="zh-CN" dirty="0" err="1" smtClean="0">
                <a:latin typeface="Cambria" panose="02040503050406030204" pitchFamily="18" charset="0"/>
              </a:rPr>
              <a:t>Pysical</a:t>
            </a:r>
            <a:r>
              <a:rPr lang="en-US" altLang="zh-CN" dirty="0" smtClean="0">
                <a:latin typeface="Cambria" panose="02040503050406030204" pitchFamily="18" charset="0"/>
              </a:rPr>
              <a:t> address=PFN+VA offset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54" y="2974340"/>
            <a:ext cx="5929066" cy="1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8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12294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How do you track all physical page frames?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page_map</a:t>
            </a:r>
            <a:r>
              <a:rPr lang="en-US" altLang="zh-CN" dirty="0"/>
              <a:t>[ PAGEABLE_PAGES 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Vaddr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Index</a:t>
            </a:r>
          </a:p>
          <a:p>
            <a:r>
              <a:rPr lang="en-US" altLang="zh-CN" dirty="0"/>
              <a:t>Used</a:t>
            </a:r>
          </a:p>
          <a:p>
            <a:r>
              <a:rPr lang="en-US" altLang="zh-CN" dirty="0"/>
              <a:t>Pinned</a:t>
            </a:r>
          </a:p>
          <a:p>
            <a:r>
              <a:rPr lang="en-US" altLang="zh-CN" dirty="0" err="1"/>
              <a:t>Pid</a:t>
            </a:r>
            <a:endParaRPr lang="en-US" altLang="zh-CN" dirty="0"/>
          </a:p>
          <a:p>
            <a:r>
              <a:rPr lang="en-US" altLang="zh-CN" dirty="0"/>
              <a:t>Dirty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the structure for your page table entry?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6" y="3862229"/>
            <a:ext cx="6481614" cy="76311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7" y="2590800"/>
            <a:ext cx="6418263" cy="7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are the initialized values for PTEs in tasks </a:t>
            </a:r>
            <a:r>
              <a:rPr lang="en-US" altLang="zh-CN" dirty="0" smtClean="0"/>
              <a:t>1 and </a:t>
            </a:r>
            <a:r>
              <a:rPr lang="en-US" altLang="zh-CN" dirty="0"/>
              <a:t>2 respectively?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How </a:t>
            </a:r>
            <a:r>
              <a:rPr lang="en-US" altLang="zh-CN" dirty="0"/>
              <a:t>many initialized PTEs </a:t>
            </a:r>
            <a:r>
              <a:rPr lang="en-US" altLang="zh-CN" dirty="0" smtClean="0"/>
              <a:t>in both </a:t>
            </a:r>
            <a:r>
              <a:rPr lang="en-US" altLang="zh-CN" dirty="0"/>
              <a:t>tasks?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880" cy="3880773"/>
          </a:xfrm>
        </p:spPr>
        <p:txBody>
          <a:bodyPr>
            <a:normAutofit/>
          </a:bodyPr>
          <a:lstStyle/>
          <a:p>
            <a:endParaRPr lang="en-US" altLang="zh-CN" smtClean="0"/>
          </a:p>
          <a:p>
            <a:r>
              <a:rPr lang="en-US" altLang="zh-CN" dirty="0" smtClean="0"/>
              <a:t>Task </a:t>
            </a:r>
            <a:r>
              <a:rPr lang="en-US" altLang="zh-CN" dirty="0" smtClean="0"/>
              <a:t>1 : PFN has allocated , V=1</a:t>
            </a:r>
          </a:p>
          <a:p>
            <a:r>
              <a:rPr lang="en-US" altLang="zh-CN" dirty="0" smtClean="0"/>
              <a:t>Task 2 : PFN has not allocated ,V=0</a:t>
            </a:r>
          </a:p>
          <a:p>
            <a:endParaRPr lang="en-US" altLang="zh-CN" dirty="0"/>
          </a:p>
          <a:p>
            <a:r>
              <a:rPr lang="en-US" altLang="zh-CN" dirty="0" smtClean="0"/>
              <a:t>In Task 1,since the process still uses the kernel stack , so only need to initialize one PTE for the code of each process </a:t>
            </a:r>
          </a:p>
          <a:p>
            <a:endParaRPr lang="en-US" altLang="zh-CN" dirty="0"/>
          </a:p>
          <a:p>
            <a:r>
              <a:rPr lang="en-US" altLang="zh-CN" dirty="0" smtClean="0"/>
              <a:t>In Task 2, the process uses the virtual address for stack, so for each process, we need initialize two PTEs, one for code and another for stack.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53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the workflow of your page fault handler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880" cy="38807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Acquire lock</a:t>
            </a:r>
          </a:p>
          <a:p>
            <a:r>
              <a:rPr lang="en-US" altLang="zh-CN" dirty="0" smtClean="0"/>
              <a:t>Find the PTE in page table</a:t>
            </a:r>
            <a:endParaRPr lang="en-US" altLang="zh-CN" dirty="0"/>
          </a:p>
          <a:p>
            <a:r>
              <a:rPr lang="en-US" altLang="zh-CN" dirty="0" err="1" smtClean="0"/>
              <a:t>Page_alloc</a:t>
            </a:r>
            <a:endParaRPr lang="en-US" altLang="zh-CN" dirty="0"/>
          </a:p>
          <a:p>
            <a:r>
              <a:rPr lang="en-US" altLang="zh-CN" dirty="0" smtClean="0"/>
              <a:t>Page </a:t>
            </a:r>
            <a:r>
              <a:rPr lang="en-US" altLang="zh-CN" dirty="0"/>
              <a:t>in the content from the swap location on </a:t>
            </a:r>
            <a:r>
              <a:rPr lang="en-US" altLang="zh-CN" dirty="0" smtClean="0"/>
              <a:t>the disk(image)</a:t>
            </a:r>
            <a:endParaRPr lang="en-US" altLang="zh-CN" dirty="0"/>
          </a:p>
          <a:p>
            <a:r>
              <a:rPr lang="en-US" altLang="zh-CN" dirty="0" smtClean="0"/>
              <a:t>Change the PTE in page table (PFN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 flag)</a:t>
            </a:r>
            <a:endParaRPr lang="en-US" altLang="zh-CN" dirty="0"/>
          </a:p>
          <a:p>
            <a:r>
              <a:rPr lang="en-US" altLang="zh-CN" dirty="0" smtClean="0"/>
              <a:t>Flush TLB</a:t>
            </a:r>
          </a:p>
          <a:p>
            <a:r>
              <a:rPr lang="en-US" altLang="zh-CN" dirty="0" smtClean="0"/>
              <a:t>Release lock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6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do you handle TLB miss? When do you </a:t>
            </a:r>
            <a:r>
              <a:rPr lang="en-US" altLang="zh-CN" dirty="0" smtClean="0"/>
              <a:t>need to </a:t>
            </a:r>
            <a:r>
              <a:rPr lang="en-US" altLang="zh-CN" dirty="0"/>
              <a:t>flush TLB entries?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80126" cy="38807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Get the virtual address from CP0_BADVADDR</a:t>
            </a:r>
          </a:p>
          <a:p>
            <a:r>
              <a:rPr lang="en-US" altLang="zh-CN" dirty="0" smtClean="0"/>
              <a:t>Find the PTE in page table</a:t>
            </a:r>
          </a:p>
          <a:p>
            <a:r>
              <a:rPr lang="en-US" altLang="zh-CN" dirty="0" smtClean="0"/>
              <a:t>Fill the PTE into TLB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flush TLB : change the PTE in page table each time</a:t>
            </a:r>
            <a:r>
              <a:rPr lang="zh-CN" altLang="en-US" dirty="0" smtClean="0"/>
              <a:t>  </a:t>
            </a:r>
            <a:r>
              <a:rPr lang="en-US" altLang="zh-CN" dirty="0"/>
              <a:t>(</a:t>
            </a:r>
            <a:r>
              <a:rPr lang="en-US" altLang="zh-CN" dirty="0" smtClean="0"/>
              <a:t>initialize PTE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page fault)</a:t>
            </a:r>
            <a:r>
              <a:rPr lang="zh-CN" altLang="en-US" dirty="0" smtClean="0"/>
              <a:t>                       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29746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270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方正姚体</vt:lpstr>
      <vt:lpstr>华文新魏</vt:lpstr>
      <vt:lpstr>Arial</vt:lpstr>
      <vt:lpstr>Cambria</vt:lpstr>
      <vt:lpstr>Trebuchet MS</vt:lpstr>
      <vt:lpstr>Wingdings 3</vt:lpstr>
      <vt:lpstr>平面</vt:lpstr>
      <vt:lpstr>Project 5     Design   Review</vt:lpstr>
      <vt:lpstr>What is the virtual memory layout in your design </vt:lpstr>
      <vt:lpstr>How are virtual addresses translated into physical addresses? When are page faults triggered?  </vt:lpstr>
      <vt:lpstr>How do you track all physical page frames? </vt:lpstr>
      <vt:lpstr>What is the structure for your page table entry?  </vt:lpstr>
      <vt:lpstr>What are the initialized values for PTEs in tasks 1 and 2 respectively?  How many initialized PTEs in both tasks?  </vt:lpstr>
      <vt:lpstr>What is the workflow of your page fault handler  </vt:lpstr>
      <vt:lpstr>How do you handle TLB miss? When do you need to flush TLB entries?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   Design   Review</dc:title>
  <dc:creator>ZHENG YUAN</dc:creator>
  <cp:lastModifiedBy>ZHENG YUAN</cp:lastModifiedBy>
  <cp:revision>39</cp:revision>
  <dcterms:created xsi:type="dcterms:W3CDTF">2017-10-11T07:27:06Z</dcterms:created>
  <dcterms:modified xsi:type="dcterms:W3CDTF">2017-12-05T10:16:41Z</dcterms:modified>
</cp:coreProperties>
</file>