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r>
              <a:rPr lang="en-US" altLang="zh-CN" dirty="0" smtClean="0"/>
              <a:t>6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Design  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96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What is the disk layout in your design?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8023" y="2734408"/>
            <a:ext cx="10382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每一个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设计为</a:t>
            </a:r>
            <a:r>
              <a:rPr lang="en-US" altLang="zh-CN" sz="2400" dirty="0" smtClean="0"/>
              <a:t>4KB</a:t>
            </a:r>
            <a:r>
              <a:rPr lang="zh-CN" altLang="en-US" sz="2400" dirty="0" smtClean="0"/>
              <a:t>，一个</a:t>
            </a:r>
            <a:r>
              <a:rPr lang="en-US" altLang="zh-CN" sz="2400" dirty="0" smtClean="0"/>
              <a:t>4G</a:t>
            </a:r>
            <a:r>
              <a:rPr lang="zh-CN" altLang="en-US" sz="2400" dirty="0" smtClean="0"/>
              <a:t>的磁盘一共有</a:t>
            </a:r>
            <a:r>
              <a:rPr lang="en-US" altLang="zh-CN" sz="2400" dirty="0" smtClean="0"/>
              <a:t>1M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block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每个</a:t>
            </a:r>
            <a:r>
              <a:rPr lang="en-US" altLang="zh-CN" sz="2400" dirty="0" err="1" smtClean="0"/>
              <a:t>Super_block</a:t>
            </a:r>
            <a:r>
              <a:rPr lang="zh-CN" altLang="en-US" sz="2400" dirty="0" smtClean="0"/>
              <a:t>分配一个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设计为</a:t>
            </a:r>
            <a:r>
              <a:rPr lang="en-US" altLang="zh-CN" sz="2400" dirty="0" smtClean="0"/>
              <a:t>512K</a:t>
            </a:r>
            <a:r>
              <a:rPr lang="zh-CN" altLang="en-US" sz="2400" dirty="0" smtClean="0"/>
              <a:t>个，每个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设计为</a:t>
            </a:r>
            <a:r>
              <a:rPr lang="en-US" altLang="zh-CN" sz="2400" dirty="0" smtClean="0"/>
              <a:t>80B</a:t>
            </a:r>
            <a:r>
              <a:rPr lang="zh-CN" altLang="en-US" sz="2400" dirty="0" smtClean="0"/>
              <a:t>，则</a:t>
            </a:r>
            <a:r>
              <a:rPr lang="en-US" altLang="zh-CN" sz="2400" dirty="0" err="1" smtClean="0"/>
              <a:t>inode_table</a:t>
            </a:r>
            <a:r>
              <a:rPr lang="zh-CN" altLang="en-US" sz="2400" dirty="0" smtClean="0"/>
              <a:t>一共需要</a:t>
            </a:r>
            <a:r>
              <a:rPr lang="en-US" altLang="zh-CN" sz="2400" smtClean="0"/>
              <a:t>80B*512K=40MB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10K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，对应的</a:t>
            </a:r>
            <a:r>
              <a:rPr lang="en-US" altLang="zh-CN" sz="2400" dirty="0" err="1" smtClean="0"/>
              <a:t>inode_bit_map</a:t>
            </a:r>
            <a:r>
              <a:rPr lang="zh-CN" altLang="en-US" sz="2400" dirty="0" smtClean="0"/>
              <a:t>需要</a:t>
            </a:r>
            <a:r>
              <a:rPr lang="en-US" altLang="zh-CN" sz="2400" dirty="0" smtClean="0"/>
              <a:t>512K/8=64KB——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block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Data_block_bit_map</a:t>
            </a:r>
            <a:r>
              <a:rPr lang="zh-CN" altLang="en-US" sz="2400" dirty="0" smtClean="0"/>
              <a:t>需要</a:t>
            </a:r>
            <a:r>
              <a:rPr lang="en-US" altLang="zh-CN" sz="2400" dirty="0" smtClean="0"/>
              <a:t>1M/8=128KB——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block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所剩实际可用的</a:t>
            </a:r>
            <a:r>
              <a:rPr lang="en-US" altLang="zh-CN" sz="2400" dirty="0" err="1" smtClean="0"/>
              <a:t>data_block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1M-10K-16-32-2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25" y="1292469"/>
            <a:ext cx="8703112" cy="9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 you design the structures of FS</a:t>
            </a:r>
            <a:br>
              <a:rPr lang="en-US" altLang="zh-CN" dirty="0"/>
            </a:br>
            <a:r>
              <a:rPr lang="en-US" altLang="zh-CN" dirty="0"/>
              <a:t>metadata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Superblock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56" y="1361761"/>
            <a:ext cx="3179850" cy="51016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3406" y="4237892"/>
            <a:ext cx="9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 bitmap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 you design the structures of FS</a:t>
            </a:r>
            <a:br>
              <a:rPr lang="en-US" altLang="zh-CN" dirty="0"/>
            </a:br>
            <a:r>
              <a:rPr lang="en-US" altLang="zh-CN" dirty="0"/>
              <a:t>metadata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Inode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996315" y="3454644"/>
            <a:ext cx="455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 FILE SIZE:</a:t>
            </a:r>
          </a:p>
          <a:p>
            <a:r>
              <a:rPr lang="en-US" altLang="zh-CN" dirty="0" smtClean="0"/>
              <a:t>10*4KB+2*4KB/4B*4KB=8MB+40KB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03" y="1321775"/>
            <a:ext cx="3179850" cy="5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1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 you design the structures of FS</a:t>
            </a:r>
            <a:br>
              <a:rPr lang="en-US" altLang="zh-CN" dirty="0"/>
            </a:br>
            <a:r>
              <a:rPr lang="en-US" altLang="zh-CN" dirty="0"/>
              <a:t>metadata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7182989" cy="3880773"/>
          </a:xfrm>
        </p:spPr>
        <p:txBody>
          <a:bodyPr/>
          <a:lstStyle/>
          <a:p>
            <a:r>
              <a:rPr lang="en-US" altLang="zh-CN" dirty="0" err="1" smtClean="0"/>
              <a:t>dentry</a:t>
            </a:r>
            <a:r>
              <a:rPr lang="en-US" altLang="zh-CN" dirty="0" smtClean="0"/>
              <a:t> (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or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 smtClean="0"/>
              <a:t>每个</a:t>
            </a:r>
            <a:r>
              <a:rPr lang="en-US" altLang="zh-CN" sz="2400" dirty="0" err="1"/>
              <a:t>dentry</a:t>
            </a:r>
            <a:r>
              <a:rPr lang="zh-CN" altLang="en-US" sz="2400" dirty="0"/>
              <a:t>都有一个指向其父目录的指针（</a:t>
            </a:r>
            <a:r>
              <a:rPr lang="en-US" altLang="zh-CN" sz="2400" dirty="0" err="1"/>
              <a:t>d_parent</a:t>
            </a:r>
            <a:r>
              <a:rPr lang="zh-CN" altLang="en-US" sz="2400" dirty="0"/>
              <a:t>），一个子</a:t>
            </a:r>
            <a:r>
              <a:rPr lang="en-US" altLang="zh-CN" sz="2400" dirty="0" err="1"/>
              <a:t>dentry</a:t>
            </a:r>
            <a:r>
              <a:rPr lang="zh-CN" altLang="en-US" sz="2400" dirty="0"/>
              <a:t>的哈希列表（</a:t>
            </a:r>
            <a:r>
              <a:rPr lang="en-US" altLang="zh-CN" sz="2400" dirty="0" err="1"/>
              <a:t>d_child</a:t>
            </a:r>
            <a:r>
              <a:rPr lang="zh-CN" altLang="en-US" sz="2400" dirty="0"/>
              <a:t>）。其中，子</a:t>
            </a:r>
            <a:r>
              <a:rPr lang="en-US" altLang="zh-CN" sz="2400" dirty="0" err="1"/>
              <a:t>dentry</a:t>
            </a:r>
            <a:r>
              <a:rPr lang="zh-CN" altLang="en-US" sz="2400" dirty="0"/>
              <a:t>基本上就是目录中的文件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4" y="2357111"/>
            <a:ext cx="2971932" cy="3322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31" y="1270000"/>
            <a:ext cx="3836192" cy="10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9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How do you track all blocks and do block</a:t>
            </a:r>
            <a:br>
              <a:rPr lang="en-US" altLang="zh-CN" dirty="0"/>
            </a:br>
            <a:r>
              <a:rPr lang="en-US" altLang="zh-CN" dirty="0"/>
              <a:t>allocation?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data_block_bit_ma</a:t>
            </a:r>
            <a:r>
              <a:rPr lang="en-US" altLang="zh-CN" dirty="0" err="1"/>
              <a:t>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59035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What to do when initializing a file system?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Mkfs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FS metadata(superblock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 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inode_table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bit_ma</a:t>
            </a:r>
            <a:r>
              <a:rPr lang="en-US" altLang="zh-CN" dirty="0" err="1"/>
              <a:t>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Create root directory</a:t>
            </a:r>
          </a:p>
          <a:p>
            <a:pPr lvl="1"/>
            <a:r>
              <a:rPr lang="en-US" altLang="zh-CN" dirty="0" smtClean="0"/>
              <a:t>Initialize file descriptor table</a:t>
            </a:r>
          </a:p>
          <a:p>
            <a:r>
              <a:rPr lang="en-US" altLang="zh-CN" dirty="0" smtClean="0"/>
              <a:t>mount</a:t>
            </a:r>
            <a:endParaRPr lang="en-US" altLang="zh-CN" dirty="0"/>
          </a:p>
          <a:p>
            <a:pPr lvl="1"/>
            <a:r>
              <a:rPr lang="en-US" altLang="zh-CN" dirty="0" smtClean="0"/>
              <a:t>Read on-disk structures of FS metadata into memory, and initialize the in-memory structure</a:t>
            </a:r>
            <a:endParaRPr lang="en-US" altLang="zh-CN" dirty="0"/>
          </a:p>
          <a:p>
            <a:pPr lvl="1"/>
            <a:r>
              <a:rPr lang="en-US" altLang="zh-CN" dirty="0"/>
              <a:t>Create root directory</a:t>
            </a:r>
          </a:p>
          <a:p>
            <a:pPr lvl="1"/>
            <a:r>
              <a:rPr lang="en-US" altLang="zh-CN" dirty="0"/>
              <a:t>Initialize file descriptor table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39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do you handle path lookup?</a:t>
            </a:r>
            <a:r>
              <a:rPr lang="en-US" altLang="zh-CN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880" cy="388077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在内核中保存一份当前已经搜索过的文件的树状结构</a:t>
            </a:r>
            <a:endParaRPr lang="en-US" altLang="zh-CN" sz="2800" dirty="0" smtClean="0"/>
          </a:p>
          <a:p>
            <a:r>
              <a:rPr lang="zh-CN" altLang="en-US" sz="2800" dirty="0" smtClean="0"/>
              <a:t>首先在内核中保存的树状结构中搜索路径，如果按照某一条路径无法搜索到，那么从中断的目录开始进入磁盘逐级查找（</a:t>
            </a:r>
            <a:r>
              <a:rPr lang="en-US" altLang="zh-CN" sz="2800" dirty="0" err="1" smtClean="0"/>
              <a:t>inode-data_block</a:t>
            </a:r>
            <a:r>
              <a:rPr lang="zh-CN" altLang="en-US" sz="2800" dirty="0" smtClean="0"/>
              <a:t>），并将对应目录添加到内核树状目录中</a:t>
            </a:r>
            <a:endParaRPr lang="en-US" altLang="zh-CN" sz="2800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5336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287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Project 6     Design   Review</vt:lpstr>
      <vt:lpstr>What is the disk layout in your design? </vt:lpstr>
      <vt:lpstr>How do you design the structures of FS metadata ？ </vt:lpstr>
      <vt:lpstr>How do you design the structures of FS metadata ？ </vt:lpstr>
      <vt:lpstr>How do you design the structures of FS metadata ？ </vt:lpstr>
      <vt:lpstr>How do you track all blocks and do block allocation? </vt:lpstr>
      <vt:lpstr>What to do when initializing a file system? </vt:lpstr>
      <vt:lpstr>How do you handle path lookup?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   Design   Review</dc:title>
  <dc:creator>ZHENG YUAN</dc:creator>
  <cp:lastModifiedBy>ZHENG YUAN</cp:lastModifiedBy>
  <cp:revision>59</cp:revision>
  <dcterms:created xsi:type="dcterms:W3CDTF">2017-10-11T07:27:06Z</dcterms:created>
  <dcterms:modified xsi:type="dcterms:W3CDTF">2017-12-27T11:43:04Z</dcterms:modified>
</cp:coreProperties>
</file>