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107_E55C4125.xml" ContentType="application/vnd.ms-powerpoint.comments+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8"/>
  </p:notesMasterIdLst>
  <p:sldIdLst>
    <p:sldId id="256" r:id="rId2"/>
    <p:sldId id="257" r:id="rId3"/>
    <p:sldId id="258" r:id="rId4"/>
    <p:sldId id="259" r:id="rId5"/>
    <p:sldId id="274" r:id="rId6"/>
    <p:sldId id="275" r:id="rId7"/>
    <p:sldId id="261" r:id="rId8"/>
    <p:sldId id="268" r:id="rId9"/>
    <p:sldId id="269" r:id="rId10"/>
    <p:sldId id="270" r:id="rId11"/>
    <p:sldId id="262" r:id="rId12"/>
    <p:sldId id="266" r:id="rId13"/>
    <p:sldId id="267" r:id="rId14"/>
    <p:sldId id="263" r:id="rId15"/>
    <p:sldId id="264"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ADCE023-AD5C-57B5-75D4-D8BABB0D72DE}" name="Su, Xiaolu" initials="SX" userId="S::xsu73@gatech.edu::a1fd9adf-f2ab-4de7-acac-7e16d3ddfe34" providerId="AD"/>
  <p188:author id="{90C36EC4-486F-5239-960D-68E88265C4CD}" name="Chen, Jenny X" initials="CX" userId="S::jchen3176@gatech.edu::7fecc22b-e3e9-4866-aab5-fea4548240c1"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473E7F-05DD-4822-808E-D1403F6FF46F}" v="630" dt="2022-11-15T05:27:23.607"/>
    <p1510:client id="{08958D42-A544-4690-970A-66330B2A6618}" v="1" dt="2022-11-15T22:36:15.941"/>
    <p1510:client id="{0B4F1EAD-8EC4-40C2-90B9-04A3B82818D4}" v="2005" dt="2022-11-15T20:24:27.515"/>
    <p1510:client id="{0BA998BA-C97C-84EE-F70D-F81F366E74D9}" v="545" dt="2022-11-16T03:18:54.906"/>
    <p1510:client id="{1154AF44-0DE1-4C15-8233-443337F41297}" v="1" dt="2022-11-21T01:34:07.483"/>
    <p1510:client id="{29218A46-5309-4751-9538-738A3CF46320}" v="102" dt="2022-11-16T04:24:19.709"/>
    <p1510:client id="{32A47CE1-AF50-41DB-A69D-484FD3A2F454}" v="19" dt="2022-11-15T12:46:44.159"/>
    <p1510:client id="{39D2FB3C-8DE1-0B1A-5F67-A2B2A1AD6D0A}" v="884" dt="2022-11-15T04:17:25.941"/>
    <p1510:client id="{48EF525E-6D28-4C86-BA64-33F54947E630}" v="2306" dt="2022-11-15T23:04:39.419"/>
    <p1510:client id="{55EE3200-E91F-409B-AF41-14A3998FBA48}" v="231" dt="2022-11-15T13:57:05.425"/>
    <p1510:client id="{6562F511-4AE1-4D95-8036-DCDB14315B82}" v="1396" dt="2022-11-16T00:12:31.381"/>
    <p1510:client id="{668A218C-822F-4B62-9F8A-613D8D1388B5}" v="25" dt="2022-11-15T18:57:01.572"/>
    <p1510:client id="{6F81E139-A153-483A-8CDB-E3E1BED359FB}" v="60" dt="2022-11-15T16:12:15.125"/>
    <p1510:client id="{712DD15A-4B2E-47A4-BC41-9047FE9705C3}" v="55" dt="2022-11-16T04:06:27.515"/>
    <p1510:client id="{7478A983-0F94-407A-A070-D4F116DA5B4D}" v="11" dt="2022-11-15T15:55:38.816"/>
    <p1510:client id="{7977E790-4F85-4036-8BEB-D33A8FEE491E}" v="2" dt="2022-11-21T02:50:36.130"/>
    <p1510:client id="{87746B84-6B36-2393-BEA5-60BDB93229C3}" v="20" dt="2022-11-16T00:40:09.224"/>
    <p1510:client id="{8BD7E7CC-0710-43EC-BC20-427021CD32F5}" v="79" dt="2022-11-16T00:18:39.594"/>
    <p1510:client id="{9E0951DF-452F-4963-B13F-1031C4CBB355}" v="158" dt="2022-11-15T21:56:09.619"/>
    <p1510:client id="{AE0A3935-3CEB-428F-966F-F8EAF84DE315}" v="9" dt="2022-11-16T06:18:46.922"/>
    <p1510:client id="{C2153EF3-E198-4E9A-8A5D-543E27CC6F57}" v="138" dt="2022-11-15T17:23:59.638"/>
    <p1510:client id="{C6AEC3A5-5113-417C-8DFC-7A23FB0A5861}" v="12" dt="2022-11-15T15:44:22.811"/>
    <p1510:client id="{E691DAB3-A8FF-466C-87CE-8D08063AEB8A}" v="12" dt="2022-11-15T21:46:11.100"/>
    <p1510:client id="{EE43E966-607E-4F2E-BFDB-39653266A6E5}" v="26" dt="2022-11-15T23:03:37.829"/>
    <p1510:client id="{FCB33F6D-4F68-411F-9A91-D2C96316ACD1}" v="3647" dt="2022-11-15T06:30:29.5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yankar, Makrand" userId="S::mkalyankar3@gatech.edu::d35ad74d-9ac6-4f68-bc2f-07f1529d5bbb" providerId="AD" clId="Web-{32A47CE1-AF50-41DB-A69D-484FD3A2F454}"/>
    <pc:docChg chg="modSld">
      <pc:chgData name="Kalyankar, Makrand" userId="S::mkalyankar3@gatech.edu::d35ad74d-9ac6-4f68-bc2f-07f1529d5bbb" providerId="AD" clId="Web-{32A47CE1-AF50-41DB-A69D-484FD3A2F454}" dt="2022-11-15T12:46:40.284" v="19" actId="20577"/>
      <pc:docMkLst>
        <pc:docMk/>
      </pc:docMkLst>
      <pc:sldChg chg="modSp">
        <pc:chgData name="Kalyankar, Makrand" userId="S::mkalyankar3@gatech.edu::d35ad74d-9ac6-4f68-bc2f-07f1529d5bbb" providerId="AD" clId="Web-{32A47CE1-AF50-41DB-A69D-484FD3A2F454}" dt="2022-11-15T12:46:40.284" v="19" actId="20577"/>
        <pc:sldMkLst>
          <pc:docMk/>
          <pc:sldMk cId="4190253268" sldId="259"/>
        </pc:sldMkLst>
        <pc:spChg chg="mod">
          <ac:chgData name="Kalyankar, Makrand" userId="S::mkalyankar3@gatech.edu::d35ad74d-9ac6-4f68-bc2f-07f1529d5bbb" providerId="AD" clId="Web-{32A47CE1-AF50-41DB-A69D-484FD3A2F454}" dt="2022-11-15T12:46:40.284" v="19" actId="20577"/>
          <ac:spMkLst>
            <pc:docMk/>
            <pc:sldMk cId="4190253268" sldId="259"/>
            <ac:spMk id="3" creationId="{40DD06B3-6CE2-990F-D7ED-069932A16BEE}"/>
          </ac:spMkLst>
        </pc:spChg>
      </pc:sldChg>
      <pc:sldChg chg="modSp">
        <pc:chgData name="Kalyankar, Makrand" userId="S::mkalyankar3@gatech.edu::d35ad74d-9ac6-4f68-bc2f-07f1529d5bbb" providerId="AD" clId="Web-{32A47CE1-AF50-41DB-A69D-484FD3A2F454}" dt="2022-11-15T12:45:44.781" v="6" actId="20577"/>
        <pc:sldMkLst>
          <pc:docMk/>
          <pc:sldMk cId="3848028453" sldId="263"/>
        </pc:sldMkLst>
        <pc:spChg chg="mod">
          <ac:chgData name="Kalyankar, Makrand" userId="S::mkalyankar3@gatech.edu::d35ad74d-9ac6-4f68-bc2f-07f1529d5bbb" providerId="AD" clId="Web-{32A47CE1-AF50-41DB-A69D-484FD3A2F454}" dt="2022-11-15T12:45:44.781" v="6" actId="20577"/>
          <ac:spMkLst>
            <pc:docMk/>
            <pc:sldMk cId="3848028453" sldId="263"/>
            <ac:spMk id="3" creationId="{59DB8713-4331-9963-8404-D365B452723E}"/>
          </ac:spMkLst>
        </pc:spChg>
      </pc:sldChg>
    </pc:docChg>
  </pc:docChgLst>
  <pc:docChgLst>
    <pc:chgData name="Weiner, Meir" userId="S::mweiner30@gatech.edu::a0938e55-5606-4f56-b1e8-b32381a93ff1" providerId="AD" clId="Web-{E691DAB3-A8FF-466C-87CE-8D08063AEB8A}"/>
    <pc:docChg chg="modSld">
      <pc:chgData name="Weiner, Meir" userId="S::mweiner30@gatech.edu::a0938e55-5606-4f56-b1e8-b32381a93ff1" providerId="AD" clId="Web-{E691DAB3-A8FF-466C-87CE-8D08063AEB8A}" dt="2022-11-15T21:46:11.100" v="10" actId="1076"/>
      <pc:docMkLst>
        <pc:docMk/>
      </pc:docMkLst>
      <pc:sldChg chg="addSp modSp">
        <pc:chgData name="Weiner, Meir" userId="S::mweiner30@gatech.edu::a0938e55-5606-4f56-b1e8-b32381a93ff1" providerId="AD" clId="Web-{E691DAB3-A8FF-466C-87CE-8D08063AEB8A}" dt="2022-11-15T21:46:11.100" v="10" actId="1076"/>
        <pc:sldMkLst>
          <pc:docMk/>
          <pc:sldMk cId="3560737544" sldId="260"/>
        </pc:sldMkLst>
        <pc:spChg chg="mod">
          <ac:chgData name="Weiner, Meir" userId="S::mweiner30@gatech.edu::a0938e55-5606-4f56-b1e8-b32381a93ff1" providerId="AD" clId="Web-{E691DAB3-A8FF-466C-87CE-8D08063AEB8A}" dt="2022-11-15T21:45:55.709" v="8" actId="14100"/>
          <ac:spMkLst>
            <pc:docMk/>
            <pc:sldMk cId="3560737544" sldId="260"/>
            <ac:spMk id="4" creationId="{B55D6BC7-1638-EAC2-3EF5-1426A4675DA4}"/>
          </ac:spMkLst>
        </pc:spChg>
        <pc:picChg chg="add mod">
          <ac:chgData name="Weiner, Meir" userId="S::mweiner30@gatech.edu::a0938e55-5606-4f56-b1e8-b32381a93ff1" providerId="AD" clId="Web-{E691DAB3-A8FF-466C-87CE-8D08063AEB8A}" dt="2022-11-15T21:46:11.100" v="10" actId="1076"/>
          <ac:picMkLst>
            <pc:docMk/>
            <pc:sldMk cId="3560737544" sldId="260"/>
            <ac:picMk id="5" creationId="{29158F76-E2D2-3E62-C484-61F393486C49}"/>
          </ac:picMkLst>
        </pc:picChg>
      </pc:sldChg>
    </pc:docChg>
  </pc:docChgLst>
  <pc:docChgLst>
    <pc:chgData name="Weiner, Meir" userId="S::mweiner30@gatech.edu::a0938e55-5606-4f56-b1e8-b32381a93ff1" providerId="AD" clId="Web-{AE0A3935-3CEB-428F-966F-F8EAF84DE315}"/>
    <pc:docChg chg="addSld delSld modSld sldOrd">
      <pc:chgData name="Weiner, Meir" userId="S::mweiner30@gatech.edu::a0938e55-5606-4f56-b1e8-b32381a93ff1" providerId="AD" clId="Web-{AE0A3935-3CEB-428F-966F-F8EAF84DE315}" dt="2022-11-16T06:18:46.922" v="8" actId="1076"/>
      <pc:docMkLst>
        <pc:docMk/>
      </pc:docMkLst>
      <pc:sldChg chg="del">
        <pc:chgData name="Weiner, Meir" userId="S::mweiner30@gatech.edu::a0938e55-5606-4f56-b1e8-b32381a93ff1" providerId="AD" clId="Web-{AE0A3935-3CEB-428F-966F-F8EAF84DE315}" dt="2022-11-16T06:17:21.827" v="2"/>
        <pc:sldMkLst>
          <pc:docMk/>
          <pc:sldMk cId="3560737544" sldId="260"/>
        </pc:sldMkLst>
      </pc:sldChg>
      <pc:sldChg chg="del">
        <pc:chgData name="Weiner, Meir" userId="S::mweiner30@gatech.edu::a0938e55-5606-4f56-b1e8-b32381a93ff1" providerId="AD" clId="Web-{AE0A3935-3CEB-428F-966F-F8EAF84DE315}" dt="2022-11-16T06:17:45.608" v="4"/>
        <pc:sldMkLst>
          <pc:docMk/>
          <pc:sldMk cId="3138846069" sldId="273"/>
        </pc:sldMkLst>
      </pc:sldChg>
      <pc:sldChg chg="delSp add ord delAnim">
        <pc:chgData name="Weiner, Meir" userId="S::mweiner30@gatech.edu::a0938e55-5606-4f56-b1e8-b32381a93ff1" providerId="AD" clId="Web-{AE0A3935-3CEB-428F-966F-F8EAF84DE315}" dt="2022-11-16T06:17:25.139" v="3"/>
        <pc:sldMkLst>
          <pc:docMk/>
          <pc:sldMk cId="3239172085" sldId="274"/>
        </pc:sldMkLst>
        <pc:picChg chg="del">
          <ac:chgData name="Weiner, Meir" userId="S::mweiner30@gatech.edu::a0938e55-5606-4f56-b1e8-b32381a93ff1" providerId="AD" clId="Web-{AE0A3935-3CEB-428F-966F-F8EAF84DE315}" dt="2022-11-16T06:17:25.139" v="3"/>
          <ac:picMkLst>
            <pc:docMk/>
            <pc:sldMk cId="3239172085" sldId="274"/>
            <ac:picMk id="89" creationId="{7413880C-8BC1-0708-F0F8-01A3DB9DD84D}"/>
          </ac:picMkLst>
        </pc:picChg>
      </pc:sldChg>
      <pc:sldChg chg="delSp modSp add ord delAnim">
        <pc:chgData name="Weiner, Meir" userId="S::mweiner30@gatech.edu::a0938e55-5606-4f56-b1e8-b32381a93ff1" providerId="AD" clId="Web-{AE0A3935-3CEB-428F-966F-F8EAF84DE315}" dt="2022-11-16T06:18:46.922" v="8" actId="1076"/>
        <pc:sldMkLst>
          <pc:docMk/>
          <pc:sldMk cId="519546254" sldId="275"/>
        </pc:sldMkLst>
        <pc:spChg chg="mod">
          <ac:chgData name="Weiner, Meir" userId="S::mweiner30@gatech.edu::a0938e55-5606-4f56-b1e8-b32381a93ff1" providerId="AD" clId="Web-{AE0A3935-3CEB-428F-966F-F8EAF84DE315}" dt="2022-11-16T06:18:46.922" v="8" actId="1076"/>
          <ac:spMkLst>
            <pc:docMk/>
            <pc:sldMk cId="519546254" sldId="275"/>
            <ac:spMk id="29" creationId="{D781FC74-AFF6-389E-DBE3-4515825F5BE5}"/>
          </ac:spMkLst>
        </pc:spChg>
        <pc:picChg chg="del">
          <ac:chgData name="Weiner, Meir" userId="S::mweiner30@gatech.edu::a0938e55-5606-4f56-b1e8-b32381a93ff1" providerId="AD" clId="Web-{AE0A3935-3CEB-428F-966F-F8EAF84DE315}" dt="2022-11-16T06:17:54.499" v="7"/>
          <ac:picMkLst>
            <pc:docMk/>
            <pc:sldMk cId="519546254" sldId="275"/>
            <ac:picMk id="138" creationId="{CEC79804-95CE-24E8-6A13-F064B39C04DB}"/>
          </ac:picMkLst>
        </pc:picChg>
      </pc:sldChg>
    </pc:docChg>
  </pc:docChgLst>
  <pc:docChgLst>
    <pc:chgData name="Cascioli, Jonathan" userId="S::jcascioli3@gatech.edu::81f31b71-0faf-483f-bc65-081824231864" providerId="AD" clId="Web-{C2153EF3-E198-4E9A-8A5D-543E27CC6F57}"/>
    <pc:docChg chg="modSld">
      <pc:chgData name="Cascioli, Jonathan" userId="S::jcascioli3@gatech.edu::81f31b71-0faf-483f-bc65-081824231864" providerId="AD" clId="Web-{C2153EF3-E198-4E9A-8A5D-543E27CC6F57}" dt="2022-11-15T17:23:59.013" v="866" actId="20577"/>
      <pc:docMkLst>
        <pc:docMk/>
      </pc:docMkLst>
      <pc:sldChg chg="addSp delSp modSp modNotes">
        <pc:chgData name="Cascioli, Jonathan" userId="S::jcascioli3@gatech.edu::81f31b71-0faf-483f-bc65-081824231864" providerId="AD" clId="Web-{C2153EF3-E198-4E9A-8A5D-543E27CC6F57}" dt="2022-11-15T17:23:59.013" v="866" actId="20577"/>
        <pc:sldMkLst>
          <pc:docMk/>
          <pc:sldMk cId="3477798801" sldId="264"/>
        </pc:sldMkLst>
        <pc:spChg chg="mod">
          <ac:chgData name="Cascioli, Jonathan" userId="S::jcascioli3@gatech.edu::81f31b71-0faf-483f-bc65-081824231864" providerId="AD" clId="Web-{C2153EF3-E198-4E9A-8A5D-543E27CC6F57}" dt="2022-11-15T17:08:56.783" v="262" actId="1076"/>
          <ac:spMkLst>
            <pc:docMk/>
            <pc:sldMk cId="3477798801" sldId="264"/>
            <ac:spMk id="3" creationId="{59DB8713-4331-9963-8404-D365B452723E}"/>
          </ac:spMkLst>
        </pc:spChg>
        <pc:spChg chg="add del mod">
          <ac:chgData name="Cascioli, Jonathan" userId="S::jcascioli3@gatech.edu::81f31b71-0faf-483f-bc65-081824231864" providerId="AD" clId="Web-{C2153EF3-E198-4E9A-8A5D-543E27CC6F57}" dt="2022-11-15T16:41:11.233" v="192"/>
          <ac:spMkLst>
            <pc:docMk/>
            <pc:sldMk cId="3477798801" sldId="264"/>
            <ac:spMk id="36" creationId="{DB547797-AE38-2CF6-18DB-D5CF526026AC}"/>
          </ac:spMkLst>
        </pc:spChg>
        <pc:spChg chg="add mod">
          <ac:chgData name="Cascioli, Jonathan" userId="S::jcascioli3@gatech.edu::81f31b71-0faf-483f-bc65-081824231864" providerId="AD" clId="Web-{C2153EF3-E198-4E9A-8A5D-543E27CC6F57}" dt="2022-11-15T17:23:59.013" v="866" actId="20577"/>
          <ac:spMkLst>
            <pc:docMk/>
            <pc:sldMk cId="3477798801" sldId="264"/>
            <ac:spMk id="469" creationId="{A49872DE-85F2-BA87-EB4E-254358C96B0D}"/>
          </ac:spMkLst>
        </pc:spChg>
        <pc:graphicFrameChg chg="mod modGraphic">
          <ac:chgData name="Cascioli, Jonathan" userId="S::jcascioli3@gatech.edu::81f31b71-0faf-483f-bc65-081824231864" providerId="AD" clId="Web-{C2153EF3-E198-4E9A-8A5D-543E27CC6F57}" dt="2022-11-15T16:42:36.033" v="206" actId="14100"/>
          <ac:graphicFrameMkLst>
            <pc:docMk/>
            <pc:sldMk cId="3477798801" sldId="264"/>
            <ac:graphicFrameMk id="4" creationId="{7B2F5E4A-101A-858B-5E7C-584B8623A122}"/>
          </ac:graphicFrameMkLst>
        </pc:graphicFrameChg>
      </pc:sldChg>
    </pc:docChg>
  </pc:docChgLst>
  <pc:docChgLst>
    <pc:chgData name="Chen, Jenny X" userId="S::jchen3176@gatech.edu::7fecc22b-e3e9-4866-aab5-fea4548240c1" providerId="AD" clId="Web-{87746B84-6B36-2393-BEA5-60BDB93229C3}"/>
    <pc:docChg chg="modSld">
      <pc:chgData name="Chen, Jenny X" userId="S::jchen3176@gatech.edu::7fecc22b-e3e9-4866-aab5-fea4548240c1" providerId="AD" clId="Web-{87746B84-6B36-2393-BEA5-60BDB93229C3}" dt="2022-11-16T00:40:09.224" v="20" actId="20577"/>
      <pc:docMkLst>
        <pc:docMk/>
      </pc:docMkLst>
      <pc:sldChg chg="modSp">
        <pc:chgData name="Chen, Jenny X" userId="S::jchen3176@gatech.edu::7fecc22b-e3e9-4866-aab5-fea4548240c1" providerId="AD" clId="Web-{87746B84-6B36-2393-BEA5-60BDB93229C3}" dt="2022-11-16T00:40:09.224" v="20" actId="20577"/>
        <pc:sldMkLst>
          <pc:docMk/>
          <pc:sldMk cId="3848028453" sldId="263"/>
        </pc:sldMkLst>
        <pc:spChg chg="mod">
          <ac:chgData name="Chen, Jenny X" userId="S::jchen3176@gatech.edu::7fecc22b-e3e9-4866-aab5-fea4548240c1" providerId="AD" clId="Web-{87746B84-6B36-2393-BEA5-60BDB93229C3}" dt="2022-11-16T00:40:09.224" v="20" actId="20577"/>
          <ac:spMkLst>
            <pc:docMk/>
            <pc:sldMk cId="3848028453" sldId="263"/>
            <ac:spMk id="3" creationId="{59DB8713-4331-9963-8404-D365B452723E}"/>
          </ac:spMkLst>
        </pc:spChg>
      </pc:sldChg>
    </pc:docChg>
  </pc:docChgLst>
  <pc:docChgLst>
    <pc:chgData name="Cascioli, Jonathan" userId="S::jcascioli3@gatech.edu::81f31b71-0faf-483f-bc65-081824231864" providerId="AD" clId="Web-{0E96A891-17DE-4097-B51B-A8942F5DAF46}"/>
    <pc:docChg chg="modSld">
      <pc:chgData name="Cascioli, Jonathan" userId="S::jcascioli3@gatech.edu::81f31b71-0faf-483f-bc65-081824231864" providerId="AD" clId="Web-{0E96A891-17DE-4097-B51B-A8942F5DAF46}" dt="2022-11-15T02:41:00.011" v="1301"/>
      <pc:docMkLst>
        <pc:docMk/>
      </pc:docMkLst>
      <pc:sldChg chg="addSp delSp modSp modNotes">
        <pc:chgData name="Cascioli, Jonathan" userId="S::jcascioli3@gatech.edu::81f31b71-0faf-483f-bc65-081824231864" providerId="AD" clId="Web-{0E96A891-17DE-4097-B51B-A8942F5DAF46}" dt="2022-11-15T02:41:00.011" v="1301"/>
        <pc:sldMkLst>
          <pc:docMk/>
          <pc:sldMk cId="2339908105" sldId="258"/>
        </pc:sldMkLst>
        <pc:spChg chg="del mod">
          <ac:chgData name="Cascioli, Jonathan" userId="S::jcascioli3@gatech.edu::81f31b71-0faf-483f-bc65-081824231864" providerId="AD" clId="Web-{0E96A891-17DE-4097-B51B-A8942F5DAF46}" dt="2022-11-15T01:37:43.946" v="25"/>
          <ac:spMkLst>
            <pc:docMk/>
            <pc:sldMk cId="2339908105" sldId="258"/>
            <ac:spMk id="3" creationId="{F589CA4E-270E-B379-2E58-0C3223EC924D}"/>
          </ac:spMkLst>
        </pc:spChg>
        <pc:graphicFrameChg chg="add mod ord modGraphic">
          <ac:chgData name="Cascioli, Jonathan" userId="S::jcascioli3@gatech.edu::81f31b71-0faf-483f-bc65-081824231864" providerId="AD" clId="Web-{0E96A891-17DE-4097-B51B-A8942F5DAF46}" dt="2022-11-15T01:42:27.922" v="107" actId="20577"/>
          <ac:graphicFrameMkLst>
            <pc:docMk/>
            <pc:sldMk cId="2339908105" sldId="258"/>
            <ac:graphicFrameMk id="4" creationId="{C1E2808F-0120-EBC4-E574-27CBA0491382}"/>
          </ac:graphicFrameMkLst>
        </pc:graphicFrameChg>
      </pc:sldChg>
    </pc:docChg>
  </pc:docChgLst>
  <pc:docChgLst>
    <pc:chgData name="Kalyankar, Makrand" userId="S::mkalyankar3@gatech.edu::d35ad74d-9ac6-4f68-bc2f-07f1529d5bbb" providerId="AD" clId="Web-{C6AEC3A5-5113-417C-8DFC-7A23FB0A5861}"/>
    <pc:docChg chg="modSld">
      <pc:chgData name="Kalyankar, Makrand" userId="S::mkalyankar3@gatech.edu::d35ad74d-9ac6-4f68-bc2f-07f1529d5bbb" providerId="AD" clId="Web-{C6AEC3A5-5113-417C-8DFC-7A23FB0A5861}" dt="2022-11-15T15:44:22.811" v="11" actId="14100"/>
      <pc:docMkLst>
        <pc:docMk/>
      </pc:docMkLst>
      <pc:sldChg chg="modSp">
        <pc:chgData name="Kalyankar, Makrand" userId="S::mkalyankar3@gatech.edu::d35ad74d-9ac6-4f68-bc2f-07f1529d5bbb" providerId="AD" clId="Web-{C6AEC3A5-5113-417C-8DFC-7A23FB0A5861}" dt="2022-11-15T15:44:22.811" v="11" actId="14100"/>
        <pc:sldMkLst>
          <pc:docMk/>
          <pc:sldMk cId="4190253268" sldId="259"/>
        </pc:sldMkLst>
        <pc:spChg chg="mod">
          <ac:chgData name="Kalyankar, Makrand" userId="S::mkalyankar3@gatech.edu::d35ad74d-9ac6-4f68-bc2f-07f1529d5bbb" providerId="AD" clId="Web-{C6AEC3A5-5113-417C-8DFC-7A23FB0A5861}" dt="2022-11-15T15:44:22.811" v="11" actId="14100"/>
          <ac:spMkLst>
            <pc:docMk/>
            <pc:sldMk cId="4190253268" sldId="259"/>
            <ac:spMk id="3" creationId="{40DD06B3-6CE2-990F-D7ED-069932A16BEE}"/>
          </ac:spMkLst>
        </pc:spChg>
      </pc:sldChg>
      <pc:sldChg chg="modSp">
        <pc:chgData name="Kalyankar, Makrand" userId="S::mkalyankar3@gatech.edu::d35ad74d-9ac6-4f68-bc2f-07f1529d5bbb" providerId="AD" clId="Web-{C6AEC3A5-5113-417C-8DFC-7A23FB0A5861}" dt="2022-11-15T15:43:41.638" v="10" actId="20577"/>
        <pc:sldMkLst>
          <pc:docMk/>
          <pc:sldMk cId="3560737544" sldId="260"/>
        </pc:sldMkLst>
        <pc:spChg chg="mod">
          <ac:chgData name="Kalyankar, Makrand" userId="S::mkalyankar3@gatech.edu::d35ad74d-9ac6-4f68-bc2f-07f1529d5bbb" providerId="AD" clId="Web-{C6AEC3A5-5113-417C-8DFC-7A23FB0A5861}" dt="2022-11-15T15:43:41.638" v="10" actId="20577"/>
          <ac:spMkLst>
            <pc:docMk/>
            <pc:sldMk cId="3560737544" sldId="260"/>
            <ac:spMk id="3" creationId="{4CADB219-F5AF-DBDA-3D5B-E91E0B1C8946}"/>
          </ac:spMkLst>
        </pc:spChg>
      </pc:sldChg>
    </pc:docChg>
  </pc:docChgLst>
  <pc:docChgLst>
    <pc:chgData name="Cascioli, Jonathan" userId="S::jcascioli3@gatech.edu::81f31b71-0faf-483f-bc65-081824231864" providerId="AD" clId="Web-{C60B07E8-A7D8-4787-9E23-D1FF38DF5902}"/>
    <pc:docChg chg="modSld">
      <pc:chgData name="Cascioli, Jonathan" userId="S::jcascioli3@gatech.edu::81f31b71-0faf-483f-bc65-081824231864" providerId="AD" clId="Web-{C60B07E8-A7D8-4787-9E23-D1FF38DF5902}" dt="2022-11-15T20:18:44.770" v="6"/>
      <pc:docMkLst>
        <pc:docMk/>
      </pc:docMkLst>
      <pc:sldChg chg="modNotes">
        <pc:chgData name="Cascioli, Jonathan" userId="S::jcascioli3@gatech.edu::81f31b71-0faf-483f-bc65-081824231864" providerId="AD" clId="Web-{C60B07E8-A7D8-4787-9E23-D1FF38DF5902}" dt="2022-11-15T20:18:44.770" v="6"/>
        <pc:sldMkLst>
          <pc:docMk/>
          <pc:sldMk cId="3477798801" sldId="264"/>
        </pc:sldMkLst>
      </pc:sldChg>
    </pc:docChg>
  </pc:docChgLst>
  <pc:docChgLst>
    <pc:chgData name="Cascioli, Jonathan" userId="S::jcascioli3@gatech.edu::81f31b71-0faf-483f-bc65-081824231864" providerId="AD" clId="Web-{1154AF44-0DE1-4C15-8233-443337F41297}"/>
    <pc:docChg chg="modSld">
      <pc:chgData name="Cascioli, Jonathan" userId="S::jcascioli3@gatech.edu::81f31b71-0faf-483f-bc65-081824231864" providerId="AD" clId="Web-{1154AF44-0DE1-4C15-8233-443337F41297}" dt="2022-11-21T01:34:07.483" v="0"/>
      <pc:docMkLst>
        <pc:docMk/>
      </pc:docMkLst>
      <pc:sldChg chg="addSp delSp modSp">
        <pc:chgData name="Cascioli, Jonathan" userId="S::jcascioli3@gatech.edu::81f31b71-0faf-483f-bc65-081824231864" providerId="AD" clId="Web-{1154AF44-0DE1-4C15-8233-443337F41297}" dt="2022-11-21T01:34:07.483" v="0"/>
        <pc:sldMkLst>
          <pc:docMk/>
          <pc:sldMk cId="2510433346" sldId="271"/>
        </pc:sldMkLst>
        <pc:spChg chg="del">
          <ac:chgData name="Cascioli, Jonathan" userId="S::jcascioli3@gatech.edu::81f31b71-0faf-483f-bc65-081824231864" providerId="AD" clId="Web-{1154AF44-0DE1-4C15-8233-443337F41297}" dt="2022-11-21T01:34:07.483" v="0"/>
          <ac:spMkLst>
            <pc:docMk/>
            <pc:sldMk cId="2510433346" sldId="271"/>
            <ac:spMk id="3" creationId="{59DB8713-4331-9963-8404-D365B452723E}"/>
          </ac:spMkLst>
        </pc:spChg>
        <pc:spChg chg="add mod">
          <ac:chgData name="Cascioli, Jonathan" userId="S::jcascioli3@gatech.edu::81f31b71-0faf-483f-bc65-081824231864" providerId="AD" clId="Web-{1154AF44-0DE1-4C15-8233-443337F41297}" dt="2022-11-21T01:34:07.483" v="0"/>
          <ac:spMkLst>
            <pc:docMk/>
            <pc:sldMk cId="2510433346" sldId="271"/>
            <ac:spMk id="5" creationId="{597685B3-340D-4614-E13C-A15EA31BFDF8}"/>
          </ac:spMkLst>
        </pc:spChg>
      </pc:sldChg>
    </pc:docChg>
  </pc:docChgLst>
  <pc:docChgLst>
    <pc:chgData name="Su, Xiaolu" userId="S::xsu73@gatech.edu::a1fd9adf-f2ab-4de7-acac-7e16d3ddfe34" providerId="AD" clId="Web-{0BA998BA-C97C-84EE-F70D-F81F366E74D9}"/>
    <pc:docChg chg="modSld">
      <pc:chgData name="Su, Xiaolu" userId="S::xsu73@gatech.edu::a1fd9adf-f2ab-4de7-acac-7e16d3ddfe34" providerId="AD" clId="Web-{0BA998BA-C97C-84EE-F70D-F81F366E74D9}" dt="2022-11-16T03:18:54.906" v="527" actId="1076"/>
      <pc:docMkLst>
        <pc:docMk/>
      </pc:docMkLst>
      <pc:sldChg chg="modSp">
        <pc:chgData name="Su, Xiaolu" userId="S::xsu73@gatech.edu::a1fd9adf-f2ab-4de7-acac-7e16d3ddfe34" providerId="AD" clId="Web-{0BA998BA-C97C-84EE-F70D-F81F366E74D9}" dt="2022-11-16T02:41:55.946" v="497" actId="20577"/>
        <pc:sldMkLst>
          <pc:docMk/>
          <pc:sldMk cId="4036159998" sldId="261"/>
        </pc:sldMkLst>
        <pc:spChg chg="mod">
          <ac:chgData name="Su, Xiaolu" userId="S::xsu73@gatech.edu::a1fd9adf-f2ab-4de7-acac-7e16d3ddfe34" providerId="AD" clId="Web-{0BA998BA-C97C-84EE-F70D-F81F366E74D9}" dt="2022-11-16T02:41:55.946" v="497" actId="20577"/>
          <ac:spMkLst>
            <pc:docMk/>
            <pc:sldMk cId="4036159998" sldId="261"/>
            <ac:spMk id="3" creationId="{59DB8713-4331-9963-8404-D365B452723E}"/>
          </ac:spMkLst>
        </pc:spChg>
      </pc:sldChg>
      <pc:sldChg chg="modSp">
        <pc:chgData name="Su, Xiaolu" userId="S::xsu73@gatech.edu::a1fd9adf-f2ab-4de7-acac-7e16d3ddfe34" providerId="AD" clId="Web-{0BA998BA-C97C-84EE-F70D-F81F366E74D9}" dt="2022-11-16T03:11:29.080" v="499" actId="20577"/>
        <pc:sldMkLst>
          <pc:docMk/>
          <pc:sldMk cId="1605875959" sldId="268"/>
        </pc:sldMkLst>
        <pc:spChg chg="mod">
          <ac:chgData name="Su, Xiaolu" userId="S::xsu73@gatech.edu::a1fd9adf-f2ab-4de7-acac-7e16d3ddfe34" providerId="AD" clId="Web-{0BA998BA-C97C-84EE-F70D-F81F366E74D9}" dt="2022-11-16T03:11:29.080" v="499" actId="20577"/>
          <ac:spMkLst>
            <pc:docMk/>
            <pc:sldMk cId="1605875959" sldId="268"/>
            <ac:spMk id="3" creationId="{59DB8713-4331-9963-8404-D365B452723E}"/>
          </ac:spMkLst>
        </pc:spChg>
        <pc:spChg chg="mod">
          <ac:chgData name="Su, Xiaolu" userId="S::xsu73@gatech.edu::a1fd9adf-f2ab-4de7-acac-7e16d3ddfe34" providerId="AD" clId="Web-{0BA998BA-C97C-84EE-F70D-F81F366E74D9}" dt="2022-11-15T20:24:07.956" v="92" actId="20577"/>
          <ac:spMkLst>
            <pc:docMk/>
            <pc:sldMk cId="1605875959" sldId="268"/>
            <ac:spMk id="6" creationId="{FB15B298-A9A2-A4FC-883C-ECA5E232EC6E}"/>
          </ac:spMkLst>
        </pc:spChg>
      </pc:sldChg>
      <pc:sldChg chg="modSp">
        <pc:chgData name="Su, Xiaolu" userId="S::xsu73@gatech.edu::a1fd9adf-f2ab-4de7-acac-7e16d3ddfe34" providerId="AD" clId="Web-{0BA998BA-C97C-84EE-F70D-F81F366E74D9}" dt="2022-11-16T03:12:06.987" v="525" actId="20577"/>
        <pc:sldMkLst>
          <pc:docMk/>
          <pc:sldMk cId="1215689564" sldId="269"/>
        </pc:sldMkLst>
        <pc:spChg chg="mod">
          <ac:chgData name="Su, Xiaolu" userId="S::xsu73@gatech.edu::a1fd9adf-f2ab-4de7-acac-7e16d3ddfe34" providerId="AD" clId="Web-{0BA998BA-C97C-84EE-F70D-F81F366E74D9}" dt="2022-11-16T03:12:06.987" v="525" actId="20577"/>
          <ac:spMkLst>
            <pc:docMk/>
            <pc:sldMk cId="1215689564" sldId="269"/>
            <ac:spMk id="3" creationId="{59DB8713-4331-9963-8404-D365B452723E}"/>
          </ac:spMkLst>
        </pc:spChg>
      </pc:sldChg>
      <pc:sldChg chg="addSp modSp">
        <pc:chgData name="Su, Xiaolu" userId="S::xsu73@gatech.edu::a1fd9adf-f2ab-4de7-acac-7e16d3ddfe34" providerId="AD" clId="Web-{0BA998BA-C97C-84EE-F70D-F81F366E74D9}" dt="2022-11-16T03:18:54.906" v="527" actId="1076"/>
        <pc:sldMkLst>
          <pc:docMk/>
          <pc:sldMk cId="164283542" sldId="270"/>
        </pc:sldMkLst>
        <pc:spChg chg="mod">
          <ac:chgData name="Su, Xiaolu" userId="S::xsu73@gatech.edu::a1fd9adf-f2ab-4de7-acac-7e16d3ddfe34" providerId="AD" clId="Web-{0BA998BA-C97C-84EE-F70D-F81F366E74D9}" dt="2022-11-16T02:41:40.836" v="495" actId="20577"/>
          <ac:spMkLst>
            <pc:docMk/>
            <pc:sldMk cId="164283542" sldId="270"/>
            <ac:spMk id="13" creationId="{51D76176-5D2B-9B70-4513-2232B25EECF1}"/>
          </ac:spMkLst>
        </pc:spChg>
        <pc:spChg chg="mod">
          <ac:chgData name="Su, Xiaolu" userId="S::xsu73@gatech.edu::a1fd9adf-f2ab-4de7-acac-7e16d3ddfe34" providerId="AD" clId="Web-{0BA998BA-C97C-84EE-F70D-F81F366E74D9}" dt="2022-11-15T19:54:38.295" v="0" actId="1076"/>
          <ac:spMkLst>
            <pc:docMk/>
            <pc:sldMk cId="164283542" sldId="270"/>
            <ac:spMk id="22" creationId="{27F2E7F1-43DA-074B-5606-4CA135BD9893}"/>
          </ac:spMkLst>
        </pc:spChg>
        <pc:picChg chg="add mod">
          <ac:chgData name="Su, Xiaolu" userId="S::xsu73@gatech.edu::a1fd9adf-f2ab-4de7-acac-7e16d3ddfe34" providerId="AD" clId="Web-{0BA998BA-C97C-84EE-F70D-F81F366E74D9}" dt="2022-11-15T23:36:31.689" v="375" actId="1076"/>
          <ac:picMkLst>
            <pc:docMk/>
            <pc:sldMk cId="164283542" sldId="270"/>
            <ac:picMk id="3" creationId="{4843304F-71A7-A63E-83CE-231AB1BCEF0A}"/>
          </ac:picMkLst>
        </pc:picChg>
        <pc:picChg chg="mod">
          <ac:chgData name="Su, Xiaolu" userId="S::xsu73@gatech.edu::a1fd9adf-f2ab-4de7-acac-7e16d3ddfe34" providerId="AD" clId="Web-{0BA998BA-C97C-84EE-F70D-F81F366E74D9}" dt="2022-11-16T03:18:54.906" v="527" actId="1076"/>
          <ac:picMkLst>
            <pc:docMk/>
            <pc:sldMk cId="164283542" sldId="270"/>
            <ac:picMk id="14" creationId="{E2FF0427-7795-3B4D-2C15-FB41F449AFF9}"/>
          </ac:picMkLst>
        </pc:picChg>
      </pc:sldChg>
    </pc:docChg>
  </pc:docChgLst>
  <pc:docChgLst>
    <pc:chgData name="Cascioli, Jonathan" userId="S::jcascioli3@gatech.edu::81f31b71-0faf-483f-bc65-081824231864" providerId="AD" clId="Web-{7977E790-4F85-4036-8BEB-D33A8FEE491E}"/>
    <pc:docChg chg="modSld">
      <pc:chgData name="Cascioli, Jonathan" userId="S::jcascioli3@gatech.edu::81f31b71-0faf-483f-bc65-081824231864" providerId="AD" clId="Web-{7977E790-4F85-4036-8BEB-D33A8FEE491E}" dt="2022-11-21T02:50:36.130" v="3" actId="14100"/>
      <pc:docMkLst>
        <pc:docMk/>
      </pc:docMkLst>
      <pc:sldChg chg="modSp">
        <pc:chgData name="Cascioli, Jonathan" userId="S::jcascioli3@gatech.edu::81f31b71-0faf-483f-bc65-081824231864" providerId="AD" clId="Web-{7977E790-4F85-4036-8BEB-D33A8FEE491E}" dt="2022-11-21T02:50:36.130" v="3" actId="14100"/>
        <pc:sldMkLst>
          <pc:docMk/>
          <pc:sldMk cId="2510433346" sldId="271"/>
        </pc:sldMkLst>
        <pc:spChg chg="mod">
          <ac:chgData name="Cascioli, Jonathan" userId="S::jcascioli3@gatech.edu::81f31b71-0faf-483f-bc65-081824231864" providerId="AD" clId="Web-{7977E790-4F85-4036-8BEB-D33A8FEE491E}" dt="2022-11-21T02:50:36.130" v="3" actId="14100"/>
          <ac:spMkLst>
            <pc:docMk/>
            <pc:sldMk cId="2510433346" sldId="271"/>
            <ac:spMk id="5" creationId="{597685B3-340D-4614-E13C-A15EA31BFDF8}"/>
          </ac:spMkLst>
        </pc:spChg>
      </pc:sldChg>
    </pc:docChg>
  </pc:docChgLst>
  <pc:docChgLst>
    <pc:chgData name="Cascioli, Jonathan" userId="S::jcascioli3@gatech.edu::81f31b71-0faf-483f-bc65-081824231864" providerId="AD" clId="Web-{668A218C-822F-4B62-9F8A-613D8D1388B5}"/>
    <pc:docChg chg="modSld">
      <pc:chgData name="Cascioli, Jonathan" userId="S::jcascioli3@gatech.edu::81f31b71-0faf-483f-bc65-081824231864" providerId="AD" clId="Web-{668A218C-822F-4B62-9F8A-613D8D1388B5}" dt="2022-11-15T18:59:40.281" v="516"/>
      <pc:docMkLst>
        <pc:docMk/>
      </pc:docMkLst>
      <pc:sldChg chg="modSp modNotes">
        <pc:chgData name="Cascioli, Jonathan" userId="S::jcascioli3@gatech.edu::81f31b71-0faf-483f-bc65-081824231864" providerId="AD" clId="Web-{668A218C-822F-4B62-9F8A-613D8D1388B5}" dt="2022-11-15T18:59:40.281" v="516"/>
        <pc:sldMkLst>
          <pc:docMk/>
          <pc:sldMk cId="3477798801" sldId="264"/>
        </pc:sldMkLst>
        <pc:spChg chg="mod">
          <ac:chgData name="Cascioli, Jonathan" userId="S::jcascioli3@gatech.edu::81f31b71-0faf-483f-bc65-081824231864" providerId="AD" clId="Web-{668A218C-822F-4B62-9F8A-613D8D1388B5}" dt="2022-11-15T18:57:01.385" v="372" actId="20577"/>
          <ac:spMkLst>
            <pc:docMk/>
            <pc:sldMk cId="3477798801" sldId="264"/>
            <ac:spMk id="2" creationId="{42C01351-7A20-606B-3BAB-71069140C2B2}"/>
          </ac:spMkLst>
        </pc:spChg>
        <pc:graphicFrameChg chg="modGraphic">
          <ac:chgData name="Cascioli, Jonathan" userId="S::jcascioli3@gatech.edu::81f31b71-0faf-483f-bc65-081824231864" providerId="AD" clId="Web-{668A218C-822F-4B62-9F8A-613D8D1388B5}" dt="2022-11-15T18:49:59.900" v="77" actId="20577"/>
          <ac:graphicFrameMkLst>
            <pc:docMk/>
            <pc:sldMk cId="3477798801" sldId="264"/>
            <ac:graphicFrameMk id="4" creationId="{7B2F5E4A-101A-858B-5E7C-584B8623A122}"/>
          </ac:graphicFrameMkLst>
        </pc:graphicFrameChg>
      </pc:sldChg>
      <pc:sldChg chg="modSp">
        <pc:chgData name="Cascioli, Jonathan" userId="S::jcascioli3@gatech.edu::81f31b71-0faf-483f-bc65-081824231864" providerId="AD" clId="Web-{668A218C-822F-4B62-9F8A-613D8D1388B5}" dt="2022-11-15T18:56:40.025" v="350" actId="20577"/>
        <pc:sldMkLst>
          <pc:docMk/>
          <pc:sldMk cId="4045084701" sldId="265"/>
        </pc:sldMkLst>
        <pc:spChg chg="mod">
          <ac:chgData name="Cascioli, Jonathan" userId="S::jcascioli3@gatech.edu::81f31b71-0faf-483f-bc65-081824231864" providerId="AD" clId="Web-{668A218C-822F-4B62-9F8A-613D8D1388B5}" dt="2022-11-15T18:56:40.025" v="350" actId="20577"/>
          <ac:spMkLst>
            <pc:docMk/>
            <pc:sldMk cId="4045084701" sldId="265"/>
            <ac:spMk id="2" creationId="{42C01351-7A20-606B-3BAB-71069140C2B2}"/>
          </ac:spMkLst>
        </pc:spChg>
      </pc:sldChg>
    </pc:docChg>
  </pc:docChgLst>
  <pc:docChgLst>
    <pc:chgData name="Cascioli, Jonathan" userId="S::jcascioli3@gatech.edu::81f31b71-0faf-483f-bc65-081824231864" providerId="AD" clId="Web-{7478A983-0F94-407A-A070-D4F116DA5B4D}"/>
    <pc:docChg chg="modSld">
      <pc:chgData name="Cascioli, Jonathan" userId="S::jcascioli3@gatech.edu::81f31b71-0faf-483f-bc65-081824231864" providerId="AD" clId="Web-{7478A983-0F94-407A-A070-D4F116DA5B4D}" dt="2022-11-15T15:58:41.170" v="346"/>
      <pc:docMkLst>
        <pc:docMk/>
      </pc:docMkLst>
      <pc:sldChg chg="modSp modNotes">
        <pc:chgData name="Cascioli, Jonathan" userId="S::jcascioli3@gatech.edu::81f31b71-0faf-483f-bc65-081824231864" providerId="AD" clId="Web-{7478A983-0F94-407A-A070-D4F116DA5B4D}" dt="2022-11-15T15:58:41.170" v="346"/>
        <pc:sldMkLst>
          <pc:docMk/>
          <pc:sldMk cId="3477798801" sldId="264"/>
        </pc:sldMkLst>
        <pc:spChg chg="mod">
          <ac:chgData name="Cascioli, Jonathan" userId="S::jcascioli3@gatech.edu::81f31b71-0faf-483f-bc65-081824231864" providerId="AD" clId="Web-{7478A983-0F94-407A-A070-D4F116DA5B4D}" dt="2022-11-15T15:55:38.566" v="9" actId="20577"/>
          <ac:spMkLst>
            <pc:docMk/>
            <pc:sldMk cId="3477798801" sldId="264"/>
            <ac:spMk id="3" creationId="{59DB8713-4331-9963-8404-D365B452723E}"/>
          </ac:spMkLst>
        </pc:spChg>
      </pc:sldChg>
    </pc:docChg>
  </pc:docChgLst>
  <pc:docChgLst>
    <pc:chgData name="Weiner, Meir" userId="S::mweiner30@gatech.edu::a0938e55-5606-4f56-b1e8-b32381a93ff1" providerId="AD" clId="Web-{0B4F1EAD-8EC4-40C2-90B9-04A3B82818D4}"/>
    <pc:docChg chg="addSld delSld modSld">
      <pc:chgData name="Weiner, Meir" userId="S::mweiner30@gatech.edu::a0938e55-5606-4f56-b1e8-b32381a93ff1" providerId="AD" clId="Web-{0B4F1EAD-8EC4-40C2-90B9-04A3B82818D4}" dt="2022-11-15T20:24:27.515" v="1043" actId="1076"/>
      <pc:docMkLst>
        <pc:docMk/>
      </pc:docMkLst>
      <pc:sldChg chg="addSp delSp modSp">
        <pc:chgData name="Weiner, Meir" userId="S::mweiner30@gatech.edu::a0938e55-5606-4f56-b1e8-b32381a93ff1" providerId="AD" clId="Web-{0B4F1EAD-8EC4-40C2-90B9-04A3B82818D4}" dt="2022-11-15T20:15:14.508" v="926" actId="20577"/>
        <pc:sldMkLst>
          <pc:docMk/>
          <pc:sldMk cId="3560737544" sldId="260"/>
        </pc:sldMkLst>
        <pc:spChg chg="add mod">
          <ac:chgData name="Weiner, Meir" userId="S::mweiner30@gatech.edu::a0938e55-5606-4f56-b1e8-b32381a93ff1" providerId="AD" clId="Web-{0B4F1EAD-8EC4-40C2-90B9-04A3B82818D4}" dt="2022-11-15T20:15:14.508" v="926" actId="20577"/>
          <ac:spMkLst>
            <pc:docMk/>
            <pc:sldMk cId="3560737544" sldId="260"/>
            <ac:spMk id="4" creationId="{B55D6BC7-1638-EAC2-3EF5-1426A4675DA4}"/>
          </ac:spMkLst>
        </pc:spChg>
        <pc:graphicFrameChg chg="add del mod modGraphic">
          <ac:chgData name="Weiner, Meir" userId="S::mweiner30@gatech.edu::a0938e55-5606-4f56-b1e8-b32381a93ff1" providerId="AD" clId="Web-{0B4F1EAD-8EC4-40C2-90B9-04A3B82818D4}" dt="2022-11-15T20:01:57.959" v="801"/>
          <ac:graphicFrameMkLst>
            <pc:docMk/>
            <pc:sldMk cId="3560737544" sldId="260"/>
            <ac:graphicFrameMk id="6" creationId="{20FBEE86-657F-1071-847A-C94724ED12BD}"/>
          </ac:graphicFrameMkLst>
        </pc:graphicFrameChg>
      </pc:sldChg>
      <pc:sldChg chg="new del">
        <pc:chgData name="Weiner, Meir" userId="S::mweiner30@gatech.edu::a0938e55-5606-4f56-b1e8-b32381a93ff1" providerId="AD" clId="Web-{0B4F1EAD-8EC4-40C2-90B9-04A3B82818D4}" dt="2022-11-15T20:16:23.886" v="928"/>
        <pc:sldMkLst>
          <pc:docMk/>
          <pc:sldMk cId="445522143" sldId="272"/>
        </pc:sldMkLst>
      </pc:sldChg>
      <pc:sldChg chg="new del">
        <pc:chgData name="Weiner, Meir" userId="S::mweiner30@gatech.edu::a0938e55-5606-4f56-b1e8-b32381a93ff1" providerId="AD" clId="Web-{0B4F1EAD-8EC4-40C2-90B9-04A3B82818D4}" dt="2022-11-15T20:16:44.543" v="931"/>
        <pc:sldMkLst>
          <pc:docMk/>
          <pc:sldMk cId="779882954" sldId="272"/>
        </pc:sldMkLst>
      </pc:sldChg>
      <pc:sldChg chg="addSp delSp modSp add replId">
        <pc:chgData name="Weiner, Meir" userId="S::mweiner30@gatech.edu::a0938e55-5606-4f56-b1e8-b32381a93ff1" providerId="AD" clId="Web-{0B4F1EAD-8EC4-40C2-90B9-04A3B82818D4}" dt="2022-11-15T20:24:27.515" v="1043" actId="1076"/>
        <pc:sldMkLst>
          <pc:docMk/>
          <pc:sldMk cId="3138846069" sldId="273"/>
        </pc:sldMkLst>
        <pc:spChg chg="mod">
          <ac:chgData name="Weiner, Meir" userId="S::mweiner30@gatech.edu::a0938e55-5606-4f56-b1e8-b32381a93ff1" providerId="AD" clId="Web-{0B4F1EAD-8EC4-40C2-90B9-04A3B82818D4}" dt="2022-11-15T20:16:49.809" v="938" actId="20577"/>
          <ac:spMkLst>
            <pc:docMk/>
            <pc:sldMk cId="3138846069" sldId="273"/>
            <ac:spMk id="2" creationId="{ED4A19FB-8622-C58B-0AA9-9E0A91B7A5BD}"/>
          </ac:spMkLst>
        </pc:spChg>
        <pc:spChg chg="add del mod">
          <ac:chgData name="Weiner, Meir" userId="S::mweiner30@gatech.edu::a0938e55-5606-4f56-b1e8-b32381a93ff1" providerId="AD" clId="Web-{0B4F1EAD-8EC4-40C2-90B9-04A3B82818D4}" dt="2022-11-15T20:17:28.873" v="940"/>
          <ac:spMkLst>
            <pc:docMk/>
            <pc:sldMk cId="3138846069" sldId="273"/>
            <ac:spMk id="19" creationId="{A6E70E7B-15FD-1F37-7B77-A2033311473C}"/>
          </ac:spMkLst>
        </pc:spChg>
        <pc:spChg chg="add mod">
          <ac:chgData name="Weiner, Meir" userId="S::mweiner30@gatech.edu::a0938e55-5606-4f56-b1e8-b32381a93ff1" providerId="AD" clId="Web-{0B4F1EAD-8EC4-40C2-90B9-04A3B82818D4}" dt="2022-11-15T20:24:27.515" v="1043" actId="1076"/>
          <ac:spMkLst>
            <pc:docMk/>
            <pc:sldMk cId="3138846069" sldId="273"/>
            <ac:spMk id="22" creationId="{E52B4528-B521-9B49-125B-56799D733153}"/>
          </ac:spMkLst>
        </pc:spChg>
        <pc:graphicFrameChg chg="del">
          <ac:chgData name="Weiner, Meir" userId="S::mweiner30@gatech.edu::a0938e55-5606-4f56-b1e8-b32381a93ff1" providerId="AD" clId="Web-{0B4F1EAD-8EC4-40C2-90B9-04A3B82818D4}" dt="2022-11-15T20:16:55.590" v="939"/>
          <ac:graphicFrameMkLst>
            <pc:docMk/>
            <pc:sldMk cId="3138846069" sldId="273"/>
            <ac:graphicFrameMk id="4" creationId="{C1E2808F-0120-EBC4-E574-27CBA0491382}"/>
          </ac:graphicFrameMkLst>
        </pc:graphicFrameChg>
        <pc:picChg chg="add mod ord">
          <ac:chgData name="Weiner, Meir" userId="S::mweiner30@gatech.edu::a0938e55-5606-4f56-b1e8-b32381a93ff1" providerId="AD" clId="Web-{0B4F1EAD-8EC4-40C2-90B9-04A3B82818D4}" dt="2022-11-15T20:17:40.982" v="944" actId="1076"/>
          <ac:picMkLst>
            <pc:docMk/>
            <pc:sldMk cId="3138846069" sldId="273"/>
            <ac:picMk id="20" creationId="{59D577C0-F193-32BE-BFCF-6780086917A1}"/>
          </ac:picMkLst>
        </pc:picChg>
        <pc:picChg chg="add mod">
          <ac:chgData name="Weiner, Meir" userId="S::mweiner30@gatech.edu::a0938e55-5606-4f56-b1e8-b32381a93ff1" providerId="AD" clId="Web-{0B4F1EAD-8EC4-40C2-90B9-04A3B82818D4}" dt="2022-11-15T20:22:53.683" v="948" actId="1076"/>
          <ac:picMkLst>
            <pc:docMk/>
            <pc:sldMk cId="3138846069" sldId="273"/>
            <ac:picMk id="21" creationId="{6A0E3BEA-9B76-05C6-D840-563F0AD7F1B4}"/>
          </ac:picMkLst>
        </pc:picChg>
      </pc:sldChg>
    </pc:docChg>
  </pc:docChgLst>
  <pc:docChgLst>
    <pc:chgData name="Cascioli, Jonathan" userId="S::jcascioli3@gatech.edu::81f31b71-0faf-483f-bc65-081824231864" providerId="AD" clId="Web-{8BD7E7CC-0710-43EC-BC20-427021CD32F5}"/>
    <pc:docChg chg="modSld">
      <pc:chgData name="Cascioli, Jonathan" userId="S::jcascioli3@gatech.edu::81f31b71-0faf-483f-bc65-081824231864" providerId="AD" clId="Web-{8BD7E7CC-0710-43EC-BC20-427021CD32F5}" dt="2022-11-16T00:18:39.594" v="16" actId="1076"/>
      <pc:docMkLst>
        <pc:docMk/>
      </pc:docMkLst>
      <pc:sldChg chg="addSp delSp modSp">
        <pc:chgData name="Cascioli, Jonathan" userId="S::jcascioli3@gatech.edu::81f31b71-0faf-483f-bc65-081824231864" providerId="AD" clId="Web-{8BD7E7CC-0710-43EC-BC20-427021CD32F5}" dt="2022-11-16T00:18:39.594" v="16" actId="1076"/>
        <pc:sldMkLst>
          <pc:docMk/>
          <pc:sldMk cId="109857222" sldId="256"/>
        </pc:sldMkLst>
        <pc:spChg chg="add mod">
          <ac:chgData name="Cascioli, Jonathan" userId="S::jcascioli3@gatech.edu::81f31b71-0faf-483f-bc65-081824231864" providerId="AD" clId="Web-{8BD7E7CC-0710-43EC-BC20-427021CD32F5}" dt="2022-11-16T00:18:39.594" v="16" actId="1076"/>
          <ac:spMkLst>
            <pc:docMk/>
            <pc:sldMk cId="109857222" sldId="256"/>
            <ac:spMk id="8" creationId="{298BC760-0DAD-0AED-6BE7-0E63A6FF7E20}"/>
          </ac:spMkLst>
        </pc:spChg>
        <pc:picChg chg="add mod">
          <ac:chgData name="Cascioli, Jonathan" userId="S::jcascioli3@gatech.edu::81f31b71-0faf-483f-bc65-081824231864" providerId="AD" clId="Web-{8BD7E7CC-0710-43EC-BC20-427021CD32F5}" dt="2022-11-16T00:18:02.750" v="8" actId="1076"/>
          <ac:picMkLst>
            <pc:docMk/>
            <pc:sldMk cId="109857222" sldId="256"/>
            <ac:picMk id="4" creationId="{D264F174-8A42-633A-17F7-785B20CDE499}"/>
          </ac:picMkLst>
        </pc:picChg>
        <pc:picChg chg="add del mod">
          <ac:chgData name="Cascioli, Jonathan" userId="S::jcascioli3@gatech.edu::81f31b71-0faf-483f-bc65-081824231864" providerId="AD" clId="Web-{8BD7E7CC-0710-43EC-BC20-427021CD32F5}" dt="2022-11-16T00:18:06.281" v="10"/>
          <ac:picMkLst>
            <pc:docMk/>
            <pc:sldMk cId="109857222" sldId="256"/>
            <ac:picMk id="7" creationId="{A9673BDF-027A-49B8-3CB0-AC3EF931D74A}"/>
          </ac:picMkLst>
        </pc:picChg>
        <pc:picChg chg="add del mod">
          <ac:chgData name="Cascioli, Jonathan" userId="S::jcascioli3@gatech.edu::81f31b71-0faf-483f-bc65-081824231864" providerId="AD" clId="Web-{8BD7E7CC-0710-43EC-BC20-427021CD32F5}" dt="2022-11-16T00:18:24.406" v="13"/>
          <ac:picMkLst>
            <pc:docMk/>
            <pc:sldMk cId="109857222" sldId="256"/>
            <ac:picMk id="9" creationId="{F4AB3BEF-AA52-B088-5033-3F06AB0E4ACB}"/>
          </ac:picMkLst>
        </pc:picChg>
      </pc:sldChg>
    </pc:docChg>
  </pc:docChgLst>
  <pc:docChgLst>
    <pc:chgData name="Chen, Jenny X" userId="S::jchen3176@gatech.edu::7fecc22b-e3e9-4866-aab5-fea4548240c1" providerId="AD" clId="Web-{97DE8644-46EA-49D6-AA9D-9C74768ACAD2}"/>
    <pc:docChg chg="addSld delSld modSld addMainMaster delMainMaster">
      <pc:chgData name="Chen, Jenny X" userId="S::jchen3176@gatech.edu::7fecc22b-e3e9-4866-aab5-fea4548240c1" providerId="AD" clId="Web-{97DE8644-46EA-49D6-AA9D-9C74768ACAD2}" dt="2022-11-12T17:19:20.999" v="368" actId="20577"/>
      <pc:docMkLst>
        <pc:docMk/>
      </pc:docMkLst>
      <pc:sldChg chg="addSp delSp modSp mod setBg modClrScheme setClrOvrMap delDesignElem chgLayout">
        <pc:chgData name="Chen, Jenny X" userId="S::jchen3176@gatech.edu::7fecc22b-e3e9-4866-aab5-fea4548240c1" providerId="AD" clId="Web-{97DE8644-46EA-49D6-AA9D-9C74768ACAD2}" dt="2022-11-12T17:16:42.448" v="311" actId="20577"/>
        <pc:sldMkLst>
          <pc:docMk/>
          <pc:sldMk cId="109857222" sldId="256"/>
        </pc:sldMkLst>
        <pc:spChg chg="mod ord">
          <ac:chgData name="Chen, Jenny X" userId="S::jchen3176@gatech.edu::7fecc22b-e3e9-4866-aab5-fea4548240c1" providerId="AD" clId="Web-{97DE8644-46EA-49D6-AA9D-9C74768ACAD2}" dt="2022-11-12T17:13:42.116" v="108"/>
          <ac:spMkLst>
            <pc:docMk/>
            <pc:sldMk cId="109857222" sldId="256"/>
            <ac:spMk id="2" creationId="{00000000-0000-0000-0000-000000000000}"/>
          </ac:spMkLst>
        </pc:spChg>
        <pc:spChg chg="mod ord">
          <ac:chgData name="Chen, Jenny X" userId="S::jchen3176@gatech.edu::7fecc22b-e3e9-4866-aab5-fea4548240c1" providerId="AD" clId="Web-{97DE8644-46EA-49D6-AA9D-9C74768ACAD2}" dt="2022-11-12T17:16:42.448" v="311" actId="20577"/>
          <ac:spMkLst>
            <pc:docMk/>
            <pc:sldMk cId="109857222" sldId="256"/>
            <ac:spMk id="3" creationId="{00000000-0000-0000-0000-000000000000}"/>
          </ac:spMkLst>
        </pc:spChg>
        <pc:spChg chg="add">
          <ac:chgData name="Chen, Jenny X" userId="S::jchen3176@gatech.edu::7fecc22b-e3e9-4866-aab5-fea4548240c1" providerId="AD" clId="Web-{97DE8644-46EA-49D6-AA9D-9C74768ACAD2}" dt="2022-11-12T17:13:42.116" v="108"/>
          <ac:spMkLst>
            <pc:docMk/>
            <pc:sldMk cId="109857222" sldId="256"/>
            <ac:spMk id="5" creationId="{DE27238C-8EAF-4098-86E6-7723B7DAE601}"/>
          </ac:spMkLst>
        </pc:spChg>
        <pc:spChg chg="add">
          <ac:chgData name="Chen, Jenny X" userId="S::jchen3176@gatech.edu::7fecc22b-e3e9-4866-aab5-fea4548240c1" providerId="AD" clId="Web-{97DE8644-46EA-49D6-AA9D-9C74768ACAD2}" dt="2022-11-12T17:13:42.116" v="108"/>
          <ac:spMkLst>
            <pc:docMk/>
            <pc:sldMk cId="109857222" sldId="256"/>
            <ac:spMk id="6" creationId="{992F97B1-1891-4FCC-9E5F-BA97EDB48F89}"/>
          </ac:spMkLst>
        </pc:spChg>
        <pc:spChg chg="add del">
          <ac:chgData name="Chen, Jenny X" userId="S::jchen3176@gatech.edu::7fecc22b-e3e9-4866-aab5-fea4548240c1" providerId="AD" clId="Web-{97DE8644-46EA-49D6-AA9D-9C74768ACAD2}" dt="2022-11-12T17:08:17.922" v="5"/>
          <ac:spMkLst>
            <pc:docMk/>
            <pc:sldMk cId="109857222" sldId="256"/>
            <ac:spMk id="8" creationId="{8C448D53-ACA1-4CA4-B08A-09FB0780C79A}"/>
          </ac:spMkLst>
        </pc:spChg>
        <pc:spChg chg="add">
          <ac:chgData name="Chen, Jenny X" userId="S::jchen3176@gatech.edu::7fecc22b-e3e9-4866-aab5-fea4548240c1" providerId="AD" clId="Web-{97DE8644-46EA-49D6-AA9D-9C74768ACAD2}" dt="2022-11-12T17:13:42.116" v="108"/>
          <ac:spMkLst>
            <pc:docMk/>
            <pc:sldMk cId="109857222" sldId="256"/>
            <ac:spMk id="12" creationId="{78C6C821-FEE1-4EB6-9590-C021440C77DE}"/>
          </ac:spMkLst>
        </pc:spChg>
        <pc:spChg chg="add">
          <ac:chgData name="Chen, Jenny X" userId="S::jchen3176@gatech.edu::7fecc22b-e3e9-4866-aab5-fea4548240c1" providerId="AD" clId="Web-{97DE8644-46EA-49D6-AA9D-9C74768ACAD2}" dt="2022-11-12T17:13:42.116" v="108"/>
          <ac:spMkLst>
            <pc:docMk/>
            <pc:sldMk cId="109857222" sldId="256"/>
            <ac:spMk id="14" creationId="{B61A74B3-E247-44D4-8C48-FAE8E2056401}"/>
          </ac:spMkLst>
        </pc:spChg>
        <pc:cxnChg chg="add del">
          <ac:chgData name="Chen, Jenny X" userId="S::jchen3176@gatech.edu::7fecc22b-e3e9-4866-aab5-fea4548240c1" providerId="AD" clId="Web-{97DE8644-46EA-49D6-AA9D-9C74768ACAD2}" dt="2022-11-12T17:08:17.922" v="5"/>
          <ac:cxnSpMkLst>
            <pc:docMk/>
            <pc:sldMk cId="109857222" sldId="256"/>
            <ac:cxnSpMk id="10" creationId="{3B5719CE-F76F-4313-9A48-ADF79E67BB39}"/>
          </ac:cxnSpMkLst>
        </pc:cxnChg>
      </pc:sldChg>
      <pc:sldChg chg="new del">
        <pc:chgData name="Chen, Jenny X" userId="S::jchen3176@gatech.edu::7fecc22b-e3e9-4866-aab5-fea4548240c1" providerId="AD" clId="Web-{97DE8644-46EA-49D6-AA9D-9C74768ACAD2}" dt="2022-11-12T17:08:05.500" v="4"/>
        <pc:sldMkLst>
          <pc:docMk/>
          <pc:sldMk cId="3408025471" sldId="257"/>
        </pc:sldMkLst>
      </pc:sldChg>
      <pc:sldChg chg="addSp delSp modSp new mod setBg setClrOvrMap">
        <pc:chgData name="Chen, Jenny X" userId="S::jchen3176@gatech.edu::7fecc22b-e3e9-4866-aab5-fea4548240c1" providerId="AD" clId="Web-{97DE8644-46EA-49D6-AA9D-9C74768ACAD2}" dt="2022-11-12T17:17:47.012" v="322" actId="20577"/>
        <pc:sldMkLst>
          <pc:docMk/>
          <pc:sldMk cId="3659943991" sldId="257"/>
        </pc:sldMkLst>
        <pc:spChg chg="mod">
          <ac:chgData name="Chen, Jenny X" userId="S::jchen3176@gatech.edu::7fecc22b-e3e9-4866-aab5-fea4548240c1" providerId="AD" clId="Web-{97DE8644-46EA-49D6-AA9D-9C74768ACAD2}" dt="2022-11-12T17:15:38.166" v="178" actId="20577"/>
          <ac:spMkLst>
            <pc:docMk/>
            <pc:sldMk cId="3659943991" sldId="257"/>
            <ac:spMk id="2" creationId="{CC575D07-3EC3-C00A-A83B-95DDEE3F474D}"/>
          </ac:spMkLst>
        </pc:spChg>
        <pc:spChg chg="add del mod">
          <ac:chgData name="Chen, Jenny X" userId="S::jchen3176@gatech.edu::7fecc22b-e3e9-4866-aab5-fea4548240c1" providerId="AD" clId="Web-{97DE8644-46EA-49D6-AA9D-9C74768ACAD2}" dt="2022-11-12T17:13:53.539" v="111"/>
          <ac:spMkLst>
            <pc:docMk/>
            <pc:sldMk cId="3659943991" sldId="257"/>
            <ac:spMk id="3" creationId="{77DA609A-FCB4-B89C-3262-C4AE2122F446}"/>
          </ac:spMkLst>
        </pc:spChg>
        <pc:spChg chg="add">
          <ac:chgData name="Chen, Jenny X" userId="S::jchen3176@gatech.edu::7fecc22b-e3e9-4866-aab5-fea4548240c1" providerId="AD" clId="Web-{97DE8644-46EA-49D6-AA9D-9C74768ACAD2}" dt="2022-11-12T17:13:53.539" v="111"/>
          <ac:spMkLst>
            <pc:docMk/>
            <pc:sldMk cId="3659943991" sldId="257"/>
            <ac:spMk id="8" creationId="{052BEFF1-896C-45B1-B02C-96A6A1BC389A}"/>
          </ac:spMkLst>
        </pc:spChg>
        <pc:spChg chg="add del">
          <ac:chgData name="Chen, Jenny X" userId="S::jchen3176@gatech.edu::7fecc22b-e3e9-4866-aab5-fea4548240c1" providerId="AD" clId="Web-{97DE8644-46EA-49D6-AA9D-9C74768ACAD2}" dt="2022-11-12T17:13:53.539" v="110"/>
          <ac:spMkLst>
            <pc:docMk/>
            <pc:sldMk cId="3659943991" sldId="257"/>
            <ac:spMk id="9" creationId="{4E78424C-6FD0-41F8-9CAA-5DC19C42359F}"/>
          </ac:spMkLst>
        </pc:spChg>
        <pc:spChg chg="add">
          <ac:chgData name="Chen, Jenny X" userId="S::jchen3176@gatech.edu::7fecc22b-e3e9-4866-aab5-fea4548240c1" providerId="AD" clId="Web-{97DE8644-46EA-49D6-AA9D-9C74768ACAD2}" dt="2022-11-12T17:13:53.539" v="111"/>
          <ac:spMkLst>
            <pc:docMk/>
            <pc:sldMk cId="3659943991" sldId="257"/>
            <ac:spMk id="10" creationId="{BB237A14-61B1-4C00-A670-5D8D68A8668E}"/>
          </ac:spMkLst>
        </pc:spChg>
        <pc:spChg chg="add del">
          <ac:chgData name="Chen, Jenny X" userId="S::jchen3176@gatech.edu::7fecc22b-e3e9-4866-aab5-fea4548240c1" providerId="AD" clId="Web-{97DE8644-46EA-49D6-AA9D-9C74768ACAD2}" dt="2022-11-12T17:13:53.539" v="110"/>
          <ac:spMkLst>
            <pc:docMk/>
            <pc:sldMk cId="3659943991" sldId="257"/>
            <ac:spMk id="11" creationId="{DD136760-57DC-4301-8BEA-B71AD2D13905}"/>
          </ac:spMkLst>
        </pc:spChg>
        <pc:spChg chg="add">
          <ac:chgData name="Chen, Jenny X" userId="S::jchen3176@gatech.edu::7fecc22b-e3e9-4866-aab5-fea4548240c1" providerId="AD" clId="Web-{97DE8644-46EA-49D6-AA9D-9C74768ACAD2}" dt="2022-11-12T17:13:53.539" v="111"/>
          <ac:spMkLst>
            <pc:docMk/>
            <pc:sldMk cId="3659943991" sldId="257"/>
            <ac:spMk id="12" creationId="{8598F259-6F54-47A3-8D13-1603D786A328}"/>
          </ac:spMkLst>
        </pc:spChg>
        <pc:spChg chg="add del">
          <ac:chgData name="Chen, Jenny X" userId="S::jchen3176@gatech.edu::7fecc22b-e3e9-4866-aab5-fea4548240c1" providerId="AD" clId="Web-{97DE8644-46EA-49D6-AA9D-9C74768ACAD2}" dt="2022-11-12T17:13:53.539" v="110"/>
          <ac:spMkLst>
            <pc:docMk/>
            <pc:sldMk cId="3659943991" sldId="257"/>
            <ac:spMk id="13" creationId="{BDC58DEA-1307-4F44-AD47-E613D8B76A89}"/>
          </ac:spMkLst>
        </pc:spChg>
        <pc:spChg chg="add">
          <ac:chgData name="Chen, Jenny X" userId="S::jchen3176@gatech.edu::7fecc22b-e3e9-4866-aab5-fea4548240c1" providerId="AD" clId="Web-{97DE8644-46EA-49D6-AA9D-9C74768ACAD2}" dt="2022-11-12T17:13:53.539" v="111"/>
          <ac:spMkLst>
            <pc:docMk/>
            <pc:sldMk cId="3659943991" sldId="257"/>
            <ac:spMk id="14" creationId="{0BA768A8-4FED-4ED8-9E46-6BE72188ECD2}"/>
          </ac:spMkLst>
        </pc:spChg>
        <pc:spChg chg="add del">
          <ac:chgData name="Chen, Jenny X" userId="S::jchen3176@gatech.edu::7fecc22b-e3e9-4866-aab5-fea4548240c1" providerId="AD" clId="Web-{97DE8644-46EA-49D6-AA9D-9C74768ACAD2}" dt="2022-11-12T17:13:53.539" v="110"/>
          <ac:spMkLst>
            <pc:docMk/>
            <pc:sldMk cId="3659943991" sldId="257"/>
            <ac:spMk id="15" creationId="{C99B912D-1E4B-42AF-A2BE-CFEFEC916EE7}"/>
          </ac:spMkLst>
        </pc:spChg>
        <pc:spChg chg="add mod">
          <ac:chgData name="Chen, Jenny X" userId="S::jchen3176@gatech.edu::7fecc22b-e3e9-4866-aab5-fea4548240c1" providerId="AD" clId="Web-{97DE8644-46EA-49D6-AA9D-9C74768ACAD2}" dt="2022-11-12T17:17:47.012" v="322" actId="20577"/>
          <ac:spMkLst>
            <pc:docMk/>
            <pc:sldMk cId="3659943991" sldId="257"/>
            <ac:spMk id="17" creationId="{77DA609A-FCB4-B89C-3262-C4AE2122F446}"/>
          </ac:spMkLst>
        </pc:spChg>
        <pc:graphicFrameChg chg="add del">
          <ac:chgData name="Chen, Jenny X" userId="S::jchen3176@gatech.edu::7fecc22b-e3e9-4866-aab5-fea4548240c1" providerId="AD" clId="Web-{97DE8644-46EA-49D6-AA9D-9C74768ACAD2}" dt="2022-11-12T17:13:53.539" v="110"/>
          <ac:graphicFrameMkLst>
            <pc:docMk/>
            <pc:sldMk cId="3659943991" sldId="257"/>
            <ac:graphicFrameMk id="5" creationId="{3D4AB2A4-3CA3-05AB-F35E-0F73200FD74C}"/>
          </ac:graphicFrameMkLst>
        </pc:graphicFrameChg>
      </pc:sldChg>
      <pc:sldChg chg="addSp delSp modSp new mod setBg setClrOvrMap">
        <pc:chgData name="Chen, Jenny X" userId="S::jchen3176@gatech.edu::7fecc22b-e3e9-4866-aab5-fea4548240c1" providerId="AD" clId="Web-{97DE8644-46EA-49D6-AA9D-9C74768ACAD2}" dt="2022-11-12T17:17:51.278" v="325" actId="20577"/>
        <pc:sldMkLst>
          <pc:docMk/>
          <pc:sldMk cId="2339908105" sldId="258"/>
        </pc:sldMkLst>
        <pc:spChg chg="mod">
          <ac:chgData name="Chen, Jenny X" userId="S::jchen3176@gatech.edu::7fecc22b-e3e9-4866-aab5-fea4548240c1" providerId="AD" clId="Web-{97DE8644-46EA-49D6-AA9D-9C74768ACAD2}" dt="2022-11-12T17:17:51.278" v="325" actId="20577"/>
          <ac:spMkLst>
            <pc:docMk/>
            <pc:sldMk cId="2339908105" sldId="258"/>
            <ac:spMk id="2" creationId="{ED4A19FB-8622-C58B-0AA9-9E0A91B7A5BD}"/>
          </ac:spMkLst>
        </pc:spChg>
        <pc:spChg chg="mod">
          <ac:chgData name="Chen, Jenny X" userId="S::jchen3176@gatech.edu::7fecc22b-e3e9-4866-aab5-fea4548240c1" providerId="AD" clId="Web-{97DE8644-46EA-49D6-AA9D-9C74768ACAD2}" dt="2022-11-12T17:16:12.682" v="244"/>
          <ac:spMkLst>
            <pc:docMk/>
            <pc:sldMk cId="2339908105" sldId="258"/>
            <ac:spMk id="3" creationId="{F589CA4E-270E-B379-2E58-0C3223EC924D}"/>
          </ac:spMkLst>
        </pc:spChg>
        <pc:spChg chg="add del">
          <ac:chgData name="Chen, Jenny X" userId="S::jchen3176@gatech.edu::7fecc22b-e3e9-4866-aab5-fea4548240c1" providerId="AD" clId="Web-{97DE8644-46EA-49D6-AA9D-9C74768ACAD2}" dt="2022-11-12T17:16:12.682" v="244"/>
          <ac:spMkLst>
            <pc:docMk/>
            <pc:sldMk cId="2339908105" sldId="258"/>
            <ac:spMk id="8" creationId="{74CD14DB-BB81-479F-A1FC-1C75640E9F84}"/>
          </ac:spMkLst>
        </pc:spChg>
        <pc:spChg chg="add del">
          <ac:chgData name="Chen, Jenny X" userId="S::jchen3176@gatech.edu::7fecc22b-e3e9-4866-aab5-fea4548240c1" providerId="AD" clId="Web-{97DE8644-46EA-49D6-AA9D-9C74768ACAD2}" dt="2022-11-12T17:16:12.682" v="244"/>
          <ac:spMkLst>
            <pc:docMk/>
            <pc:sldMk cId="2339908105" sldId="258"/>
            <ac:spMk id="10" creationId="{C943A91B-7CA7-4592-A975-73B1BF8C4C74}"/>
          </ac:spMkLst>
        </pc:spChg>
        <pc:spChg chg="add del">
          <ac:chgData name="Chen, Jenny X" userId="S::jchen3176@gatech.edu::7fecc22b-e3e9-4866-aab5-fea4548240c1" providerId="AD" clId="Web-{97DE8644-46EA-49D6-AA9D-9C74768ACAD2}" dt="2022-11-12T17:16:12.682" v="244"/>
          <ac:spMkLst>
            <pc:docMk/>
            <pc:sldMk cId="2339908105" sldId="258"/>
            <ac:spMk id="12" creationId="{EC471314-E46A-414B-8D91-74880E84F187}"/>
          </ac:spMkLst>
        </pc:spChg>
        <pc:spChg chg="add del">
          <ac:chgData name="Chen, Jenny X" userId="S::jchen3176@gatech.edu::7fecc22b-e3e9-4866-aab5-fea4548240c1" providerId="AD" clId="Web-{97DE8644-46EA-49D6-AA9D-9C74768ACAD2}" dt="2022-11-12T17:16:12.682" v="244"/>
          <ac:spMkLst>
            <pc:docMk/>
            <pc:sldMk cId="2339908105" sldId="258"/>
            <ac:spMk id="14" creationId="{6A681326-1C9D-44A3-A627-3871BDAE4127}"/>
          </ac:spMkLst>
        </pc:spChg>
      </pc:sldChg>
      <pc:sldChg chg="new del">
        <pc:chgData name="Chen, Jenny X" userId="S::jchen3176@gatech.edu::7fecc22b-e3e9-4866-aab5-fea4548240c1" providerId="AD" clId="Web-{97DE8644-46EA-49D6-AA9D-9C74768ACAD2}" dt="2022-11-12T17:08:04.625" v="3"/>
        <pc:sldMkLst>
          <pc:docMk/>
          <pc:sldMk cId="2957885668" sldId="258"/>
        </pc:sldMkLst>
      </pc:sldChg>
      <pc:sldChg chg="addSp delSp modSp new mod setBg setClrOvrMap">
        <pc:chgData name="Chen, Jenny X" userId="S::jchen3176@gatech.edu::7fecc22b-e3e9-4866-aab5-fea4548240c1" providerId="AD" clId="Web-{97DE8644-46EA-49D6-AA9D-9C74768ACAD2}" dt="2022-11-12T17:17:57.419" v="326" actId="20577"/>
        <pc:sldMkLst>
          <pc:docMk/>
          <pc:sldMk cId="4190253268" sldId="259"/>
        </pc:sldMkLst>
        <pc:spChg chg="mod">
          <ac:chgData name="Chen, Jenny X" userId="S::jchen3176@gatech.edu::7fecc22b-e3e9-4866-aab5-fea4548240c1" providerId="AD" clId="Web-{97DE8644-46EA-49D6-AA9D-9C74768ACAD2}" dt="2022-11-12T17:17:57.419" v="326" actId="20577"/>
          <ac:spMkLst>
            <pc:docMk/>
            <pc:sldMk cId="4190253268" sldId="259"/>
            <ac:spMk id="2" creationId="{F4875E20-5CC3-3835-C830-851A287527AD}"/>
          </ac:spMkLst>
        </pc:spChg>
        <pc:spChg chg="mod">
          <ac:chgData name="Chen, Jenny X" userId="S::jchen3176@gatech.edu::7fecc22b-e3e9-4866-aab5-fea4548240c1" providerId="AD" clId="Web-{97DE8644-46EA-49D6-AA9D-9C74768ACAD2}" dt="2022-11-12T17:16:15.635" v="245"/>
          <ac:spMkLst>
            <pc:docMk/>
            <pc:sldMk cId="4190253268" sldId="259"/>
            <ac:spMk id="3" creationId="{40DD06B3-6CE2-990F-D7ED-069932A16BEE}"/>
          </ac:spMkLst>
        </pc:spChg>
        <pc:spChg chg="add del">
          <ac:chgData name="Chen, Jenny X" userId="S::jchen3176@gatech.edu::7fecc22b-e3e9-4866-aab5-fea4548240c1" providerId="AD" clId="Web-{97DE8644-46EA-49D6-AA9D-9C74768ACAD2}" dt="2022-11-12T17:16:15.635" v="245"/>
          <ac:spMkLst>
            <pc:docMk/>
            <pc:sldMk cId="4190253268" sldId="259"/>
            <ac:spMk id="8" creationId="{74CD14DB-BB81-479F-A1FC-1C75640E9F84}"/>
          </ac:spMkLst>
        </pc:spChg>
        <pc:spChg chg="add del">
          <ac:chgData name="Chen, Jenny X" userId="S::jchen3176@gatech.edu::7fecc22b-e3e9-4866-aab5-fea4548240c1" providerId="AD" clId="Web-{97DE8644-46EA-49D6-AA9D-9C74768ACAD2}" dt="2022-11-12T17:16:15.635" v="245"/>
          <ac:spMkLst>
            <pc:docMk/>
            <pc:sldMk cId="4190253268" sldId="259"/>
            <ac:spMk id="10" creationId="{C943A91B-7CA7-4592-A975-73B1BF8C4C74}"/>
          </ac:spMkLst>
        </pc:spChg>
        <pc:spChg chg="add del">
          <ac:chgData name="Chen, Jenny X" userId="S::jchen3176@gatech.edu::7fecc22b-e3e9-4866-aab5-fea4548240c1" providerId="AD" clId="Web-{97DE8644-46EA-49D6-AA9D-9C74768ACAD2}" dt="2022-11-12T17:16:15.635" v="245"/>
          <ac:spMkLst>
            <pc:docMk/>
            <pc:sldMk cId="4190253268" sldId="259"/>
            <ac:spMk id="12" creationId="{EC471314-E46A-414B-8D91-74880E84F187}"/>
          </ac:spMkLst>
        </pc:spChg>
        <pc:spChg chg="add del">
          <ac:chgData name="Chen, Jenny X" userId="S::jchen3176@gatech.edu::7fecc22b-e3e9-4866-aab5-fea4548240c1" providerId="AD" clId="Web-{97DE8644-46EA-49D6-AA9D-9C74768ACAD2}" dt="2022-11-12T17:16:15.635" v="245"/>
          <ac:spMkLst>
            <pc:docMk/>
            <pc:sldMk cId="4190253268" sldId="259"/>
            <ac:spMk id="14" creationId="{6A681326-1C9D-44A3-A627-3871BDAE4127}"/>
          </ac:spMkLst>
        </pc:spChg>
      </pc:sldChg>
      <pc:sldChg chg="addSp delSp modSp new mod setBg setClrOvrMap">
        <pc:chgData name="Chen, Jenny X" userId="S::jchen3176@gatech.edu::7fecc22b-e3e9-4866-aab5-fea4548240c1" providerId="AD" clId="Web-{97DE8644-46EA-49D6-AA9D-9C74768ACAD2}" dt="2022-11-12T17:18:03.997" v="327" actId="20577"/>
        <pc:sldMkLst>
          <pc:docMk/>
          <pc:sldMk cId="3560737544" sldId="260"/>
        </pc:sldMkLst>
        <pc:spChg chg="mod">
          <ac:chgData name="Chen, Jenny X" userId="S::jchen3176@gatech.edu::7fecc22b-e3e9-4866-aab5-fea4548240c1" providerId="AD" clId="Web-{97DE8644-46EA-49D6-AA9D-9C74768ACAD2}" dt="2022-11-12T17:18:03.997" v="327" actId="20577"/>
          <ac:spMkLst>
            <pc:docMk/>
            <pc:sldMk cId="3560737544" sldId="260"/>
            <ac:spMk id="2" creationId="{0465FDB4-2C2A-303F-728F-ABFF971FD060}"/>
          </ac:spMkLst>
        </pc:spChg>
        <pc:spChg chg="mod">
          <ac:chgData name="Chen, Jenny X" userId="S::jchen3176@gatech.edu::7fecc22b-e3e9-4866-aab5-fea4548240c1" providerId="AD" clId="Web-{97DE8644-46EA-49D6-AA9D-9C74768ACAD2}" dt="2022-11-12T17:16:18.573" v="246"/>
          <ac:spMkLst>
            <pc:docMk/>
            <pc:sldMk cId="3560737544" sldId="260"/>
            <ac:spMk id="3" creationId="{4CADB219-F5AF-DBDA-3D5B-E91E0B1C8946}"/>
          </ac:spMkLst>
        </pc:spChg>
        <pc:spChg chg="add del">
          <ac:chgData name="Chen, Jenny X" userId="S::jchen3176@gatech.edu::7fecc22b-e3e9-4866-aab5-fea4548240c1" providerId="AD" clId="Web-{97DE8644-46EA-49D6-AA9D-9C74768ACAD2}" dt="2022-11-12T17:16:18.573" v="246"/>
          <ac:spMkLst>
            <pc:docMk/>
            <pc:sldMk cId="3560737544" sldId="260"/>
            <ac:spMk id="8" creationId="{74CD14DB-BB81-479F-A1FC-1C75640E9F84}"/>
          </ac:spMkLst>
        </pc:spChg>
        <pc:spChg chg="add del">
          <ac:chgData name="Chen, Jenny X" userId="S::jchen3176@gatech.edu::7fecc22b-e3e9-4866-aab5-fea4548240c1" providerId="AD" clId="Web-{97DE8644-46EA-49D6-AA9D-9C74768ACAD2}" dt="2022-11-12T17:16:18.573" v="246"/>
          <ac:spMkLst>
            <pc:docMk/>
            <pc:sldMk cId="3560737544" sldId="260"/>
            <ac:spMk id="10" creationId="{C943A91B-7CA7-4592-A975-73B1BF8C4C74}"/>
          </ac:spMkLst>
        </pc:spChg>
        <pc:spChg chg="add del">
          <ac:chgData name="Chen, Jenny X" userId="S::jchen3176@gatech.edu::7fecc22b-e3e9-4866-aab5-fea4548240c1" providerId="AD" clId="Web-{97DE8644-46EA-49D6-AA9D-9C74768ACAD2}" dt="2022-11-12T17:16:18.573" v="246"/>
          <ac:spMkLst>
            <pc:docMk/>
            <pc:sldMk cId="3560737544" sldId="260"/>
            <ac:spMk id="12" creationId="{EC471314-E46A-414B-8D91-74880E84F187}"/>
          </ac:spMkLst>
        </pc:spChg>
        <pc:spChg chg="add del">
          <ac:chgData name="Chen, Jenny X" userId="S::jchen3176@gatech.edu::7fecc22b-e3e9-4866-aab5-fea4548240c1" providerId="AD" clId="Web-{97DE8644-46EA-49D6-AA9D-9C74768ACAD2}" dt="2022-11-12T17:16:18.573" v="246"/>
          <ac:spMkLst>
            <pc:docMk/>
            <pc:sldMk cId="3560737544" sldId="260"/>
            <ac:spMk id="14" creationId="{6A681326-1C9D-44A3-A627-3871BDAE4127}"/>
          </ac:spMkLst>
        </pc:spChg>
      </pc:sldChg>
      <pc:sldChg chg="addSp modSp new mod setBg setClrOvrMap">
        <pc:chgData name="Chen, Jenny X" userId="S::jchen3176@gatech.edu::7fecc22b-e3e9-4866-aab5-fea4548240c1" providerId="AD" clId="Web-{97DE8644-46EA-49D6-AA9D-9C74768ACAD2}" dt="2022-11-12T17:18:35.998" v="341" actId="20577"/>
        <pc:sldMkLst>
          <pc:docMk/>
          <pc:sldMk cId="4036159998" sldId="261"/>
        </pc:sldMkLst>
        <pc:spChg chg="mod">
          <ac:chgData name="Chen, Jenny X" userId="S::jchen3176@gatech.edu::7fecc22b-e3e9-4866-aab5-fea4548240c1" providerId="AD" clId="Web-{97DE8644-46EA-49D6-AA9D-9C74768ACAD2}" dt="2022-11-12T17:18:35.998" v="341" actId="20577"/>
          <ac:spMkLst>
            <pc:docMk/>
            <pc:sldMk cId="4036159998" sldId="261"/>
            <ac:spMk id="2" creationId="{42C01351-7A20-606B-3BAB-71069140C2B2}"/>
          </ac:spMkLst>
        </pc:spChg>
        <pc:spChg chg="mod">
          <ac:chgData name="Chen, Jenny X" userId="S::jchen3176@gatech.edu::7fecc22b-e3e9-4866-aab5-fea4548240c1" providerId="AD" clId="Web-{97DE8644-46EA-49D6-AA9D-9C74768ACAD2}" dt="2022-11-12T17:18:22.544" v="329"/>
          <ac:spMkLst>
            <pc:docMk/>
            <pc:sldMk cId="4036159998" sldId="261"/>
            <ac:spMk id="3" creationId="{59DB8713-4331-9963-8404-D365B452723E}"/>
          </ac:spMkLst>
        </pc:spChg>
        <pc:spChg chg="add">
          <ac:chgData name="Chen, Jenny X" userId="S::jchen3176@gatech.edu::7fecc22b-e3e9-4866-aab5-fea4548240c1" providerId="AD" clId="Web-{97DE8644-46EA-49D6-AA9D-9C74768ACAD2}" dt="2022-11-12T17:18:22.544" v="329"/>
          <ac:spMkLst>
            <pc:docMk/>
            <pc:sldMk cId="4036159998" sldId="261"/>
            <ac:spMk id="8" creationId="{74CD14DB-BB81-479F-A1FC-1C75640E9F84}"/>
          </ac:spMkLst>
        </pc:spChg>
        <pc:spChg chg="add">
          <ac:chgData name="Chen, Jenny X" userId="S::jchen3176@gatech.edu::7fecc22b-e3e9-4866-aab5-fea4548240c1" providerId="AD" clId="Web-{97DE8644-46EA-49D6-AA9D-9C74768ACAD2}" dt="2022-11-12T17:18:22.544" v="329"/>
          <ac:spMkLst>
            <pc:docMk/>
            <pc:sldMk cId="4036159998" sldId="261"/>
            <ac:spMk id="10" creationId="{C943A91B-7CA7-4592-A975-73B1BF8C4C74}"/>
          </ac:spMkLst>
        </pc:spChg>
        <pc:spChg chg="add">
          <ac:chgData name="Chen, Jenny X" userId="S::jchen3176@gatech.edu::7fecc22b-e3e9-4866-aab5-fea4548240c1" providerId="AD" clId="Web-{97DE8644-46EA-49D6-AA9D-9C74768ACAD2}" dt="2022-11-12T17:18:22.544" v="329"/>
          <ac:spMkLst>
            <pc:docMk/>
            <pc:sldMk cId="4036159998" sldId="261"/>
            <ac:spMk id="12" creationId="{EC471314-E46A-414B-8D91-74880E84F187}"/>
          </ac:spMkLst>
        </pc:spChg>
        <pc:spChg chg="add">
          <ac:chgData name="Chen, Jenny X" userId="S::jchen3176@gatech.edu::7fecc22b-e3e9-4866-aab5-fea4548240c1" providerId="AD" clId="Web-{97DE8644-46EA-49D6-AA9D-9C74768ACAD2}" dt="2022-11-12T17:18:22.544" v="329"/>
          <ac:spMkLst>
            <pc:docMk/>
            <pc:sldMk cId="4036159998" sldId="261"/>
            <ac:spMk id="14" creationId="{6A681326-1C9D-44A3-A627-3871BDAE4127}"/>
          </ac:spMkLst>
        </pc:spChg>
      </pc:sldChg>
      <pc:sldChg chg="modSp add replId">
        <pc:chgData name="Chen, Jenny X" userId="S::jchen3176@gatech.edu::7fecc22b-e3e9-4866-aab5-fea4548240c1" providerId="AD" clId="Web-{97DE8644-46EA-49D6-AA9D-9C74768ACAD2}" dt="2022-11-12T17:18:47.248" v="349" actId="20577"/>
        <pc:sldMkLst>
          <pc:docMk/>
          <pc:sldMk cId="1570307462" sldId="262"/>
        </pc:sldMkLst>
        <pc:spChg chg="mod">
          <ac:chgData name="Chen, Jenny X" userId="S::jchen3176@gatech.edu::7fecc22b-e3e9-4866-aab5-fea4548240c1" providerId="AD" clId="Web-{97DE8644-46EA-49D6-AA9D-9C74768ACAD2}" dt="2022-11-12T17:18:47.248" v="349" actId="20577"/>
          <ac:spMkLst>
            <pc:docMk/>
            <pc:sldMk cId="1570307462" sldId="262"/>
            <ac:spMk id="2" creationId="{42C01351-7A20-606B-3BAB-71069140C2B2}"/>
          </ac:spMkLst>
        </pc:spChg>
      </pc:sldChg>
      <pc:sldChg chg="modSp add replId">
        <pc:chgData name="Chen, Jenny X" userId="S::jchen3176@gatech.edu::7fecc22b-e3e9-4866-aab5-fea4548240c1" providerId="AD" clId="Web-{97DE8644-46EA-49D6-AA9D-9C74768ACAD2}" dt="2022-11-12T17:18:56.264" v="352" actId="20577"/>
        <pc:sldMkLst>
          <pc:docMk/>
          <pc:sldMk cId="3848028453" sldId="263"/>
        </pc:sldMkLst>
        <pc:spChg chg="mod">
          <ac:chgData name="Chen, Jenny X" userId="S::jchen3176@gatech.edu::7fecc22b-e3e9-4866-aab5-fea4548240c1" providerId="AD" clId="Web-{97DE8644-46EA-49D6-AA9D-9C74768ACAD2}" dt="2022-11-12T17:18:56.264" v="352" actId="20577"/>
          <ac:spMkLst>
            <pc:docMk/>
            <pc:sldMk cId="3848028453" sldId="263"/>
            <ac:spMk id="2" creationId="{42C01351-7A20-606B-3BAB-71069140C2B2}"/>
          </ac:spMkLst>
        </pc:spChg>
      </pc:sldChg>
      <pc:sldChg chg="modSp add replId">
        <pc:chgData name="Chen, Jenny X" userId="S::jchen3176@gatech.edu::7fecc22b-e3e9-4866-aab5-fea4548240c1" providerId="AD" clId="Web-{97DE8644-46EA-49D6-AA9D-9C74768ACAD2}" dt="2022-11-12T17:19:12.952" v="362" actId="20577"/>
        <pc:sldMkLst>
          <pc:docMk/>
          <pc:sldMk cId="3477798801" sldId="264"/>
        </pc:sldMkLst>
        <pc:spChg chg="mod">
          <ac:chgData name="Chen, Jenny X" userId="S::jchen3176@gatech.edu::7fecc22b-e3e9-4866-aab5-fea4548240c1" providerId="AD" clId="Web-{97DE8644-46EA-49D6-AA9D-9C74768ACAD2}" dt="2022-11-12T17:19:12.952" v="362" actId="20577"/>
          <ac:spMkLst>
            <pc:docMk/>
            <pc:sldMk cId="3477798801" sldId="264"/>
            <ac:spMk id="2" creationId="{42C01351-7A20-606B-3BAB-71069140C2B2}"/>
          </ac:spMkLst>
        </pc:spChg>
      </pc:sldChg>
      <pc:sldChg chg="modSp add replId">
        <pc:chgData name="Chen, Jenny X" userId="S::jchen3176@gatech.edu::7fecc22b-e3e9-4866-aab5-fea4548240c1" providerId="AD" clId="Web-{97DE8644-46EA-49D6-AA9D-9C74768ACAD2}" dt="2022-11-12T17:19:20.999" v="368" actId="20577"/>
        <pc:sldMkLst>
          <pc:docMk/>
          <pc:sldMk cId="4045084701" sldId="265"/>
        </pc:sldMkLst>
        <pc:spChg chg="mod">
          <ac:chgData name="Chen, Jenny X" userId="S::jchen3176@gatech.edu::7fecc22b-e3e9-4866-aab5-fea4548240c1" providerId="AD" clId="Web-{97DE8644-46EA-49D6-AA9D-9C74768ACAD2}" dt="2022-11-12T17:19:20.999" v="368" actId="20577"/>
          <ac:spMkLst>
            <pc:docMk/>
            <pc:sldMk cId="4045084701" sldId="265"/>
            <ac:spMk id="2" creationId="{42C01351-7A20-606B-3BAB-71069140C2B2}"/>
          </ac:spMkLst>
        </pc:spChg>
      </pc:sldChg>
      <pc:sldMasterChg chg="del delSldLayout">
        <pc:chgData name="Chen, Jenny X" userId="S::jchen3176@gatech.edu::7fecc22b-e3e9-4866-aab5-fea4548240c1" providerId="AD" clId="Web-{97DE8644-46EA-49D6-AA9D-9C74768ACAD2}" dt="2022-11-12T17:07:53.656" v="0"/>
        <pc:sldMasterMkLst>
          <pc:docMk/>
          <pc:sldMasterMk cId="2460954070" sldId="2147483660"/>
        </pc:sldMasterMkLst>
        <pc:sldLayoutChg chg="del">
          <pc:chgData name="Chen, Jenny X" userId="S::jchen3176@gatech.edu::7fecc22b-e3e9-4866-aab5-fea4548240c1" providerId="AD" clId="Web-{97DE8644-46EA-49D6-AA9D-9C74768ACAD2}" dt="2022-11-12T17:07:53.656" v="0"/>
          <pc:sldLayoutMkLst>
            <pc:docMk/>
            <pc:sldMasterMk cId="2460954070" sldId="2147483660"/>
            <pc:sldLayoutMk cId="2385387890" sldId="2147483661"/>
          </pc:sldLayoutMkLst>
        </pc:sldLayoutChg>
        <pc:sldLayoutChg chg="del">
          <pc:chgData name="Chen, Jenny X" userId="S::jchen3176@gatech.edu::7fecc22b-e3e9-4866-aab5-fea4548240c1" providerId="AD" clId="Web-{97DE8644-46EA-49D6-AA9D-9C74768ACAD2}" dt="2022-11-12T17:07:53.656" v="0"/>
          <pc:sldLayoutMkLst>
            <pc:docMk/>
            <pc:sldMasterMk cId="2460954070" sldId="2147483660"/>
            <pc:sldLayoutMk cId="949138452" sldId="2147483662"/>
          </pc:sldLayoutMkLst>
        </pc:sldLayoutChg>
        <pc:sldLayoutChg chg="del">
          <pc:chgData name="Chen, Jenny X" userId="S::jchen3176@gatech.edu::7fecc22b-e3e9-4866-aab5-fea4548240c1" providerId="AD" clId="Web-{97DE8644-46EA-49D6-AA9D-9C74768ACAD2}" dt="2022-11-12T17:07:53.656" v="0"/>
          <pc:sldLayoutMkLst>
            <pc:docMk/>
            <pc:sldMasterMk cId="2460954070" sldId="2147483660"/>
            <pc:sldLayoutMk cId="2591524520" sldId="2147483663"/>
          </pc:sldLayoutMkLst>
        </pc:sldLayoutChg>
        <pc:sldLayoutChg chg="del">
          <pc:chgData name="Chen, Jenny X" userId="S::jchen3176@gatech.edu::7fecc22b-e3e9-4866-aab5-fea4548240c1" providerId="AD" clId="Web-{97DE8644-46EA-49D6-AA9D-9C74768ACAD2}" dt="2022-11-12T17:07:53.656" v="0"/>
          <pc:sldLayoutMkLst>
            <pc:docMk/>
            <pc:sldMasterMk cId="2460954070" sldId="2147483660"/>
            <pc:sldLayoutMk cId="1203092039" sldId="2147483664"/>
          </pc:sldLayoutMkLst>
        </pc:sldLayoutChg>
        <pc:sldLayoutChg chg="del">
          <pc:chgData name="Chen, Jenny X" userId="S::jchen3176@gatech.edu::7fecc22b-e3e9-4866-aab5-fea4548240c1" providerId="AD" clId="Web-{97DE8644-46EA-49D6-AA9D-9C74768ACAD2}" dt="2022-11-12T17:07:53.656" v="0"/>
          <pc:sldLayoutMkLst>
            <pc:docMk/>
            <pc:sldMasterMk cId="2460954070" sldId="2147483660"/>
            <pc:sldLayoutMk cId="3733172339" sldId="2147483665"/>
          </pc:sldLayoutMkLst>
        </pc:sldLayoutChg>
        <pc:sldLayoutChg chg="del">
          <pc:chgData name="Chen, Jenny X" userId="S::jchen3176@gatech.edu::7fecc22b-e3e9-4866-aab5-fea4548240c1" providerId="AD" clId="Web-{97DE8644-46EA-49D6-AA9D-9C74768ACAD2}" dt="2022-11-12T17:07:53.656" v="0"/>
          <pc:sldLayoutMkLst>
            <pc:docMk/>
            <pc:sldMasterMk cId="2460954070" sldId="2147483660"/>
            <pc:sldLayoutMk cId="3210312558" sldId="2147483666"/>
          </pc:sldLayoutMkLst>
        </pc:sldLayoutChg>
        <pc:sldLayoutChg chg="del">
          <pc:chgData name="Chen, Jenny X" userId="S::jchen3176@gatech.edu::7fecc22b-e3e9-4866-aab5-fea4548240c1" providerId="AD" clId="Web-{97DE8644-46EA-49D6-AA9D-9C74768ACAD2}" dt="2022-11-12T17:07:53.656" v="0"/>
          <pc:sldLayoutMkLst>
            <pc:docMk/>
            <pc:sldMasterMk cId="2460954070" sldId="2147483660"/>
            <pc:sldLayoutMk cId="3146388984" sldId="2147483667"/>
          </pc:sldLayoutMkLst>
        </pc:sldLayoutChg>
        <pc:sldLayoutChg chg="del">
          <pc:chgData name="Chen, Jenny X" userId="S::jchen3176@gatech.edu::7fecc22b-e3e9-4866-aab5-fea4548240c1" providerId="AD" clId="Web-{97DE8644-46EA-49D6-AA9D-9C74768ACAD2}" dt="2022-11-12T17:07:53.656" v="0"/>
          <pc:sldLayoutMkLst>
            <pc:docMk/>
            <pc:sldMasterMk cId="2460954070" sldId="2147483660"/>
            <pc:sldLayoutMk cId="3171841454" sldId="2147483668"/>
          </pc:sldLayoutMkLst>
        </pc:sldLayoutChg>
        <pc:sldLayoutChg chg="del">
          <pc:chgData name="Chen, Jenny X" userId="S::jchen3176@gatech.edu::7fecc22b-e3e9-4866-aab5-fea4548240c1" providerId="AD" clId="Web-{97DE8644-46EA-49D6-AA9D-9C74768ACAD2}" dt="2022-11-12T17:07:53.656" v="0"/>
          <pc:sldLayoutMkLst>
            <pc:docMk/>
            <pc:sldMasterMk cId="2460954070" sldId="2147483660"/>
            <pc:sldLayoutMk cId="1718958274" sldId="2147483669"/>
          </pc:sldLayoutMkLst>
        </pc:sldLayoutChg>
        <pc:sldLayoutChg chg="del">
          <pc:chgData name="Chen, Jenny X" userId="S::jchen3176@gatech.edu::7fecc22b-e3e9-4866-aab5-fea4548240c1" providerId="AD" clId="Web-{97DE8644-46EA-49D6-AA9D-9C74768ACAD2}" dt="2022-11-12T17:07:53.656" v="0"/>
          <pc:sldLayoutMkLst>
            <pc:docMk/>
            <pc:sldMasterMk cId="2460954070" sldId="2147483660"/>
            <pc:sldLayoutMk cId="2202905451" sldId="2147483670"/>
          </pc:sldLayoutMkLst>
        </pc:sldLayoutChg>
        <pc:sldLayoutChg chg="del">
          <pc:chgData name="Chen, Jenny X" userId="S::jchen3176@gatech.edu::7fecc22b-e3e9-4866-aab5-fea4548240c1" providerId="AD" clId="Web-{97DE8644-46EA-49D6-AA9D-9C74768ACAD2}" dt="2022-11-12T17:07:53.656" v="0"/>
          <pc:sldLayoutMkLst>
            <pc:docMk/>
            <pc:sldMasterMk cId="2460954070" sldId="2147483660"/>
            <pc:sldLayoutMk cId="3479445657" sldId="2147483671"/>
          </pc:sldLayoutMkLst>
        </pc:sldLayoutChg>
      </pc:sldMasterChg>
      <pc:sldMasterChg chg="add del addSldLayout delSldLayout">
        <pc:chgData name="Chen, Jenny X" userId="S::jchen3176@gatech.edu::7fecc22b-e3e9-4866-aab5-fea4548240c1" providerId="AD" clId="Web-{97DE8644-46EA-49D6-AA9D-9C74768ACAD2}" dt="2022-11-12T17:08:17.922" v="5"/>
        <pc:sldMasterMkLst>
          <pc:docMk/>
          <pc:sldMasterMk cId="2303888363" sldId="2147483685"/>
        </pc:sldMasterMkLst>
        <pc:sldLayoutChg chg="add del">
          <pc:chgData name="Chen, Jenny X" userId="S::jchen3176@gatech.edu::7fecc22b-e3e9-4866-aab5-fea4548240c1" providerId="AD" clId="Web-{97DE8644-46EA-49D6-AA9D-9C74768ACAD2}" dt="2022-11-12T17:08:17.922" v="5"/>
          <pc:sldLayoutMkLst>
            <pc:docMk/>
            <pc:sldMasterMk cId="2303888363" sldId="2147483685"/>
            <pc:sldLayoutMk cId="1765928298" sldId="2147483674"/>
          </pc:sldLayoutMkLst>
        </pc:sldLayoutChg>
        <pc:sldLayoutChg chg="add del">
          <pc:chgData name="Chen, Jenny X" userId="S::jchen3176@gatech.edu::7fecc22b-e3e9-4866-aab5-fea4548240c1" providerId="AD" clId="Web-{97DE8644-46EA-49D6-AA9D-9C74768ACAD2}" dt="2022-11-12T17:08:17.922" v="5"/>
          <pc:sldLayoutMkLst>
            <pc:docMk/>
            <pc:sldMasterMk cId="2303888363" sldId="2147483685"/>
            <pc:sldLayoutMk cId="3026255368" sldId="2147483675"/>
          </pc:sldLayoutMkLst>
        </pc:sldLayoutChg>
        <pc:sldLayoutChg chg="add del">
          <pc:chgData name="Chen, Jenny X" userId="S::jchen3176@gatech.edu::7fecc22b-e3e9-4866-aab5-fea4548240c1" providerId="AD" clId="Web-{97DE8644-46EA-49D6-AA9D-9C74768ACAD2}" dt="2022-11-12T17:08:17.922" v="5"/>
          <pc:sldLayoutMkLst>
            <pc:docMk/>
            <pc:sldMasterMk cId="2303888363" sldId="2147483685"/>
            <pc:sldLayoutMk cId="4137139514" sldId="2147483676"/>
          </pc:sldLayoutMkLst>
        </pc:sldLayoutChg>
        <pc:sldLayoutChg chg="add del">
          <pc:chgData name="Chen, Jenny X" userId="S::jchen3176@gatech.edu::7fecc22b-e3e9-4866-aab5-fea4548240c1" providerId="AD" clId="Web-{97DE8644-46EA-49D6-AA9D-9C74768ACAD2}" dt="2022-11-12T17:08:17.922" v="5"/>
          <pc:sldLayoutMkLst>
            <pc:docMk/>
            <pc:sldMasterMk cId="2303888363" sldId="2147483685"/>
            <pc:sldLayoutMk cId="1724718423" sldId="2147483677"/>
          </pc:sldLayoutMkLst>
        </pc:sldLayoutChg>
        <pc:sldLayoutChg chg="add del">
          <pc:chgData name="Chen, Jenny X" userId="S::jchen3176@gatech.edu::7fecc22b-e3e9-4866-aab5-fea4548240c1" providerId="AD" clId="Web-{97DE8644-46EA-49D6-AA9D-9C74768ACAD2}" dt="2022-11-12T17:08:17.922" v="5"/>
          <pc:sldLayoutMkLst>
            <pc:docMk/>
            <pc:sldMasterMk cId="2303888363" sldId="2147483685"/>
            <pc:sldLayoutMk cId="235350106" sldId="2147483678"/>
          </pc:sldLayoutMkLst>
        </pc:sldLayoutChg>
        <pc:sldLayoutChg chg="add del">
          <pc:chgData name="Chen, Jenny X" userId="S::jchen3176@gatech.edu::7fecc22b-e3e9-4866-aab5-fea4548240c1" providerId="AD" clId="Web-{97DE8644-46EA-49D6-AA9D-9C74768ACAD2}" dt="2022-11-12T17:08:17.922" v="5"/>
          <pc:sldLayoutMkLst>
            <pc:docMk/>
            <pc:sldMasterMk cId="2303888363" sldId="2147483685"/>
            <pc:sldLayoutMk cId="3563141260" sldId="2147483679"/>
          </pc:sldLayoutMkLst>
        </pc:sldLayoutChg>
        <pc:sldLayoutChg chg="add del">
          <pc:chgData name="Chen, Jenny X" userId="S::jchen3176@gatech.edu::7fecc22b-e3e9-4866-aab5-fea4548240c1" providerId="AD" clId="Web-{97DE8644-46EA-49D6-AA9D-9C74768ACAD2}" dt="2022-11-12T17:08:17.922" v="5"/>
          <pc:sldLayoutMkLst>
            <pc:docMk/>
            <pc:sldMasterMk cId="2303888363" sldId="2147483685"/>
            <pc:sldLayoutMk cId="3694761950" sldId="2147483680"/>
          </pc:sldLayoutMkLst>
        </pc:sldLayoutChg>
        <pc:sldLayoutChg chg="add del">
          <pc:chgData name="Chen, Jenny X" userId="S::jchen3176@gatech.edu::7fecc22b-e3e9-4866-aab5-fea4548240c1" providerId="AD" clId="Web-{97DE8644-46EA-49D6-AA9D-9C74768ACAD2}" dt="2022-11-12T17:08:17.922" v="5"/>
          <pc:sldLayoutMkLst>
            <pc:docMk/>
            <pc:sldMasterMk cId="2303888363" sldId="2147483685"/>
            <pc:sldLayoutMk cId="163929075" sldId="2147483681"/>
          </pc:sldLayoutMkLst>
        </pc:sldLayoutChg>
        <pc:sldLayoutChg chg="add del">
          <pc:chgData name="Chen, Jenny X" userId="S::jchen3176@gatech.edu::7fecc22b-e3e9-4866-aab5-fea4548240c1" providerId="AD" clId="Web-{97DE8644-46EA-49D6-AA9D-9C74768ACAD2}" dt="2022-11-12T17:08:17.922" v="5"/>
          <pc:sldLayoutMkLst>
            <pc:docMk/>
            <pc:sldMasterMk cId="2303888363" sldId="2147483685"/>
            <pc:sldLayoutMk cId="3857218272" sldId="2147483682"/>
          </pc:sldLayoutMkLst>
        </pc:sldLayoutChg>
        <pc:sldLayoutChg chg="add del">
          <pc:chgData name="Chen, Jenny X" userId="S::jchen3176@gatech.edu::7fecc22b-e3e9-4866-aab5-fea4548240c1" providerId="AD" clId="Web-{97DE8644-46EA-49D6-AA9D-9C74768ACAD2}" dt="2022-11-12T17:08:17.922" v="5"/>
          <pc:sldLayoutMkLst>
            <pc:docMk/>
            <pc:sldMasterMk cId="2303888363" sldId="2147483685"/>
            <pc:sldLayoutMk cId="1721376473" sldId="2147483683"/>
          </pc:sldLayoutMkLst>
        </pc:sldLayoutChg>
        <pc:sldLayoutChg chg="add del">
          <pc:chgData name="Chen, Jenny X" userId="S::jchen3176@gatech.edu::7fecc22b-e3e9-4866-aab5-fea4548240c1" providerId="AD" clId="Web-{97DE8644-46EA-49D6-AA9D-9C74768ACAD2}" dt="2022-11-12T17:08:17.922" v="5"/>
          <pc:sldLayoutMkLst>
            <pc:docMk/>
            <pc:sldMasterMk cId="2303888363" sldId="2147483685"/>
            <pc:sldLayoutMk cId="2765561155" sldId="2147483684"/>
          </pc:sldLayoutMkLst>
        </pc:sldLayoutChg>
      </pc:sldMasterChg>
      <pc:sldMasterChg chg="add del addSldLayout delSldLayout modSldLayout">
        <pc:chgData name="Chen, Jenny X" userId="S::jchen3176@gatech.edu::7fecc22b-e3e9-4866-aab5-fea4548240c1" providerId="AD" clId="Web-{97DE8644-46EA-49D6-AA9D-9C74768ACAD2}" dt="2022-11-12T17:08:27.829" v="6"/>
        <pc:sldMasterMkLst>
          <pc:docMk/>
          <pc:sldMasterMk cId="3027729809" sldId="2147483686"/>
        </pc:sldMasterMkLst>
        <pc:sldLayoutChg chg="add del mod replId">
          <pc:chgData name="Chen, Jenny X" userId="S::jchen3176@gatech.edu::7fecc22b-e3e9-4866-aab5-fea4548240c1" providerId="AD" clId="Web-{97DE8644-46EA-49D6-AA9D-9C74768ACAD2}" dt="2022-11-12T17:08:27.829" v="6"/>
          <pc:sldLayoutMkLst>
            <pc:docMk/>
            <pc:sldMasterMk cId="3027729809" sldId="2147483686"/>
            <pc:sldLayoutMk cId="4184439933" sldId="2147483687"/>
          </pc:sldLayoutMkLst>
        </pc:sldLayoutChg>
        <pc:sldLayoutChg chg="add del mod replId">
          <pc:chgData name="Chen, Jenny X" userId="S::jchen3176@gatech.edu::7fecc22b-e3e9-4866-aab5-fea4548240c1" providerId="AD" clId="Web-{97DE8644-46EA-49D6-AA9D-9C74768ACAD2}" dt="2022-11-12T17:08:27.829" v="6"/>
          <pc:sldLayoutMkLst>
            <pc:docMk/>
            <pc:sldMasterMk cId="3027729809" sldId="2147483686"/>
            <pc:sldLayoutMk cId="946360864" sldId="2147483688"/>
          </pc:sldLayoutMkLst>
        </pc:sldLayoutChg>
        <pc:sldLayoutChg chg="add del mod replId">
          <pc:chgData name="Chen, Jenny X" userId="S::jchen3176@gatech.edu::7fecc22b-e3e9-4866-aab5-fea4548240c1" providerId="AD" clId="Web-{97DE8644-46EA-49D6-AA9D-9C74768ACAD2}" dt="2022-11-12T17:08:27.829" v="6"/>
          <pc:sldLayoutMkLst>
            <pc:docMk/>
            <pc:sldMasterMk cId="3027729809" sldId="2147483686"/>
            <pc:sldLayoutMk cId="2167520743" sldId="2147483689"/>
          </pc:sldLayoutMkLst>
        </pc:sldLayoutChg>
        <pc:sldLayoutChg chg="add del mod replId">
          <pc:chgData name="Chen, Jenny X" userId="S::jchen3176@gatech.edu::7fecc22b-e3e9-4866-aab5-fea4548240c1" providerId="AD" clId="Web-{97DE8644-46EA-49D6-AA9D-9C74768ACAD2}" dt="2022-11-12T17:08:27.829" v="6"/>
          <pc:sldLayoutMkLst>
            <pc:docMk/>
            <pc:sldMasterMk cId="3027729809" sldId="2147483686"/>
            <pc:sldLayoutMk cId="2193546985" sldId="2147483690"/>
          </pc:sldLayoutMkLst>
        </pc:sldLayoutChg>
        <pc:sldLayoutChg chg="add del mod replId">
          <pc:chgData name="Chen, Jenny X" userId="S::jchen3176@gatech.edu::7fecc22b-e3e9-4866-aab5-fea4548240c1" providerId="AD" clId="Web-{97DE8644-46EA-49D6-AA9D-9C74768ACAD2}" dt="2022-11-12T17:08:27.829" v="6"/>
          <pc:sldLayoutMkLst>
            <pc:docMk/>
            <pc:sldMasterMk cId="3027729809" sldId="2147483686"/>
            <pc:sldLayoutMk cId="692282758" sldId="2147483691"/>
          </pc:sldLayoutMkLst>
        </pc:sldLayoutChg>
        <pc:sldLayoutChg chg="add del mod replId">
          <pc:chgData name="Chen, Jenny X" userId="S::jchen3176@gatech.edu::7fecc22b-e3e9-4866-aab5-fea4548240c1" providerId="AD" clId="Web-{97DE8644-46EA-49D6-AA9D-9C74768ACAD2}" dt="2022-11-12T17:08:27.829" v="6"/>
          <pc:sldLayoutMkLst>
            <pc:docMk/>
            <pc:sldMasterMk cId="3027729809" sldId="2147483686"/>
            <pc:sldLayoutMk cId="564092523" sldId="2147483692"/>
          </pc:sldLayoutMkLst>
        </pc:sldLayoutChg>
        <pc:sldLayoutChg chg="add del mod replId">
          <pc:chgData name="Chen, Jenny X" userId="S::jchen3176@gatech.edu::7fecc22b-e3e9-4866-aab5-fea4548240c1" providerId="AD" clId="Web-{97DE8644-46EA-49D6-AA9D-9C74768ACAD2}" dt="2022-11-12T17:08:27.829" v="6"/>
          <pc:sldLayoutMkLst>
            <pc:docMk/>
            <pc:sldMasterMk cId="3027729809" sldId="2147483686"/>
            <pc:sldLayoutMk cId="3993631523" sldId="2147483693"/>
          </pc:sldLayoutMkLst>
        </pc:sldLayoutChg>
        <pc:sldLayoutChg chg="add del mod replId">
          <pc:chgData name="Chen, Jenny X" userId="S::jchen3176@gatech.edu::7fecc22b-e3e9-4866-aab5-fea4548240c1" providerId="AD" clId="Web-{97DE8644-46EA-49D6-AA9D-9C74768ACAD2}" dt="2022-11-12T17:08:27.829" v="6"/>
          <pc:sldLayoutMkLst>
            <pc:docMk/>
            <pc:sldMasterMk cId="3027729809" sldId="2147483686"/>
            <pc:sldLayoutMk cId="3017214387" sldId="2147483694"/>
          </pc:sldLayoutMkLst>
        </pc:sldLayoutChg>
        <pc:sldLayoutChg chg="add del mod replId">
          <pc:chgData name="Chen, Jenny X" userId="S::jchen3176@gatech.edu::7fecc22b-e3e9-4866-aab5-fea4548240c1" providerId="AD" clId="Web-{97DE8644-46EA-49D6-AA9D-9C74768ACAD2}" dt="2022-11-12T17:08:27.829" v="6"/>
          <pc:sldLayoutMkLst>
            <pc:docMk/>
            <pc:sldMasterMk cId="3027729809" sldId="2147483686"/>
            <pc:sldLayoutMk cId="2707030770" sldId="2147483695"/>
          </pc:sldLayoutMkLst>
        </pc:sldLayoutChg>
        <pc:sldLayoutChg chg="add del mod replId">
          <pc:chgData name="Chen, Jenny X" userId="S::jchen3176@gatech.edu::7fecc22b-e3e9-4866-aab5-fea4548240c1" providerId="AD" clId="Web-{97DE8644-46EA-49D6-AA9D-9C74768ACAD2}" dt="2022-11-12T17:08:27.829" v="6"/>
          <pc:sldLayoutMkLst>
            <pc:docMk/>
            <pc:sldMasterMk cId="3027729809" sldId="2147483686"/>
            <pc:sldLayoutMk cId="3614557503" sldId="2147483696"/>
          </pc:sldLayoutMkLst>
        </pc:sldLayoutChg>
        <pc:sldLayoutChg chg="add del mod replId">
          <pc:chgData name="Chen, Jenny X" userId="S::jchen3176@gatech.edu::7fecc22b-e3e9-4866-aab5-fea4548240c1" providerId="AD" clId="Web-{97DE8644-46EA-49D6-AA9D-9C74768ACAD2}" dt="2022-11-12T17:08:27.829" v="6"/>
          <pc:sldLayoutMkLst>
            <pc:docMk/>
            <pc:sldMasterMk cId="3027729809" sldId="2147483686"/>
            <pc:sldLayoutMk cId="1728787931" sldId="2147483697"/>
          </pc:sldLayoutMkLst>
        </pc:sldLayoutChg>
      </pc:sldMasterChg>
      <pc:sldMasterChg chg="add del addSldLayout delSldLayout modSldLayout">
        <pc:chgData name="Chen, Jenny X" userId="S::jchen3176@gatech.edu::7fecc22b-e3e9-4866-aab5-fea4548240c1" providerId="AD" clId="Web-{97DE8644-46EA-49D6-AA9D-9C74768ACAD2}" dt="2022-11-12T17:08:39.391" v="7"/>
        <pc:sldMasterMkLst>
          <pc:docMk/>
          <pc:sldMasterMk cId="2402419541" sldId="2147483698"/>
        </pc:sldMasterMkLst>
        <pc:sldLayoutChg chg="add del mod replId">
          <pc:chgData name="Chen, Jenny X" userId="S::jchen3176@gatech.edu::7fecc22b-e3e9-4866-aab5-fea4548240c1" providerId="AD" clId="Web-{97DE8644-46EA-49D6-AA9D-9C74768ACAD2}" dt="2022-11-12T17:08:39.391" v="7"/>
          <pc:sldLayoutMkLst>
            <pc:docMk/>
            <pc:sldMasterMk cId="2402419541" sldId="2147483698"/>
            <pc:sldLayoutMk cId="1965308025" sldId="2147483699"/>
          </pc:sldLayoutMkLst>
        </pc:sldLayoutChg>
        <pc:sldLayoutChg chg="add del mod replId">
          <pc:chgData name="Chen, Jenny X" userId="S::jchen3176@gatech.edu::7fecc22b-e3e9-4866-aab5-fea4548240c1" providerId="AD" clId="Web-{97DE8644-46EA-49D6-AA9D-9C74768ACAD2}" dt="2022-11-12T17:08:39.391" v="7"/>
          <pc:sldLayoutMkLst>
            <pc:docMk/>
            <pc:sldMasterMk cId="2402419541" sldId="2147483698"/>
            <pc:sldLayoutMk cId="499196360" sldId="2147483700"/>
          </pc:sldLayoutMkLst>
        </pc:sldLayoutChg>
        <pc:sldLayoutChg chg="add del mod replId">
          <pc:chgData name="Chen, Jenny X" userId="S::jchen3176@gatech.edu::7fecc22b-e3e9-4866-aab5-fea4548240c1" providerId="AD" clId="Web-{97DE8644-46EA-49D6-AA9D-9C74768ACAD2}" dt="2022-11-12T17:08:39.391" v="7"/>
          <pc:sldLayoutMkLst>
            <pc:docMk/>
            <pc:sldMasterMk cId="2402419541" sldId="2147483698"/>
            <pc:sldLayoutMk cId="3958561551" sldId="2147483701"/>
          </pc:sldLayoutMkLst>
        </pc:sldLayoutChg>
        <pc:sldLayoutChg chg="add del mod replId">
          <pc:chgData name="Chen, Jenny X" userId="S::jchen3176@gatech.edu::7fecc22b-e3e9-4866-aab5-fea4548240c1" providerId="AD" clId="Web-{97DE8644-46EA-49D6-AA9D-9C74768ACAD2}" dt="2022-11-12T17:08:39.391" v="7"/>
          <pc:sldLayoutMkLst>
            <pc:docMk/>
            <pc:sldMasterMk cId="2402419541" sldId="2147483698"/>
            <pc:sldLayoutMk cId="4172266884" sldId="2147483702"/>
          </pc:sldLayoutMkLst>
        </pc:sldLayoutChg>
        <pc:sldLayoutChg chg="add del mod replId">
          <pc:chgData name="Chen, Jenny X" userId="S::jchen3176@gatech.edu::7fecc22b-e3e9-4866-aab5-fea4548240c1" providerId="AD" clId="Web-{97DE8644-46EA-49D6-AA9D-9C74768ACAD2}" dt="2022-11-12T17:08:39.391" v="7"/>
          <pc:sldLayoutMkLst>
            <pc:docMk/>
            <pc:sldMasterMk cId="2402419541" sldId="2147483698"/>
            <pc:sldLayoutMk cId="129928331" sldId="2147483703"/>
          </pc:sldLayoutMkLst>
        </pc:sldLayoutChg>
        <pc:sldLayoutChg chg="add del mod replId">
          <pc:chgData name="Chen, Jenny X" userId="S::jchen3176@gatech.edu::7fecc22b-e3e9-4866-aab5-fea4548240c1" providerId="AD" clId="Web-{97DE8644-46EA-49D6-AA9D-9C74768ACAD2}" dt="2022-11-12T17:08:39.391" v="7"/>
          <pc:sldLayoutMkLst>
            <pc:docMk/>
            <pc:sldMasterMk cId="2402419541" sldId="2147483698"/>
            <pc:sldLayoutMk cId="1043810974" sldId="2147483704"/>
          </pc:sldLayoutMkLst>
        </pc:sldLayoutChg>
        <pc:sldLayoutChg chg="add del mod replId">
          <pc:chgData name="Chen, Jenny X" userId="S::jchen3176@gatech.edu::7fecc22b-e3e9-4866-aab5-fea4548240c1" providerId="AD" clId="Web-{97DE8644-46EA-49D6-AA9D-9C74768ACAD2}" dt="2022-11-12T17:08:39.391" v="7"/>
          <pc:sldLayoutMkLst>
            <pc:docMk/>
            <pc:sldMasterMk cId="2402419541" sldId="2147483698"/>
            <pc:sldLayoutMk cId="4253228199" sldId="2147483705"/>
          </pc:sldLayoutMkLst>
        </pc:sldLayoutChg>
        <pc:sldLayoutChg chg="add del mod replId">
          <pc:chgData name="Chen, Jenny X" userId="S::jchen3176@gatech.edu::7fecc22b-e3e9-4866-aab5-fea4548240c1" providerId="AD" clId="Web-{97DE8644-46EA-49D6-AA9D-9C74768ACAD2}" dt="2022-11-12T17:08:39.391" v="7"/>
          <pc:sldLayoutMkLst>
            <pc:docMk/>
            <pc:sldMasterMk cId="2402419541" sldId="2147483698"/>
            <pc:sldLayoutMk cId="436045678" sldId="2147483706"/>
          </pc:sldLayoutMkLst>
        </pc:sldLayoutChg>
        <pc:sldLayoutChg chg="add del mod replId">
          <pc:chgData name="Chen, Jenny X" userId="S::jchen3176@gatech.edu::7fecc22b-e3e9-4866-aab5-fea4548240c1" providerId="AD" clId="Web-{97DE8644-46EA-49D6-AA9D-9C74768ACAD2}" dt="2022-11-12T17:08:39.391" v="7"/>
          <pc:sldLayoutMkLst>
            <pc:docMk/>
            <pc:sldMasterMk cId="2402419541" sldId="2147483698"/>
            <pc:sldLayoutMk cId="2778406288" sldId="2147483707"/>
          </pc:sldLayoutMkLst>
        </pc:sldLayoutChg>
        <pc:sldLayoutChg chg="add del mod replId">
          <pc:chgData name="Chen, Jenny X" userId="S::jchen3176@gatech.edu::7fecc22b-e3e9-4866-aab5-fea4548240c1" providerId="AD" clId="Web-{97DE8644-46EA-49D6-AA9D-9C74768ACAD2}" dt="2022-11-12T17:08:39.391" v="7"/>
          <pc:sldLayoutMkLst>
            <pc:docMk/>
            <pc:sldMasterMk cId="2402419541" sldId="2147483698"/>
            <pc:sldLayoutMk cId="2324834528" sldId="2147483708"/>
          </pc:sldLayoutMkLst>
        </pc:sldLayoutChg>
        <pc:sldLayoutChg chg="add del mod replId">
          <pc:chgData name="Chen, Jenny X" userId="S::jchen3176@gatech.edu::7fecc22b-e3e9-4866-aab5-fea4548240c1" providerId="AD" clId="Web-{97DE8644-46EA-49D6-AA9D-9C74768ACAD2}" dt="2022-11-12T17:08:39.391" v="7"/>
          <pc:sldLayoutMkLst>
            <pc:docMk/>
            <pc:sldMasterMk cId="2402419541" sldId="2147483698"/>
            <pc:sldLayoutMk cId="2459174850" sldId="2147483709"/>
          </pc:sldLayoutMkLst>
        </pc:sldLayoutChg>
        <pc:sldLayoutChg chg="add del mod replId">
          <pc:chgData name="Chen, Jenny X" userId="S::jchen3176@gatech.edu::7fecc22b-e3e9-4866-aab5-fea4548240c1" providerId="AD" clId="Web-{97DE8644-46EA-49D6-AA9D-9C74768ACAD2}" dt="2022-11-12T17:08:39.391" v="7"/>
          <pc:sldLayoutMkLst>
            <pc:docMk/>
            <pc:sldMasterMk cId="2402419541" sldId="2147483698"/>
            <pc:sldLayoutMk cId="1525440622" sldId="2147483710"/>
          </pc:sldLayoutMkLst>
        </pc:sldLayoutChg>
        <pc:sldLayoutChg chg="add del mod replId">
          <pc:chgData name="Chen, Jenny X" userId="S::jchen3176@gatech.edu::7fecc22b-e3e9-4866-aab5-fea4548240c1" providerId="AD" clId="Web-{97DE8644-46EA-49D6-AA9D-9C74768ACAD2}" dt="2022-11-12T17:08:39.391" v="7"/>
          <pc:sldLayoutMkLst>
            <pc:docMk/>
            <pc:sldMasterMk cId="2402419541" sldId="2147483698"/>
            <pc:sldLayoutMk cId="3027726662" sldId="2147483711"/>
          </pc:sldLayoutMkLst>
        </pc:sldLayoutChg>
        <pc:sldLayoutChg chg="add del mod replId">
          <pc:chgData name="Chen, Jenny X" userId="S::jchen3176@gatech.edu::7fecc22b-e3e9-4866-aab5-fea4548240c1" providerId="AD" clId="Web-{97DE8644-46EA-49D6-AA9D-9C74768ACAD2}" dt="2022-11-12T17:08:39.391" v="7"/>
          <pc:sldLayoutMkLst>
            <pc:docMk/>
            <pc:sldMasterMk cId="2402419541" sldId="2147483698"/>
            <pc:sldLayoutMk cId="3113913457" sldId="2147483712"/>
          </pc:sldLayoutMkLst>
        </pc:sldLayoutChg>
        <pc:sldLayoutChg chg="add del mod replId">
          <pc:chgData name="Chen, Jenny X" userId="S::jchen3176@gatech.edu::7fecc22b-e3e9-4866-aab5-fea4548240c1" providerId="AD" clId="Web-{97DE8644-46EA-49D6-AA9D-9C74768ACAD2}" dt="2022-11-12T17:08:39.391" v="7"/>
          <pc:sldLayoutMkLst>
            <pc:docMk/>
            <pc:sldMasterMk cId="2402419541" sldId="2147483698"/>
            <pc:sldLayoutMk cId="3778736234" sldId="2147483713"/>
          </pc:sldLayoutMkLst>
        </pc:sldLayoutChg>
        <pc:sldLayoutChg chg="add del mod replId">
          <pc:chgData name="Chen, Jenny X" userId="S::jchen3176@gatech.edu::7fecc22b-e3e9-4866-aab5-fea4548240c1" providerId="AD" clId="Web-{97DE8644-46EA-49D6-AA9D-9C74768ACAD2}" dt="2022-11-12T17:08:39.391" v="7"/>
          <pc:sldLayoutMkLst>
            <pc:docMk/>
            <pc:sldMasterMk cId="2402419541" sldId="2147483698"/>
            <pc:sldLayoutMk cId="3040903366" sldId="2147483714"/>
          </pc:sldLayoutMkLst>
        </pc:sldLayoutChg>
        <pc:sldLayoutChg chg="add del mod replId">
          <pc:chgData name="Chen, Jenny X" userId="S::jchen3176@gatech.edu::7fecc22b-e3e9-4866-aab5-fea4548240c1" providerId="AD" clId="Web-{97DE8644-46EA-49D6-AA9D-9C74768ACAD2}" dt="2022-11-12T17:08:39.391" v="7"/>
          <pc:sldLayoutMkLst>
            <pc:docMk/>
            <pc:sldMasterMk cId="2402419541" sldId="2147483698"/>
            <pc:sldLayoutMk cId="2681292988" sldId="2147483715"/>
          </pc:sldLayoutMkLst>
        </pc:sldLayoutChg>
      </pc:sldMasterChg>
      <pc:sldMasterChg chg="add del addSldLayout delSldLayout modSldLayout">
        <pc:chgData name="Chen, Jenny X" userId="S::jchen3176@gatech.edu::7fecc22b-e3e9-4866-aab5-fea4548240c1" providerId="AD" clId="Web-{97DE8644-46EA-49D6-AA9D-9C74768ACAD2}" dt="2022-11-12T17:08:44.079" v="8"/>
        <pc:sldMasterMkLst>
          <pc:docMk/>
          <pc:sldMasterMk cId="2307213026" sldId="2147483716"/>
        </pc:sldMasterMkLst>
        <pc:sldLayoutChg chg="add del mod replId">
          <pc:chgData name="Chen, Jenny X" userId="S::jchen3176@gatech.edu::7fecc22b-e3e9-4866-aab5-fea4548240c1" providerId="AD" clId="Web-{97DE8644-46EA-49D6-AA9D-9C74768ACAD2}" dt="2022-11-12T17:08:44.079" v="8"/>
          <pc:sldLayoutMkLst>
            <pc:docMk/>
            <pc:sldMasterMk cId="2307213026" sldId="2147483716"/>
            <pc:sldLayoutMk cId="2709414594" sldId="2147483717"/>
          </pc:sldLayoutMkLst>
        </pc:sldLayoutChg>
        <pc:sldLayoutChg chg="add del mod replId">
          <pc:chgData name="Chen, Jenny X" userId="S::jchen3176@gatech.edu::7fecc22b-e3e9-4866-aab5-fea4548240c1" providerId="AD" clId="Web-{97DE8644-46EA-49D6-AA9D-9C74768ACAD2}" dt="2022-11-12T17:08:44.079" v="8"/>
          <pc:sldLayoutMkLst>
            <pc:docMk/>
            <pc:sldMasterMk cId="2307213026" sldId="2147483716"/>
            <pc:sldLayoutMk cId="78185194" sldId="2147483718"/>
          </pc:sldLayoutMkLst>
        </pc:sldLayoutChg>
        <pc:sldLayoutChg chg="add del mod replId">
          <pc:chgData name="Chen, Jenny X" userId="S::jchen3176@gatech.edu::7fecc22b-e3e9-4866-aab5-fea4548240c1" providerId="AD" clId="Web-{97DE8644-46EA-49D6-AA9D-9C74768ACAD2}" dt="2022-11-12T17:08:44.079" v="8"/>
          <pc:sldLayoutMkLst>
            <pc:docMk/>
            <pc:sldMasterMk cId="2307213026" sldId="2147483716"/>
            <pc:sldLayoutMk cId="1166557060" sldId="2147483719"/>
          </pc:sldLayoutMkLst>
        </pc:sldLayoutChg>
        <pc:sldLayoutChg chg="add del mod replId">
          <pc:chgData name="Chen, Jenny X" userId="S::jchen3176@gatech.edu::7fecc22b-e3e9-4866-aab5-fea4548240c1" providerId="AD" clId="Web-{97DE8644-46EA-49D6-AA9D-9C74768ACAD2}" dt="2022-11-12T17:08:44.079" v="8"/>
          <pc:sldLayoutMkLst>
            <pc:docMk/>
            <pc:sldMasterMk cId="2307213026" sldId="2147483716"/>
            <pc:sldLayoutMk cId="1148211041" sldId="2147483720"/>
          </pc:sldLayoutMkLst>
        </pc:sldLayoutChg>
        <pc:sldLayoutChg chg="add del mod replId">
          <pc:chgData name="Chen, Jenny X" userId="S::jchen3176@gatech.edu::7fecc22b-e3e9-4866-aab5-fea4548240c1" providerId="AD" clId="Web-{97DE8644-46EA-49D6-AA9D-9C74768ACAD2}" dt="2022-11-12T17:08:44.079" v="8"/>
          <pc:sldLayoutMkLst>
            <pc:docMk/>
            <pc:sldMasterMk cId="2307213026" sldId="2147483716"/>
            <pc:sldLayoutMk cId="3268012156" sldId="2147483721"/>
          </pc:sldLayoutMkLst>
        </pc:sldLayoutChg>
        <pc:sldLayoutChg chg="add del mod replId">
          <pc:chgData name="Chen, Jenny X" userId="S::jchen3176@gatech.edu::7fecc22b-e3e9-4866-aab5-fea4548240c1" providerId="AD" clId="Web-{97DE8644-46EA-49D6-AA9D-9C74768ACAD2}" dt="2022-11-12T17:08:44.079" v="8"/>
          <pc:sldLayoutMkLst>
            <pc:docMk/>
            <pc:sldMasterMk cId="2307213026" sldId="2147483716"/>
            <pc:sldLayoutMk cId="1867847186" sldId="2147483722"/>
          </pc:sldLayoutMkLst>
        </pc:sldLayoutChg>
        <pc:sldLayoutChg chg="add del mod replId">
          <pc:chgData name="Chen, Jenny X" userId="S::jchen3176@gatech.edu::7fecc22b-e3e9-4866-aab5-fea4548240c1" providerId="AD" clId="Web-{97DE8644-46EA-49D6-AA9D-9C74768ACAD2}" dt="2022-11-12T17:08:44.079" v="8"/>
          <pc:sldLayoutMkLst>
            <pc:docMk/>
            <pc:sldMasterMk cId="2307213026" sldId="2147483716"/>
            <pc:sldLayoutMk cId="619016471" sldId="2147483723"/>
          </pc:sldLayoutMkLst>
        </pc:sldLayoutChg>
        <pc:sldLayoutChg chg="add del mod replId">
          <pc:chgData name="Chen, Jenny X" userId="S::jchen3176@gatech.edu::7fecc22b-e3e9-4866-aab5-fea4548240c1" providerId="AD" clId="Web-{97DE8644-46EA-49D6-AA9D-9C74768ACAD2}" dt="2022-11-12T17:08:44.079" v="8"/>
          <pc:sldLayoutMkLst>
            <pc:docMk/>
            <pc:sldMasterMk cId="2307213026" sldId="2147483716"/>
            <pc:sldLayoutMk cId="1212758788" sldId="2147483724"/>
          </pc:sldLayoutMkLst>
        </pc:sldLayoutChg>
        <pc:sldLayoutChg chg="add del mod replId">
          <pc:chgData name="Chen, Jenny X" userId="S::jchen3176@gatech.edu::7fecc22b-e3e9-4866-aab5-fea4548240c1" providerId="AD" clId="Web-{97DE8644-46EA-49D6-AA9D-9C74768ACAD2}" dt="2022-11-12T17:08:44.079" v="8"/>
          <pc:sldLayoutMkLst>
            <pc:docMk/>
            <pc:sldMasterMk cId="2307213026" sldId="2147483716"/>
            <pc:sldLayoutMk cId="3374425200" sldId="2147483725"/>
          </pc:sldLayoutMkLst>
        </pc:sldLayoutChg>
        <pc:sldLayoutChg chg="add del mod replId">
          <pc:chgData name="Chen, Jenny X" userId="S::jchen3176@gatech.edu::7fecc22b-e3e9-4866-aab5-fea4548240c1" providerId="AD" clId="Web-{97DE8644-46EA-49D6-AA9D-9C74768ACAD2}" dt="2022-11-12T17:08:44.079" v="8"/>
          <pc:sldLayoutMkLst>
            <pc:docMk/>
            <pc:sldMasterMk cId="2307213026" sldId="2147483716"/>
            <pc:sldLayoutMk cId="392643241" sldId="2147483726"/>
          </pc:sldLayoutMkLst>
        </pc:sldLayoutChg>
        <pc:sldLayoutChg chg="add del mod replId">
          <pc:chgData name="Chen, Jenny X" userId="S::jchen3176@gatech.edu::7fecc22b-e3e9-4866-aab5-fea4548240c1" providerId="AD" clId="Web-{97DE8644-46EA-49D6-AA9D-9C74768ACAD2}" dt="2022-11-12T17:08:44.079" v="8"/>
          <pc:sldLayoutMkLst>
            <pc:docMk/>
            <pc:sldMasterMk cId="2307213026" sldId="2147483716"/>
            <pc:sldLayoutMk cId="1855588224" sldId="2147483727"/>
          </pc:sldLayoutMkLst>
        </pc:sldLayoutChg>
        <pc:sldLayoutChg chg="add del mod replId">
          <pc:chgData name="Chen, Jenny X" userId="S::jchen3176@gatech.edu::7fecc22b-e3e9-4866-aab5-fea4548240c1" providerId="AD" clId="Web-{97DE8644-46EA-49D6-AA9D-9C74768ACAD2}" dt="2022-11-12T17:08:44.079" v="8"/>
          <pc:sldLayoutMkLst>
            <pc:docMk/>
            <pc:sldMasterMk cId="2307213026" sldId="2147483716"/>
            <pc:sldLayoutMk cId="2113246806" sldId="2147483728"/>
          </pc:sldLayoutMkLst>
        </pc:sldLayoutChg>
        <pc:sldLayoutChg chg="add del mod replId">
          <pc:chgData name="Chen, Jenny X" userId="S::jchen3176@gatech.edu::7fecc22b-e3e9-4866-aab5-fea4548240c1" providerId="AD" clId="Web-{97DE8644-46EA-49D6-AA9D-9C74768ACAD2}" dt="2022-11-12T17:08:44.079" v="8"/>
          <pc:sldLayoutMkLst>
            <pc:docMk/>
            <pc:sldMasterMk cId="2307213026" sldId="2147483716"/>
            <pc:sldLayoutMk cId="2994268467" sldId="2147483729"/>
          </pc:sldLayoutMkLst>
        </pc:sldLayoutChg>
        <pc:sldLayoutChg chg="add del mod replId">
          <pc:chgData name="Chen, Jenny X" userId="S::jchen3176@gatech.edu::7fecc22b-e3e9-4866-aab5-fea4548240c1" providerId="AD" clId="Web-{97DE8644-46EA-49D6-AA9D-9C74768ACAD2}" dt="2022-11-12T17:08:44.079" v="8"/>
          <pc:sldLayoutMkLst>
            <pc:docMk/>
            <pc:sldMasterMk cId="2307213026" sldId="2147483716"/>
            <pc:sldLayoutMk cId="4188998813" sldId="2147483730"/>
          </pc:sldLayoutMkLst>
        </pc:sldLayoutChg>
        <pc:sldLayoutChg chg="add del mod replId">
          <pc:chgData name="Chen, Jenny X" userId="S::jchen3176@gatech.edu::7fecc22b-e3e9-4866-aab5-fea4548240c1" providerId="AD" clId="Web-{97DE8644-46EA-49D6-AA9D-9C74768ACAD2}" dt="2022-11-12T17:08:44.079" v="8"/>
          <pc:sldLayoutMkLst>
            <pc:docMk/>
            <pc:sldMasterMk cId="2307213026" sldId="2147483716"/>
            <pc:sldLayoutMk cId="112135726" sldId="2147483731"/>
          </pc:sldLayoutMkLst>
        </pc:sldLayoutChg>
        <pc:sldLayoutChg chg="add del mod replId">
          <pc:chgData name="Chen, Jenny X" userId="S::jchen3176@gatech.edu::7fecc22b-e3e9-4866-aab5-fea4548240c1" providerId="AD" clId="Web-{97DE8644-46EA-49D6-AA9D-9C74768ACAD2}" dt="2022-11-12T17:08:44.079" v="8"/>
          <pc:sldLayoutMkLst>
            <pc:docMk/>
            <pc:sldMasterMk cId="2307213026" sldId="2147483716"/>
            <pc:sldLayoutMk cId="3549340964" sldId="2147483732"/>
          </pc:sldLayoutMkLst>
        </pc:sldLayoutChg>
        <pc:sldLayoutChg chg="add del mod replId">
          <pc:chgData name="Chen, Jenny X" userId="S::jchen3176@gatech.edu::7fecc22b-e3e9-4866-aab5-fea4548240c1" providerId="AD" clId="Web-{97DE8644-46EA-49D6-AA9D-9C74768ACAD2}" dt="2022-11-12T17:08:44.079" v="8"/>
          <pc:sldLayoutMkLst>
            <pc:docMk/>
            <pc:sldMasterMk cId="2307213026" sldId="2147483716"/>
            <pc:sldLayoutMk cId="2179749220" sldId="2147483733"/>
          </pc:sldLayoutMkLst>
        </pc:sldLayoutChg>
      </pc:sldMasterChg>
      <pc:sldMasterChg chg="add del addSldLayout delSldLayout modSldLayout">
        <pc:chgData name="Chen, Jenny X" userId="S::jchen3176@gatech.edu::7fecc22b-e3e9-4866-aab5-fea4548240c1" providerId="AD" clId="Web-{97DE8644-46EA-49D6-AA9D-9C74768ACAD2}" dt="2022-11-12T17:11:03.566" v="9"/>
        <pc:sldMasterMkLst>
          <pc:docMk/>
          <pc:sldMasterMk cId="496986550" sldId="2147483734"/>
        </pc:sldMasterMkLst>
        <pc:sldLayoutChg chg="add del mod replId">
          <pc:chgData name="Chen, Jenny X" userId="S::jchen3176@gatech.edu::7fecc22b-e3e9-4866-aab5-fea4548240c1" providerId="AD" clId="Web-{97DE8644-46EA-49D6-AA9D-9C74768ACAD2}" dt="2022-11-12T17:11:03.566" v="9"/>
          <pc:sldLayoutMkLst>
            <pc:docMk/>
            <pc:sldMasterMk cId="496986550" sldId="2147483734"/>
            <pc:sldLayoutMk cId="3112789438" sldId="2147483735"/>
          </pc:sldLayoutMkLst>
        </pc:sldLayoutChg>
        <pc:sldLayoutChg chg="add del mod replId">
          <pc:chgData name="Chen, Jenny X" userId="S::jchen3176@gatech.edu::7fecc22b-e3e9-4866-aab5-fea4548240c1" providerId="AD" clId="Web-{97DE8644-46EA-49D6-AA9D-9C74768ACAD2}" dt="2022-11-12T17:11:03.566" v="9"/>
          <pc:sldLayoutMkLst>
            <pc:docMk/>
            <pc:sldMasterMk cId="496986550" sldId="2147483734"/>
            <pc:sldLayoutMk cId="64908666" sldId="2147483736"/>
          </pc:sldLayoutMkLst>
        </pc:sldLayoutChg>
        <pc:sldLayoutChg chg="add del mod replId">
          <pc:chgData name="Chen, Jenny X" userId="S::jchen3176@gatech.edu::7fecc22b-e3e9-4866-aab5-fea4548240c1" providerId="AD" clId="Web-{97DE8644-46EA-49D6-AA9D-9C74768ACAD2}" dt="2022-11-12T17:11:03.566" v="9"/>
          <pc:sldLayoutMkLst>
            <pc:docMk/>
            <pc:sldMasterMk cId="496986550" sldId="2147483734"/>
            <pc:sldLayoutMk cId="3262718054" sldId="2147483737"/>
          </pc:sldLayoutMkLst>
        </pc:sldLayoutChg>
        <pc:sldLayoutChg chg="add del mod replId">
          <pc:chgData name="Chen, Jenny X" userId="S::jchen3176@gatech.edu::7fecc22b-e3e9-4866-aab5-fea4548240c1" providerId="AD" clId="Web-{97DE8644-46EA-49D6-AA9D-9C74768ACAD2}" dt="2022-11-12T17:11:03.566" v="9"/>
          <pc:sldLayoutMkLst>
            <pc:docMk/>
            <pc:sldMasterMk cId="496986550" sldId="2147483734"/>
            <pc:sldLayoutMk cId="784993205" sldId="2147483738"/>
          </pc:sldLayoutMkLst>
        </pc:sldLayoutChg>
        <pc:sldLayoutChg chg="add del mod replId">
          <pc:chgData name="Chen, Jenny X" userId="S::jchen3176@gatech.edu::7fecc22b-e3e9-4866-aab5-fea4548240c1" providerId="AD" clId="Web-{97DE8644-46EA-49D6-AA9D-9C74768ACAD2}" dt="2022-11-12T17:11:03.566" v="9"/>
          <pc:sldLayoutMkLst>
            <pc:docMk/>
            <pc:sldMasterMk cId="496986550" sldId="2147483734"/>
            <pc:sldLayoutMk cId="421319630" sldId="2147483739"/>
          </pc:sldLayoutMkLst>
        </pc:sldLayoutChg>
        <pc:sldLayoutChg chg="add del mod replId">
          <pc:chgData name="Chen, Jenny X" userId="S::jchen3176@gatech.edu::7fecc22b-e3e9-4866-aab5-fea4548240c1" providerId="AD" clId="Web-{97DE8644-46EA-49D6-AA9D-9C74768ACAD2}" dt="2022-11-12T17:11:03.566" v="9"/>
          <pc:sldLayoutMkLst>
            <pc:docMk/>
            <pc:sldMasterMk cId="496986550" sldId="2147483734"/>
            <pc:sldLayoutMk cId="2042325148" sldId="2147483740"/>
          </pc:sldLayoutMkLst>
        </pc:sldLayoutChg>
        <pc:sldLayoutChg chg="add del mod replId">
          <pc:chgData name="Chen, Jenny X" userId="S::jchen3176@gatech.edu::7fecc22b-e3e9-4866-aab5-fea4548240c1" providerId="AD" clId="Web-{97DE8644-46EA-49D6-AA9D-9C74768ACAD2}" dt="2022-11-12T17:11:03.566" v="9"/>
          <pc:sldLayoutMkLst>
            <pc:docMk/>
            <pc:sldMasterMk cId="496986550" sldId="2147483734"/>
            <pc:sldLayoutMk cId="3495704559" sldId="2147483741"/>
          </pc:sldLayoutMkLst>
        </pc:sldLayoutChg>
        <pc:sldLayoutChg chg="add del mod replId">
          <pc:chgData name="Chen, Jenny X" userId="S::jchen3176@gatech.edu::7fecc22b-e3e9-4866-aab5-fea4548240c1" providerId="AD" clId="Web-{97DE8644-46EA-49D6-AA9D-9C74768ACAD2}" dt="2022-11-12T17:11:03.566" v="9"/>
          <pc:sldLayoutMkLst>
            <pc:docMk/>
            <pc:sldMasterMk cId="496986550" sldId="2147483734"/>
            <pc:sldLayoutMk cId="1528426483" sldId="2147483742"/>
          </pc:sldLayoutMkLst>
        </pc:sldLayoutChg>
        <pc:sldLayoutChg chg="add del mod replId">
          <pc:chgData name="Chen, Jenny X" userId="S::jchen3176@gatech.edu::7fecc22b-e3e9-4866-aab5-fea4548240c1" providerId="AD" clId="Web-{97DE8644-46EA-49D6-AA9D-9C74768ACAD2}" dt="2022-11-12T17:11:03.566" v="9"/>
          <pc:sldLayoutMkLst>
            <pc:docMk/>
            <pc:sldMasterMk cId="496986550" sldId="2147483734"/>
            <pc:sldLayoutMk cId="3261248052" sldId="2147483743"/>
          </pc:sldLayoutMkLst>
        </pc:sldLayoutChg>
        <pc:sldLayoutChg chg="add del mod replId">
          <pc:chgData name="Chen, Jenny X" userId="S::jchen3176@gatech.edu::7fecc22b-e3e9-4866-aab5-fea4548240c1" providerId="AD" clId="Web-{97DE8644-46EA-49D6-AA9D-9C74768ACAD2}" dt="2022-11-12T17:11:03.566" v="9"/>
          <pc:sldLayoutMkLst>
            <pc:docMk/>
            <pc:sldMasterMk cId="496986550" sldId="2147483734"/>
            <pc:sldLayoutMk cId="2268483717" sldId="2147483744"/>
          </pc:sldLayoutMkLst>
        </pc:sldLayoutChg>
        <pc:sldLayoutChg chg="add del mod replId">
          <pc:chgData name="Chen, Jenny X" userId="S::jchen3176@gatech.edu::7fecc22b-e3e9-4866-aab5-fea4548240c1" providerId="AD" clId="Web-{97DE8644-46EA-49D6-AA9D-9C74768ACAD2}" dt="2022-11-12T17:11:03.566" v="9"/>
          <pc:sldLayoutMkLst>
            <pc:docMk/>
            <pc:sldMasterMk cId="496986550" sldId="2147483734"/>
            <pc:sldLayoutMk cId="3052319366" sldId="2147483745"/>
          </pc:sldLayoutMkLst>
        </pc:sldLayoutChg>
      </pc:sldMasterChg>
      <pc:sldMasterChg chg="add addSldLayout modSldLayout">
        <pc:chgData name="Chen, Jenny X" userId="S::jchen3176@gatech.edu::7fecc22b-e3e9-4866-aab5-fea4548240c1" providerId="AD" clId="Web-{97DE8644-46EA-49D6-AA9D-9C74768ACAD2}" dt="2022-11-12T17:11:03.566" v="9"/>
        <pc:sldMasterMkLst>
          <pc:docMk/>
          <pc:sldMasterMk cId="1932840043" sldId="2147483746"/>
        </pc:sldMasterMkLst>
        <pc:sldLayoutChg chg="add mod replId">
          <pc:chgData name="Chen, Jenny X" userId="S::jchen3176@gatech.edu::7fecc22b-e3e9-4866-aab5-fea4548240c1" providerId="AD" clId="Web-{97DE8644-46EA-49D6-AA9D-9C74768ACAD2}" dt="2022-11-12T17:11:03.566" v="9"/>
          <pc:sldLayoutMkLst>
            <pc:docMk/>
            <pc:sldMasterMk cId="1932840043" sldId="2147483746"/>
            <pc:sldLayoutMk cId="4098158675" sldId="2147483747"/>
          </pc:sldLayoutMkLst>
        </pc:sldLayoutChg>
        <pc:sldLayoutChg chg="add mod replId">
          <pc:chgData name="Chen, Jenny X" userId="S::jchen3176@gatech.edu::7fecc22b-e3e9-4866-aab5-fea4548240c1" providerId="AD" clId="Web-{97DE8644-46EA-49D6-AA9D-9C74768ACAD2}" dt="2022-11-12T17:11:03.566" v="9"/>
          <pc:sldLayoutMkLst>
            <pc:docMk/>
            <pc:sldMasterMk cId="1932840043" sldId="2147483746"/>
            <pc:sldLayoutMk cId="2090705734" sldId="2147483748"/>
          </pc:sldLayoutMkLst>
        </pc:sldLayoutChg>
        <pc:sldLayoutChg chg="add mod replId">
          <pc:chgData name="Chen, Jenny X" userId="S::jchen3176@gatech.edu::7fecc22b-e3e9-4866-aab5-fea4548240c1" providerId="AD" clId="Web-{97DE8644-46EA-49D6-AA9D-9C74768ACAD2}" dt="2022-11-12T17:11:03.566" v="9"/>
          <pc:sldLayoutMkLst>
            <pc:docMk/>
            <pc:sldMasterMk cId="1932840043" sldId="2147483746"/>
            <pc:sldLayoutMk cId="3075821678" sldId="2147483749"/>
          </pc:sldLayoutMkLst>
        </pc:sldLayoutChg>
        <pc:sldLayoutChg chg="add mod replId">
          <pc:chgData name="Chen, Jenny X" userId="S::jchen3176@gatech.edu::7fecc22b-e3e9-4866-aab5-fea4548240c1" providerId="AD" clId="Web-{97DE8644-46EA-49D6-AA9D-9C74768ACAD2}" dt="2022-11-12T17:11:03.566" v="9"/>
          <pc:sldLayoutMkLst>
            <pc:docMk/>
            <pc:sldMasterMk cId="1932840043" sldId="2147483746"/>
            <pc:sldLayoutMk cId="845051705" sldId="2147483750"/>
          </pc:sldLayoutMkLst>
        </pc:sldLayoutChg>
        <pc:sldLayoutChg chg="add mod replId">
          <pc:chgData name="Chen, Jenny X" userId="S::jchen3176@gatech.edu::7fecc22b-e3e9-4866-aab5-fea4548240c1" providerId="AD" clId="Web-{97DE8644-46EA-49D6-AA9D-9C74768ACAD2}" dt="2022-11-12T17:11:03.566" v="9"/>
          <pc:sldLayoutMkLst>
            <pc:docMk/>
            <pc:sldMasterMk cId="1932840043" sldId="2147483746"/>
            <pc:sldLayoutMk cId="484617294" sldId="2147483751"/>
          </pc:sldLayoutMkLst>
        </pc:sldLayoutChg>
        <pc:sldLayoutChg chg="add mod replId">
          <pc:chgData name="Chen, Jenny X" userId="S::jchen3176@gatech.edu::7fecc22b-e3e9-4866-aab5-fea4548240c1" providerId="AD" clId="Web-{97DE8644-46EA-49D6-AA9D-9C74768ACAD2}" dt="2022-11-12T17:11:03.566" v="9"/>
          <pc:sldLayoutMkLst>
            <pc:docMk/>
            <pc:sldMasterMk cId="1932840043" sldId="2147483746"/>
            <pc:sldLayoutMk cId="654571637" sldId="2147483752"/>
          </pc:sldLayoutMkLst>
        </pc:sldLayoutChg>
        <pc:sldLayoutChg chg="add mod replId">
          <pc:chgData name="Chen, Jenny X" userId="S::jchen3176@gatech.edu::7fecc22b-e3e9-4866-aab5-fea4548240c1" providerId="AD" clId="Web-{97DE8644-46EA-49D6-AA9D-9C74768ACAD2}" dt="2022-11-12T17:11:03.566" v="9"/>
          <pc:sldLayoutMkLst>
            <pc:docMk/>
            <pc:sldMasterMk cId="1932840043" sldId="2147483746"/>
            <pc:sldLayoutMk cId="1103581443" sldId="2147483753"/>
          </pc:sldLayoutMkLst>
        </pc:sldLayoutChg>
        <pc:sldLayoutChg chg="add mod replId">
          <pc:chgData name="Chen, Jenny X" userId="S::jchen3176@gatech.edu::7fecc22b-e3e9-4866-aab5-fea4548240c1" providerId="AD" clId="Web-{97DE8644-46EA-49D6-AA9D-9C74768ACAD2}" dt="2022-11-12T17:11:03.566" v="9"/>
          <pc:sldLayoutMkLst>
            <pc:docMk/>
            <pc:sldMasterMk cId="1932840043" sldId="2147483746"/>
            <pc:sldLayoutMk cId="1931656517" sldId="2147483754"/>
          </pc:sldLayoutMkLst>
        </pc:sldLayoutChg>
        <pc:sldLayoutChg chg="add mod replId">
          <pc:chgData name="Chen, Jenny X" userId="S::jchen3176@gatech.edu::7fecc22b-e3e9-4866-aab5-fea4548240c1" providerId="AD" clId="Web-{97DE8644-46EA-49D6-AA9D-9C74768ACAD2}" dt="2022-11-12T17:11:03.566" v="9"/>
          <pc:sldLayoutMkLst>
            <pc:docMk/>
            <pc:sldMasterMk cId="1932840043" sldId="2147483746"/>
            <pc:sldLayoutMk cId="203019674" sldId="2147483755"/>
          </pc:sldLayoutMkLst>
        </pc:sldLayoutChg>
        <pc:sldLayoutChg chg="add mod replId">
          <pc:chgData name="Chen, Jenny X" userId="S::jchen3176@gatech.edu::7fecc22b-e3e9-4866-aab5-fea4548240c1" providerId="AD" clId="Web-{97DE8644-46EA-49D6-AA9D-9C74768ACAD2}" dt="2022-11-12T17:11:03.566" v="9"/>
          <pc:sldLayoutMkLst>
            <pc:docMk/>
            <pc:sldMasterMk cId="1932840043" sldId="2147483746"/>
            <pc:sldLayoutMk cId="1932080633" sldId="2147483756"/>
          </pc:sldLayoutMkLst>
        </pc:sldLayoutChg>
        <pc:sldLayoutChg chg="add mod replId">
          <pc:chgData name="Chen, Jenny X" userId="S::jchen3176@gatech.edu::7fecc22b-e3e9-4866-aab5-fea4548240c1" providerId="AD" clId="Web-{97DE8644-46EA-49D6-AA9D-9C74768ACAD2}" dt="2022-11-12T17:11:03.566" v="9"/>
          <pc:sldLayoutMkLst>
            <pc:docMk/>
            <pc:sldMasterMk cId="1932840043" sldId="2147483746"/>
            <pc:sldLayoutMk cId="1976777534" sldId="2147483757"/>
          </pc:sldLayoutMkLst>
        </pc:sldLayoutChg>
        <pc:sldLayoutChg chg="add mod replId">
          <pc:chgData name="Chen, Jenny X" userId="S::jchen3176@gatech.edu::7fecc22b-e3e9-4866-aab5-fea4548240c1" providerId="AD" clId="Web-{97DE8644-46EA-49D6-AA9D-9C74768ACAD2}" dt="2022-11-12T17:11:03.566" v="9"/>
          <pc:sldLayoutMkLst>
            <pc:docMk/>
            <pc:sldMasterMk cId="1932840043" sldId="2147483746"/>
            <pc:sldLayoutMk cId="4122197174" sldId="2147483758"/>
          </pc:sldLayoutMkLst>
        </pc:sldLayoutChg>
        <pc:sldLayoutChg chg="add mod replId">
          <pc:chgData name="Chen, Jenny X" userId="S::jchen3176@gatech.edu::7fecc22b-e3e9-4866-aab5-fea4548240c1" providerId="AD" clId="Web-{97DE8644-46EA-49D6-AA9D-9C74768ACAD2}" dt="2022-11-12T17:11:03.566" v="9"/>
          <pc:sldLayoutMkLst>
            <pc:docMk/>
            <pc:sldMasterMk cId="1932840043" sldId="2147483746"/>
            <pc:sldLayoutMk cId="1365482129" sldId="2147483759"/>
          </pc:sldLayoutMkLst>
        </pc:sldLayoutChg>
        <pc:sldLayoutChg chg="add mod replId">
          <pc:chgData name="Chen, Jenny X" userId="S::jchen3176@gatech.edu::7fecc22b-e3e9-4866-aab5-fea4548240c1" providerId="AD" clId="Web-{97DE8644-46EA-49D6-AA9D-9C74768ACAD2}" dt="2022-11-12T17:11:03.566" v="9"/>
          <pc:sldLayoutMkLst>
            <pc:docMk/>
            <pc:sldMasterMk cId="1932840043" sldId="2147483746"/>
            <pc:sldLayoutMk cId="3479249747" sldId="2147483760"/>
          </pc:sldLayoutMkLst>
        </pc:sldLayoutChg>
        <pc:sldLayoutChg chg="add mod replId">
          <pc:chgData name="Chen, Jenny X" userId="S::jchen3176@gatech.edu::7fecc22b-e3e9-4866-aab5-fea4548240c1" providerId="AD" clId="Web-{97DE8644-46EA-49D6-AA9D-9C74768ACAD2}" dt="2022-11-12T17:11:03.566" v="9"/>
          <pc:sldLayoutMkLst>
            <pc:docMk/>
            <pc:sldMasterMk cId="1932840043" sldId="2147483746"/>
            <pc:sldLayoutMk cId="4287491431" sldId="2147483761"/>
          </pc:sldLayoutMkLst>
        </pc:sldLayoutChg>
        <pc:sldLayoutChg chg="add mod replId">
          <pc:chgData name="Chen, Jenny X" userId="S::jchen3176@gatech.edu::7fecc22b-e3e9-4866-aab5-fea4548240c1" providerId="AD" clId="Web-{97DE8644-46EA-49D6-AA9D-9C74768ACAD2}" dt="2022-11-12T17:11:03.566" v="9"/>
          <pc:sldLayoutMkLst>
            <pc:docMk/>
            <pc:sldMasterMk cId="1932840043" sldId="2147483746"/>
            <pc:sldLayoutMk cId="2047897792" sldId="2147483762"/>
          </pc:sldLayoutMkLst>
        </pc:sldLayoutChg>
        <pc:sldLayoutChg chg="add mod replId">
          <pc:chgData name="Chen, Jenny X" userId="S::jchen3176@gatech.edu::7fecc22b-e3e9-4866-aab5-fea4548240c1" providerId="AD" clId="Web-{97DE8644-46EA-49D6-AA9D-9C74768ACAD2}" dt="2022-11-12T17:11:03.566" v="9"/>
          <pc:sldLayoutMkLst>
            <pc:docMk/>
            <pc:sldMasterMk cId="1932840043" sldId="2147483746"/>
            <pc:sldLayoutMk cId="1590545917" sldId="2147483763"/>
          </pc:sldLayoutMkLst>
        </pc:sldLayoutChg>
      </pc:sldMasterChg>
    </pc:docChg>
  </pc:docChgLst>
  <pc:docChgLst>
    <pc:chgData name="Xiaolu Su" userId="a1fd9adf-f2ab-4de7-acac-7e16d3ddfe34" providerId="ADAL" clId="{712DD15A-4B2E-47A4-BC41-9047FE9705C3}"/>
    <pc:docChg chg="custSel modSld">
      <pc:chgData name="Xiaolu Su" userId="a1fd9adf-f2ab-4de7-acac-7e16d3ddfe34" providerId="ADAL" clId="{712DD15A-4B2E-47A4-BC41-9047FE9705C3}" dt="2022-11-16T04:06:27.515" v="54" actId="478"/>
      <pc:docMkLst>
        <pc:docMk/>
      </pc:docMkLst>
      <pc:sldChg chg="addSp delSp modSp mod modTransition delAnim">
        <pc:chgData name="Xiaolu Su" userId="a1fd9adf-f2ab-4de7-acac-7e16d3ddfe34" providerId="ADAL" clId="{712DD15A-4B2E-47A4-BC41-9047FE9705C3}" dt="2022-11-16T04:06:17.523" v="50" actId="478"/>
        <pc:sldMkLst>
          <pc:docMk/>
          <pc:sldMk cId="109857222" sldId="256"/>
        </pc:sldMkLst>
        <pc:picChg chg="add del mod">
          <ac:chgData name="Xiaolu Su" userId="a1fd9adf-f2ab-4de7-acac-7e16d3ddfe34" providerId="ADAL" clId="{712DD15A-4B2E-47A4-BC41-9047FE9705C3}" dt="2022-11-16T04:06:17.523" v="50" actId="478"/>
          <ac:picMkLst>
            <pc:docMk/>
            <pc:sldMk cId="109857222" sldId="256"/>
            <ac:picMk id="10" creationId="{1F13E97B-9BEB-E145-2D39-280FA15F870A}"/>
          </ac:picMkLst>
        </pc:picChg>
      </pc:sldChg>
      <pc:sldChg chg="modTransition">
        <pc:chgData name="Xiaolu Su" userId="a1fd9adf-f2ab-4de7-acac-7e16d3ddfe34" providerId="ADAL" clId="{712DD15A-4B2E-47A4-BC41-9047FE9705C3}" dt="2022-11-16T04:00:06.216" v="37"/>
        <pc:sldMkLst>
          <pc:docMk/>
          <pc:sldMk cId="3659943991" sldId="257"/>
        </pc:sldMkLst>
      </pc:sldChg>
      <pc:sldChg chg="modTransition">
        <pc:chgData name="Xiaolu Su" userId="a1fd9adf-f2ab-4de7-acac-7e16d3ddfe34" providerId="ADAL" clId="{712DD15A-4B2E-47A4-BC41-9047FE9705C3}" dt="2022-11-16T04:00:06.216" v="37"/>
        <pc:sldMkLst>
          <pc:docMk/>
          <pc:sldMk cId="2339908105" sldId="258"/>
        </pc:sldMkLst>
      </pc:sldChg>
      <pc:sldChg chg="modTransition">
        <pc:chgData name="Xiaolu Su" userId="a1fd9adf-f2ab-4de7-acac-7e16d3ddfe34" providerId="ADAL" clId="{712DD15A-4B2E-47A4-BC41-9047FE9705C3}" dt="2022-11-16T04:00:06.216" v="37"/>
        <pc:sldMkLst>
          <pc:docMk/>
          <pc:sldMk cId="4190253268" sldId="259"/>
        </pc:sldMkLst>
      </pc:sldChg>
      <pc:sldChg chg="modTransition">
        <pc:chgData name="Xiaolu Su" userId="a1fd9adf-f2ab-4de7-acac-7e16d3ddfe34" providerId="ADAL" clId="{712DD15A-4B2E-47A4-BC41-9047FE9705C3}" dt="2022-11-16T04:00:06.216" v="37"/>
        <pc:sldMkLst>
          <pc:docMk/>
          <pc:sldMk cId="3560737544" sldId="260"/>
        </pc:sldMkLst>
      </pc:sldChg>
      <pc:sldChg chg="addSp delSp modSp mod modTransition delAnim modAnim modNotesTx">
        <pc:chgData name="Xiaolu Su" userId="a1fd9adf-f2ab-4de7-acac-7e16d3ddfe34" providerId="ADAL" clId="{712DD15A-4B2E-47A4-BC41-9047FE9705C3}" dt="2022-11-16T04:06:21.128" v="51" actId="478"/>
        <pc:sldMkLst>
          <pc:docMk/>
          <pc:sldMk cId="4036159998" sldId="261"/>
        </pc:sldMkLst>
        <pc:picChg chg="add del mod">
          <ac:chgData name="Xiaolu Su" userId="a1fd9adf-f2ab-4de7-acac-7e16d3ddfe34" providerId="ADAL" clId="{712DD15A-4B2E-47A4-BC41-9047FE9705C3}" dt="2022-11-16T03:50:28.043" v="17"/>
          <ac:picMkLst>
            <pc:docMk/>
            <pc:sldMk cId="4036159998" sldId="261"/>
            <ac:picMk id="18" creationId="{086DB977-D9DC-8250-C218-D6FBD7CB49FB}"/>
          </ac:picMkLst>
        </pc:picChg>
        <pc:picChg chg="add del mod ord">
          <ac:chgData name="Xiaolu Su" userId="a1fd9adf-f2ab-4de7-acac-7e16d3ddfe34" providerId="ADAL" clId="{712DD15A-4B2E-47A4-BC41-9047FE9705C3}" dt="2022-11-16T03:50:39.827" v="18"/>
          <ac:picMkLst>
            <pc:docMk/>
            <pc:sldMk cId="4036159998" sldId="261"/>
            <ac:picMk id="23" creationId="{90DC024F-BAA0-DE65-C8AC-9C578DF44A42}"/>
          </ac:picMkLst>
        </pc:picChg>
        <pc:picChg chg="add del mod">
          <ac:chgData name="Xiaolu Su" userId="a1fd9adf-f2ab-4de7-acac-7e16d3ddfe34" providerId="ADAL" clId="{712DD15A-4B2E-47A4-BC41-9047FE9705C3}" dt="2022-11-16T03:50:43.871" v="20"/>
          <ac:picMkLst>
            <pc:docMk/>
            <pc:sldMk cId="4036159998" sldId="261"/>
            <ac:picMk id="24" creationId="{18812C19-81C6-A5E7-064A-CB5DB81092D2}"/>
          </ac:picMkLst>
        </pc:picChg>
        <pc:picChg chg="add del mod ord">
          <ac:chgData name="Xiaolu Su" userId="a1fd9adf-f2ab-4de7-acac-7e16d3ddfe34" providerId="ADAL" clId="{712DD15A-4B2E-47A4-BC41-9047FE9705C3}" dt="2022-11-16T03:51:19.922" v="21"/>
          <ac:picMkLst>
            <pc:docMk/>
            <pc:sldMk cId="4036159998" sldId="261"/>
            <ac:picMk id="27" creationId="{7F925103-E5E0-4F3F-5BAA-FC7608DAA1D4}"/>
          </ac:picMkLst>
        </pc:picChg>
        <pc:picChg chg="add del mod">
          <ac:chgData name="Xiaolu Su" userId="a1fd9adf-f2ab-4de7-acac-7e16d3ddfe34" providerId="ADAL" clId="{712DD15A-4B2E-47A4-BC41-9047FE9705C3}" dt="2022-11-16T03:51:36.098" v="32"/>
          <ac:picMkLst>
            <pc:docMk/>
            <pc:sldMk cId="4036159998" sldId="261"/>
            <ac:picMk id="28" creationId="{464483C7-AA2C-0DC2-991C-9612CA02B8D1}"/>
          </ac:picMkLst>
        </pc:picChg>
        <pc:picChg chg="add del mod ord">
          <ac:chgData name="Xiaolu Su" userId="a1fd9adf-f2ab-4de7-acac-7e16d3ddfe34" providerId="ADAL" clId="{712DD15A-4B2E-47A4-BC41-9047FE9705C3}" dt="2022-11-16T03:52:13.060" v="33"/>
          <ac:picMkLst>
            <pc:docMk/>
            <pc:sldMk cId="4036159998" sldId="261"/>
            <ac:picMk id="33" creationId="{86495717-5B8B-E25E-C31D-8AA83FFF66D4}"/>
          </ac:picMkLst>
        </pc:picChg>
        <pc:picChg chg="add del mod">
          <ac:chgData name="Xiaolu Su" userId="a1fd9adf-f2ab-4de7-acac-7e16d3ddfe34" providerId="ADAL" clId="{712DD15A-4B2E-47A4-BC41-9047FE9705C3}" dt="2022-11-16T04:00:06.216" v="37"/>
          <ac:picMkLst>
            <pc:docMk/>
            <pc:sldMk cId="4036159998" sldId="261"/>
            <ac:picMk id="34" creationId="{8CFE8551-8CF2-D6E7-2BDA-AE1EF68C1917}"/>
          </ac:picMkLst>
        </pc:picChg>
        <pc:picChg chg="add del mod ord">
          <ac:chgData name="Xiaolu Su" userId="a1fd9adf-f2ab-4de7-acac-7e16d3ddfe34" providerId="ADAL" clId="{712DD15A-4B2E-47A4-BC41-9047FE9705C3}" dt="2022-11-16T04:02:52.744" v="39"/>
          <ac:picMkLst>
            <pc:docMk/>
            <pc:sldMk cId="4036159998" sldId="261"/>
            <ac:picMk id="39" creationId="{0DB8975B-2ADE-9AD0-A344-80C8F7FE3C8D}"/>
          </ac:picMkLst>
        </pc:picChg>
        <pc:picChg chg="add del mod">
          <ac:chgData name="Xiaolu Su" userId="a1fd9adf-f2ab-4de7-acac-7e16d3ddfe34" providerId="ADAL" clId="{712DD15A-4B2E-47A4-BC41-9047FE9705C3}" dt="2022-11-16T04:05:01.163" v="48"/>
          <ac:picMkLst>
            <pc:docMk/>
            <pc:sldMk cId="4036159998" sldId="261"/>
            <ac:picMk id="40" creationId="{B5B78936-37A9-0166-ACF2-D024AEA47782}"/>
          </ac:picMkLst>
        </pc:picChg>
        <pc:picChg chg="add del mod ord">
          <ac:chgData name="Xiaolu Su" userId="a1fd9adf-f2ab-4de7-acac-7e16d3ddfe34" providerId="ADAL" clId="{712DD15A-4B2E-47A4-BC41-9047FE9705C3}" dt="2022-11-16T04:05:10.770" v="49"/>
          <ac:picMkLst>
            <pc:docMk/>
            <pc:sldMk cId="4036159998" sldId="261"/>
            <ac:picMk id="43" creationId="{8FD8FA48-286A-F4FD-6BDA-26D13999A4EF}"/>
          </ac:picMkLst>
        </pc:picChg>
        <pc:picChg chg="add del mod">
          <ac:chgData name="Xiaolu Su" userId="a1fd9adf-f2ab-4de7-acac-7e16d3ddfe34" providerId="ADAL" clId="{712DD15A-4B2E-47A4-BC41-9047FE9705C3}" dt="2022-11-16T04:06:21.128" v="51" actId="478"/>
          <ac:picMkLst>
            <pc:docMk/>
            <pc:sldMk cId="4036159998" sldId="261"/>
            <ac:picMk id="44" creationId="{D7CB05F7-93CD-3ADC-0271-6B0942ED84C8}"/>
          </ac:picMkLst>
        </pc:picChg>
      </pc:sldChg>
      <pc:sldChg chg="modTransition">
        <pc:chgData name="Xiaolu Su" userId="a1fd9adf-f2ab-4de7-acac-7e16d3ddfe34" providerId="ADAL" clId="{712DD15A-4B2E-47A4-BC41-9047FE9705C3}" dt="2022-11-16T04:00:06.216" v="37"/>
        <pc:sldMkLst>
          <pc:docMk/>
          <pc:sldMk cId="1570307462" sldId="262"/>
        </pc:sldMkLst>
      </pc:sldChg>
      <pc:sldChg chg="modTransition">
        <pc:chgData name="Xiaolu Su" userId="a1fd9adf-f2ab-4de7-acac-7e16d3ddfe34" providerId="ADAL" clId="{712DD15A-4B2E-47A4-BC41-9047FE9705C3}" dt="2022-11-16T04:00:06.216" v="37"/>
        <pc:sldMkLst>
          <pc:docMk/>
          <pc:sldMk cId="3848028453" sldId="263"/>
        </pc:sldMkLst>
      </pc:sldChg>
      <pc:sldChg chg="modTransition">
        <pc:chgData name="Xiaolu Su" userId="a1fd9adf-f2ab-4de7-acac-7e16d3ddfe34" providerId="ADAL" clId="{712DD15A-4B2E-47A4-BC41-9047FE9705C3}" dt="2022-11-16T04:00:06.216" v="37"/>
        <pc:sldMkLst>
          <pc:docMk/>
          <pc:sldMk cId="3477798801" sldId="264"/>
        </pc:sldMkLst>
      </pc:sldChg>
      <pc:sldChg chg="modTransition">
        <pc:chgData name="Xiaolu Su" userId="a1fd9adf-f2ab-4de7-acac-7e16d3ddfe34" providerId="ADAL" clId="{712DD15A-4B2E-47A4-BC41-9047FE9705C3}" dt="2022-11-16T04:00:06.216" v="37"/>
        <pc:sldMkLst>
          <pc:docMk/>
          <pc:sldMk cId="962502740" sldId="266"/>
        </pc:sldMkLst>
      </pc:sldChg>
      <pc:sldChg chg="modTransition">
        <pc:chgData name="Xiaolu Su" userId="a1fd9adf-f2ab-4de7-acac-7e16d3ddfe34" providerId="ADAL" clId="{712DD15A-4B2E-47A4-BC41-9047FE9705C3}" dt="2022-11-16T04:00:06.216" v="37"/>
        <pc:sldMkLst>
          <pc:docMk/>
          <pc:sldMk cId="4160754887" sldId="267"/>
        </pc:sldMkLst>
      </pc:sldChg>
      <pc:sldChg chg="addSp delSp modSp mod modTransition delAnim modAnim modNotesTx">
        <pc:chgData name="Xiaolu Su" userId="a1fd9adf-f2ab-4de7-acac-7e16d3ddfe34" providerId="ADAL" clId="{712DD15A-4B2E-47A4-BC41-9047FE9705C3}" dt="2022-11-16T04:06:23.824" v="52" actId="478"/>
        <pc:sldMkLst>
          <pc:docMk/>
          <pc:sldMk cId="1605875959" sldId="268"/>
        </pc:sldMkLst>
        <pc:picChg chg="add del mod">
          <ac:chgData name="Xiaolu Su" userId="a1fd9adf-f2ab-4de7-acac-7e16d3ddfe34" providerId="ADAL" clId="{712DD15A-4B2E-47A4-BC41-9047FE9705C3}" dt="2022-11-16T04:00:06.216" v="37"/>
          <ac:picMkLst>
            <pc:docMk/>
            <pc:sldMk cId="1605875959" sldId="268"/>
            <ac:picMk id="14" creationId="{CE62DFF0-FDFE-D5E8-3A59-B7008A8C0F8D}"/>
          </ac:picMkLst>
        </pc:picChg>
        <pc:picChg chg="add del mod ord">
          <ac:chgData name="Xiaolu Su" userId="a1fd9adf-f2ab-4de7-acac-7e16d3ddfe34" providerId="ADAL" clId="{712DD15A-4B2E-47A4-BC41-9047FE9705C3}" dt="2022-11-16T04:02:52.744" v="39"/>
          <ac:picMkLst>
            <pc:docMk/>
            <pc:sldMk cId="1605875959" sldId="268"/>
            <ac:picMk id="20" creationId="{FF9456AC-3BAB-9970-0817-3ED122EDD6D0}"/>
          </ac:picMkLst>
        </pc:picChg>
        <pc:picChg chg="add del mod">
          <ac:chgData name="Xiaolu Su" userId="a1fd9adf-f2ab-4de7-acac-7e16d3ddfe34" providerId="ADAL" clId="{712DD15A-4B2E-47A4-BC41-9047FE9705C3}" dt="2022-11-16T04:06:23.824" v="52" actId="478"/>
          <ac:picMkLst>
            <pc:docMk/>
            <pc:sldMk cId="1605875959" sldId="268"/>
            <ac:picMk id="22" creationId="{8EE1CAE2-617A-5327-FB84-A98BD9BADB59}"/>
          </ac:picMkLst>
        </pc:picChg>
      </pc:sldChg>
      <pc:sldChg chg="addSp delSp modSp mod modTransition delAnim modAnim modNotesTx">
        <pc:chgData name="Xiaolu Su" userId="a1fd9adf-f2ab-4de7-acac-7e16d3ddfe34" providerId="ADAL" clId="{712DD15A-4B2E-47A4-BC41-9047FE9705C3}" dt="2022-11-16T04:06:25.840" v="53" actId="478"/>
        <pc:sldMkLst>
          <pc:docMk/>
          <pc:sldMk cId="1215689564" sldId="269"/>
        </pc:sldMkLst>
        <pc:spChg chg="mod">
          <ac:chgData name="Xiaolu Su" userId="a1fd9adf-f2ab-4de7-acac-7e16d3ddfe34" providerId="ADAL" clId="{712DD15A-4B2E-47A4-BC41-9047FE9705C3}" dt="2022-11-16T04:04:15.371" v="43" actId="1076"/>
          <ac:spMkLst>
            <pc:docMk/>
            <pc:sldMk cId="1215689564" sldId="269"/>
            <ac:spMk id="6" creationId="{FB15B298-A9A2-A4FC-883C-ECA5E232EC6E}"/>
          </ac:spMkLst>
        </pc:spChg>
        <pc:spChg chg="mod">
          <ac:chgData name="Xiaolu Su" userId="a1fd9adf-f2ab-4de7-acac-7e16d3ddfe34" providerId="ADAL" clId="{712DD15A-4B2E-47A4-BC41-9047FE9705C3}" dt="2022-11-16T04:04:03.512" v="40" actId="1076"/>
          <ac:spMkLst>
            <pc:docMk/>
            <pc:sldMk cId="1215689564" sldId="269"/>
            <ac:spMk id="13" creationId="{D46D2B56-2913-3E55-7C8A-F8355156955E}"/>
          </ac:spMkLst>
        </pc:spChg>
        <pc:picChg chg="mod">
          <ac:chgData name="Xiaolu Su" userId="a1fd9adf-f2ab-4de7-acac-7e16d3ddfe34" providerId="ADAL" clId="{712DD15A-4B2E-47A4-BC41-9047FE9705C3}" dt="2022-11-16T04:04:20.071" v="46" actId="1036"/>
          <ac:picMkLst>
            <pc:docMk/>
            <pc:sldMk cId="1215689564" sldId="269"/>
            <ac:picMk id="11" creationId="{AB44779E-DCA7-292D-DBC8-905AFFB4EFD5}"/>
          </ac:picMkLst>
        </pc:picChg>
        <pc:picChg chg="add del mod">
          <ac:chgData name="Xiaolu Su" userId="a1fd9adf-f2ab-4de7-acac-7e16d3ddfe34" providerId="ADAL" clId="{712DD15A-4B2E-47A4-BC41-9047FE9705C3}" dt="2022-11-16T04:00:06.216" v="37"/>
          <ac:picMkLst>
            <pc:docMk/>
            <pc:sldMk cId="1215689564" sldId="269"/>
            <ac:picMk id="14" creationId="{395E7A6A-B9B2-9C8A-2795-66B90208FA84}"/>
          </ac:picMkLst>
        </pc:picChg>
        <pc:picChg chg="add del mod ord">
          <ac:chgData name="Xiaolu Su" userId="a1fd9adf-f2ab-4de7-acac-7e16d3ddfe34" providerId="ADAL" clId="{712DD15A-4B2E-47A4-BC41-9047FE9705C3}" dt="2022-11-16T04:02:52.744" v="39"/>
          <ac:picMkLst>
            <pc:docMk/>
            <pc:sldMk cId="1215689564" sldId="269"/>
            <ac:picMk id="20" creationId="{7E2E0063-0AFD-FA52-0B9A-0D203AD39136}"/>
          </ac:picMkLst>
        </pc:picChg>
        <pc:picChg chg="add del mod">
          <ac:chgData name="Xiaolu Su" userId="a1fd9adf-f2ab-4de7-acac-7e16d3ddfe34" providerId="ADAL" clId="{712DD15A-4B2E-47A4-BC41-9047FE9705C3}" dt="2022-11-16T04:06:25.840" v="53" actId="478"/>
          <ac:picMkLst>
            <pc:docMk/>
            <pc:sldMk cId="1215689564" sldId="269"/>
            <ac:picMk id="22" creationId="{69C92511-B1AE-4FB1-D657-52AE343A9456}"/>
          </ac:picMkLst>
        </pc:picChg>
      </pc:sldChg>
      <pc:sldChg chg="addSp delSp modSp mod modTransition delAnim modNotesTx">
        <pc:chgData name="Xiaolu Su" userId="a1fd9adf-f2ab-4de7-acac-7e16d3ddfe34" providerId="ADAL" clId="{712DD15A-4B2E-47A4-BC41-9047FE9705C3}" dt="2022-11-16T04:06:27.515" v="54" actId="478"/>
        <pc:sldMkLst>
          <pc:docMk/>
          <pc:sldMk cId="164283542" sldId="270"/>
        </pc:sldMkLst>
        <pc:picChg chg="add del mod">
          <ac:chgData name="Xiaolu Su" userId="a1fd9adf-f2ab-4de7-acac-7e16d3ddfe34" providerId="ADAL" clId="{712DD15A-4B2E-47A4-BC41-9047FE9705C3}" dt="2022-11-16T04:06:27.515" v="54" actId="478"/>
          <ac:picMkLst>
            <pc:docMk/>
            <pc:sldMk cId="164283542" sldId="270"/>
            <ac:picMk id="10" creationId="{C3098893-F009-E0D4-6D31-1D07FF5F1D1F}"/>
          </ac:picMkLst>
        </pc:picChg>
      </pc:sldChg>
      <pc:sldChg chg="modTransition">
        <pc:chgData name="Xiaolu Su" userId="a1fd9adf-f2ab-4de7-acac-7e16d3ddfe34" providerId="ADAL" clId="{712DD15A-4B2E-47A4-BC41-9047FE9705C3}" dt="2022-11-16T04:00:06.216" v="37"/>
        <pc:sldMkLst>
          <pc:docMk/>
          <pc:sldMk cId="2510433346" sldId="271"/>
        </pc:sldMkLst>
      </pc:sldChg>
      <pc:sldChg chg="modTransition">
        <pc:chgData name="Xiaolu Su" userId="a1fd9adf-f2ab-4de7-acac-7e16d3ddfe34" providerId="ADAL" clId="{712DD15A-4B2E-47A4-BC41-9047FE9705C3}" dt="2022-11-16T04:00:06.216" v="37"/>
        <pc:sldMkLst>
          <pc:docMk/>
          <pc:sldMk cId="3138846069" sldId="273"/>
        </pc:sldMkLst>
      </pc:sldChg>
    </pc:docChg>
  </pc:docChgLst>
  <pc:docChgLst>
    <pc:chgData name="Cascioli, Jonathan" userId="S::jcascioli3@gatech.edu::81f31b71-0faf-483f-bc65-081824231864" providerId="AD" clId="Web-{37E70B38-675F-4238-A5D5-890905B97AEE}"/>
    <pc:docChg chg="modSld">
      <pc:chgData name="Cascioli, Jonathan" userId="S::jcascioli3@gatech.edu::81f31b71-0faf-483f-bc65-081824231864" providerId="AD" clId="Web-{37E70B38-675F-4238-A5D5-890905B97AEE}" dt="2022-11-15T23:07:39.861" v="62"/>
      <pc:docMkLst>
        <pc:docMk/>
      </pc:docMkLst>
      <pc:sldChg chg="modNotes">
        <pc:chgData name="Cascioli, Jonathan" userId="S::jcascioli3@gatech.edu::81f31b71-0faf-483f-bc65-081824231864" providerId="AD" clId="Web-{37E70B38-675F-4238-A5D5-890905B97AEE}" dt="2022-11-15T23:07:39.861" v="62"/>
        <pc:sldMkLst>
          <pc:docMk/>
          <pc:sldMk cId="3477798801" sldId="264"/>
        </pc:sldMkLst>
      </pc:sldChg>
    </pc:docChg>
  </pc:docChgLst>
  <pc:docChgLst>
    <pc:chgData name="Cascioli, Jonathan" userId="S::jcascioli3@gatech.edu::81f31b71-0faf-483f-bc65-081824231864" providerId="AD" clId="Web-{08958D42-A544-4690-970A-66330B2A6618}"/>
    <pc:docChg chg="sldOrd">
      <pc:chgData name="Cascioli, Jonathan" userId="S::jcascioli3@gatech.edu::81f31b71-0faf-483f-bc65-081824231864" providerId="AD" clId="Web-{08958D42-A544-4690-970A-66330B2A6618}" dt="2022-11-15T22:36:15.941" v="0"/>
      <pc:docMkLst>
        <pc:docMk/>
      </pc:docMkLst>
      <pc:sldChg chg="ord">
        <pc:chgData name="Cascioli, Jonathan" userId="S::jcascioli3@gatech.edu::81f31b71-0faf-483f-bc65-081824231864" providerId="AD" clId="Web-{08958D42-A544-4690-970A-66330B2A6618}" dt="2022-11-15T22:36:15.941" v="0"/>
        <pc:sldMkLst>
          <pc:docMk/>
          <pc:sldMk cId="3477798801" sldId="264"/>
        </pc:sldMkLst>
      </pc:sldChg>
    </pc:docChg>
  </pc:docChgLst>
  <pc:docChgLst>
    <pc:chgData name="Chen, Jenny X" userId="S::jchen3176@gatech.edu::7fecc22b-e3e9-4866-aab5-fea4548240c1" providerId="AD" clId="Web-{39D2FB3C-8DE1-0B1A-5F67-A2B2A1AD6D0A}"/>
    <pc:docChg chg="mod addSld modSld">
      <pc:chgData name="Chen, Jenny X" userId="S::jchen3176@gatech.edu::7fecc22b-e3e9-4866-aab5-fea4548240c1" providerId="AD" clId="Web-{39D2FB3C-8DE1-0B1A-5F67-A2B2A1AD6D0A}" dt="2022-11-15T04:17:25.941" v="866" actId="1076"/>
      <pc:docMkLst>
        <pc:docMk/>
      </pc:docMkLst>
      <pc:sldChg chg="modSp">
        <pc:chgData name="Chen, Jenny X" userId="S::jchen3176@gatech.edu::7fecc22b-e3e9-4866-aab5-fea4548240c1" providerId="AD" clId="Web-{39D2FB3C-8DE1-0B1A-5F67-A2B2A1AD6D0A}" dt="2022-11-15T03:29:52.202" v="125" actId="20577"/>
        <pc:sldMkLst>
          <pc:docMk/>
          <pc:sldMk cId="1570307462" sldId="262"/>
        </pc:sldMkLst>
        <pc:spChg chg="mod">
          <ac:chgData name="Chen, Jenny X" userId="S::jchen3176@gatech.edu::7fecc22b-e3e9-4866-aab5-fea4548240c1" providerId="AD" clId="Web-{39D2FB3C-8DE1-0B1A-5F67-A2B2A1AD6D0A}" dt="2022-11-15T03:29:52.202" v="125" actId="20577"/>
          <ac:spMkLst>
            <pc:docMk/>
            <pc:sldMk cId="1570307462" sldId="262"/>
            <ac:spMk id="3" creationId="{59DB8713-4331-9963-8404-D365B452723E}"/>
          </ac:spMkLst>
        </pc:spChg>
      </pc:sldChg>
      <pc:sldChg chg="modSp addCm">
        <pc:chgData name="Chen, Jenny X" userId="S::jchen3176@gatech.edu::7fecc22b-e3e9-4866-aab5-fea4548240c1" providerId="AD" clId="Web-{39D2FB3C-8DE1-0B1A-5F67-A2B2A1AD6D0A}" dt="2022-11-15T04:01:23.620" v="856" actId="1076"/>
        <pc:sldMkLst>
          <pc:docMk/>
          <pc:sldMk cId="3848028453" sldId="263"/>
        </pc:sldMkLst>
        <pc:spChg chg="mod">
          <ac:chgData name="Chen, Jenny X" userId="S::jchen3176@gatech.edu::7fecc22b-e3e9-4866-aab5-fea4548240c1" providerId="AD" clId="Web-{39D2FB3C-8DE1-0B1A-5F67-A2B2A1AD6D0A}" dt="2022-11-15T04:01:23.620" v="856" actId="1076"/>
          <ac:spMkLst>
            <pc:docMk/>
            <pc:sldMk cId="3848028453" sldId="263"/>
            <ac:spMk id="3" creationId="{59DB8713-4331-9963-8404-D365B452723E}"/>
          </ac:spMkLst>
        </pc:spChg>
      </pc:sldChg>
      <pc:sldChg chg="addSp delSp modSp add mod replId setBg setClrOvrMap">
        <pc:chgData name="Chen, Jenny X" userId="S::jchen3176@gatech.edu::7fecc22b-e3e9-4866-aab5-fea4548240c1" providerId="AD" clId="Web-{39D2FB3C-8DE1-0B1A-5F67-A2B2A1AD6D0A}" dt="2022-11-15T04:13:45.604" v="858" actId="20577"/>
        <pc:sldMkLst>
          <pc:docMk/>
          <pc:sldMk cId="962502740" sldId="266"/>
        </pc:sldMkLst>
        <pc:spChg chg="mod">
          <ac:chgData name="Chen, Jenny X" userId="S::jchen3176@gatech.edu::7fecc22b-e3e9-4866-aab5-fea4548240c1" providerId="AD" clId="Web-{39D2FB3C-8DE1-0B1A-5F67-A2B2A1AD6D0A}" dt="2022-11-15T03:35:57.391" v="311" actId="1076"/>
          <ac:spMkLst>
            <pc:docMk/>
            <pc:sldMk cId="962502740" sldId="266"/>
            <ac:spMk id="2" creationId="{42C01351-7A20-606B-3BAB-71069140C2B2}"/>
          </ac:spMkLst>
        </pc:spChg>
        <pc:spChg chg="mod">
          <ac:chgData name="Chen, Jenny X" userId="S::jchen3176@gatech.edu::7fecc22b-e3e9-4866-aab5-fea4548240c1" providerId="AD" clId="Web-{39D2FB3C-8DE1-0B1A-5F67-A2B2A1AD6D0A}" dt="2022-11-15T04:13:45.604" v="858" actId="20577"/>
          <ac:spMkLst>
            <pc:docMk/>
            <pc:sldMk cId="962502740" sldId="266"/>
            <ac:spMk id="3" creationId="{59DB8713-4331-9963-8404-D365B452723E}"/>
          </ac:spMkLst>
        </pc:spChg>
        <pc:spChg chg="add mod">
          <ac:chgData name="Chen, Jenny X" userId="S::jchen3176@gatech.edu::7fecc22b-e3e9-4866-aab5-fea4548240c1" providerId="AD" clId="Web-{39D2FB3C-8DE1-0B1A-5F67-A2B2A1AD6D0A}" dt="2022-11-15T03:41:28.457" v="406" actId="1076"/>
          <ac:spMkLst>
            <pc:docMk/>
            <pc:sldMk cId="962502740" sldId="266"/>
            <ac:spMk id="6" creationId="{FB15B298-A9A2-A4FC-883C-ECA5E232EC6E}"/>
          </ac:spMkLst>
        </pc:spChg>
        <pc:spChg chg="add mod">
          <ac:chgData name="Chen, Jenny X" userId="S::jchen3176@gatech.edu::7fecc22b-e3e9-4866-aab5-fea4548240c1" providerId="AD" clId="Web-{39D2FB3C-8DE1-0B1A-5F67-A2B2A1AD6D0A}" dt="2022-11-15T03:41:50.505" v="418" actId="14100"/>
          <ac:spMkLst>
            <pc:docMk/>
            <pc:sldMk cId="962502740" sldId="266"/>
            <ac:spMk id="7" creationId="{36EB86DA-E95A-B1C8-FFEE-C61F65CE2332}"/>
          </ac:spMkLst>
        </pc:spChg>
        <pc:spChg chg="del">
          <ac:chgData name="Chen, Jenny X" userId="S::jchen3176@gatech.edu::7fecc22b-e3e9-4866-aab5-fea4548240c1" providerId="AD" clId="Web-{39D2FB3C-8DE1-0B1A-5F67-A2B2A1AD6D0A}" dt="2022-11-15T03:34:53.029" v="298"/>
          <ac:spMkLst>
            <pc:docMk/>
            <pc:sldMk cId="962502740" sldId="266"/>
            <ac:spMk id="8" creationId="{74CD14DB-BB81-479F-A1FC-1C75640E9F84}"/>
          </ac:spMkLst>
        </pc:spChg>
        <pc:spChg chg="del">
          <ac:chgData name="Chen, Jenny X" userId="S::jchen3176@gatech.edu::7fecc22b-e3e9-4866-aab5-fea4548240c1" providerId="AD" clId="Web-{39D2FB3C-8DE1-0B1A-5F67-A2B2A1AD6D0A}" dt="2022-11-15T03:34:53.029" v="298"/>
          <ac:spMkLst>
            <pc:docMk/>
            <pc:sldMk cId="962502740" sldId="266"/>
            <ac:spMk id="10" creationId="{C943A91B-7CA7-4592-A975-73B1BF8C4C74}"/>
          </ac:spMkLst>
        </pc:spChg>
        <pc:spChg chg="del">
          <ac:chgData name="Chen, Jenny X" userId="S::jchen3176@gatech.edu::7fecc22b-e3e9-4866-aab5-fea4548240c1" providerId="AD" clId="Web-{39D2FB3C-8DE1-0B1A-5F67-A2B2A1AD6D0A}" dt="2022-11-15T03:34:53.029" v="298"/>
          <ac:spMkLst>
            <pc:docMk/>
            <pc:sldMk cId="962502740" sldId="266"/>
            <ac:spMk id="12" creationId="{EC471314-E46A-414B-8D91-74880E84F187}"/>
          </ac:spMkLst>
        </pc:spChg>
        <pc:spChg chg="del">
          <ac:chgData name="Chen, Jenny X" userId="S::jchen3176@gatech.edu::7fecc22b-e3e9-4866-aab5-fea4548240c1" providerId="AD" clId="Web-{39D2FB3C-8DE1-0B1A-5F67-A2B2A1AD6D0A}" dt="2022-11-15T03:34:53.029" v="298"/>
          <ac:spMkLst>
            <pc:docMk/>
            <pc:sldMk cId="962502740" sldId="266"/>
            <ac:spMk id="14" creationId="{6A681326-1C9D-44A3-A627-3871BDAE4127}"/>
          </ac:spMkLst>
        </pc:spChg>
        <pc:spChg chg="add">
          <ac:chgData name="Chen, Jenny X" userId="S::jchen3176@gatech.edu::7fecc22b-e3e9-4866-aab5-fea4548240c1" providerId="AD" clId="Web-{39D2FB3C-8DE1-0B1A-5F67-A2B2A1AD6D0A}" dt="2022-11-15T03:34:53.029" v="298"/>
          <ac:spMkLst>
            <pc:docMk/>
            <pc:sldMk cId="962502740" sldId="266"/>
            <ac:spMk id="19" creationId="{7DAA46B9-B7E8-4487-B28E-C63A6EB7AA27}"/>
          </ac:spMkLst>
        </pc:spChg>
        <pc:spChg chg="add">
          <ac:chgData name="Chen, Jenny X" userId="S::jchen3176@gatech.edu::7fecc22b-e3e9-4866-aab5-fea4548240c1" providerId="AD" clId="Web-{39D2FB3C-8DE1-0B1A-5F67-A2B2A1AD6D0A}" dt="2022-11-15T03:34:53.029" v="298"/>
          <ac:spMkLst>
            <pc:docMk/>
            <pc:sldMk cId="962502740" sldId="266"/>
            <ac:spMk id="21" creationId="{C866818C-1E5F-475A-B310-3C06B555FB69}"/>
          </ac:spMkLst>
        </pc:spChg>
        <pc:spChg chg="add">
          <ac:chgData name="Chen, Jenny X" userId="S::jchen3176@gatech.edu::7fecc22b-e3e9-4866-aab5-fea4548240c1" providerId="AD" clId="Web-{39D2FB3C-8DE1-0B1A-5F67-A2B2A1AD6D0A}" dt="2022-11-15T03:34:53.029" v="298"/>
          <ac:spMkLst>
            <pc:docMk/>
            <pc:sldMk cId="962502740" sldId="266"/>
            <ac:spMk id="23" creationId="{D12AFDE8-E1ED-4A49-B8B3-4953F4B8ACB9}"/>
          </ac:spMkLst>
        </pc:spChg>
        <pc:picChg chg="add mod">
          <ac:chgData name="Chen, Jenny X" userId="S::jchen3176@gatech.edu::7fecc22b-e3e9-4866-aab5-fea4548240c1" providerId="AD" clId="Web-{39D2FB3C-8DE1-0B1A-5F67-A2B2A1AD6D0A}" dt="2022-11-15T03:35:14.937" v="305" actId="1076"/>
          <ac:picMkLst>
            <pc:docMk/>
            <pc:sldMk cId="962502740" sldId="266"/>
            <ac:picMk id="4" creationId="{F91663D0-DBCB-F888-DFE6-FF9E4A178E5F}"/>
          </ac:picMkLst>
        </pc:picChg>
        <pc:picChg chg="add mod ord">
          <ac:chgData name="Chen, Jenny X" userId="S::jchen3176@gatech.edu::7fecc22b-e3e9-4866-aab5-fea4548240c1" providerId="AD" clId="Web-{39D2FB3C-8DE1-0B1A-5F67-A2B2A1AD6D0A}" dt="2022-11-15T03:35:30.093" v="307" actId="1076"/>
          <ac:picMkLst>
            <pc:docMk/>
            <pc:sldMk cId="962502740" sldId="266"/>
            <ac:picMk id="5" creationId="{29AE85B9-60A5-1006-BF20-5AF6950AAE69}"/>
          </ac:picMkLst>
        </pc:picChg>
      </pc:sldChg>
      <pc:sldChg chg="addSp delSp modSp add replId">
        <pc:chgData name="Chen, Jenny X" userId="S::jchen3176@gatech.edu::7fecc22b-e3e9-4866-aab5-fea4548240c1" providerId="AD" clId="Web-{39D2FB3C-8DE1-0B1A-5F67-A2B2A1AD6D0A}" dt="2022-11-15T04:17:25.941" v="866" actId="1076"/>
        <pc:sldMkLst>
          <pc:docMk/>
          <pc:sldMk cId="4160754887" sldId="267"/>
        </pc:sldMkLst>
        <pc:spChg chg="mod">
          <ac:chgData name="Chen, Jenny X" userId="S::jchen3176@gatech.edu::7fecc22b-e3e9-4866-aab5-fea4548240c1" providerId="AD" clId="Web-{39D2FB3C-8DE1-0B1A-5F67-A2B2A1AD6D0A}" dt="2022-11-15T03:42:14.412" v="421" actId="20577"/>
          <ac:spMkLst>
            <pc:docMk/>
            <pc:sldMk cId="4160754887" sldId="267"/>
            <ac:spMk id="2" creationId="{42C01351-7A20-606B-3BAB-71069140C2B2}"/>
          </ac:spMkLst>
        </pc:spChg>
        <pc:spChg chg="mod">
          <ac:chgData name="Chen, Jenny X" userId="S::jchen3176@gatech.edu::7fecc22b-e3e9-4866-aab5-fea4548240c1" providerId="AD" clId="Web-{39D2FB3C-8DE1-0B1A-5F67-A2B2A1AD6D0A}" dt="2022-11-15T03:57:56.143" v="820" actId="14100"/>
          <ac:spMkLst>
            <pc:docMk/>
            <pc:sldMk cId="4160754887" sldId="267"/>
            <ac:spMk id="3" creationId="{59DB8713-4331-9963-8404-D365B452723E}"/>
          </ac:spMkLst>
        </pc:spChg>
        <pc:spChg chg="del">
          <ac:chgData name="Chen, Jenny X" userId="S::jchen3176@gatech.edu::7fecc22b-e3e9-4866-aab5-fea4548240c1" providerId="AD" clId="Web-{39D2FB3C-8DE1-0B1A-5F67-A2B2A1AD6D0A}" dt="2022-11-15T03:52:42.833" v="688"/>
          <ac:spMkLst>
            <pc:docMk/>
            <pc:sldMk cId="4160754887" sldId="267"/>
            <ac:spMk id="6" creationId="{FB15B298-A9A2-A4FC-883C-ECA5E232EC6E}"/>
          </ac:spMkLst>
        </pc:spChg>
        <pc:spChg chg="add del">
          <ac:chgData name="Chen, Jenny X" userId="S::jchen3176@gatech.edu::7fecc22b-e3e9-4866-aab5-fea4548240c1" providerId="AD" clId="Web-{39D2FB3C-8DE1-0B1A-5F67-A2B2A1AD6D0A}" dt="2022-11-15T03:53:38.351" v="692"/>
          <ac:spMkLst>
            <pc:docMk/>
            <pc:sldMk cId="4160754887" sldId="267"/>
            <ac:spMk id="7" creationId="{36EB86DA-E95A-B1C8-FFEE-C61F65CE2332}"/>
          </ac:spMkLst>
        </pc:spChg>
        <pc:picChg chg="add del">
          <ac:chgData name="Chen, Jenny X" userId="S::jchen3176@gatech.edu::7fecc22b-e3e9-4866-aab5-fea4548240c1" providerId="AD" clId="Web-{39D2FB3C-8DE1-0B1A-5F67-A2B2A1AD6D0A}" dt="2022-11-15T03:42:30.616" v="427"/>
          <ac:picMkLst>
            <pc:docMk/>
            <pc:sldMk cId="4160754887" sldId="267"/>
            <ac:picMk id="4" creationId="{F91663D0-DBCB-F888-DFE6-FF9E4A178E5F}"/>
          </ac:picMkLst>
        </pc:picChg>
        <pc:picChg chg="add del">
          <ac:chgData name="Chen, Jenny X" userId="S::jchen3176@gatech.edu::7fecc22b-e3e9-4866-aab5-fea4548240c1" providerId="AD" clId="Web-{39D2FB3C-8DE1-0B1A-5F67-A2B2A1AD6D0A}" dt="2022-11-15T03:42:31.616" v="428"/>
          <ac:picMkLst>
            <pc:docMk/>
            <pc:sldMk cId="4160754887" sldId="267"/>
            <ac:picMk id="5" creationId="{29AE85B9-60A5-1006-BF20-5AF6950AAE69}"/>
          </ac:picMkLst>
        </pc:picChg>
        <pc:picChg chg="add del mod">
          <ac:chgData name="Chen, Jenny X" userId="S::jchen3176@gatech.edu::7fecc22b-e3e9-4866-aab5-fea4548240c1" providerId="AD" clId="Web-{39D2FB3C-8DE1-0B1A-5F67-A2B2A1AD6D0A}" dt="2022-11-15T04:17:01.722" v="859"/>
          <ac:picMkLst>
            <pc:docMk/>
            <pc:sldMk cId="4160754887" sldId="267"/>
            <ac:picMk id="8" creationId="{7FB12AD7-6DE2-BFE8-D37A-FD1C7A21EE83}"/>
          </ac:picMkLst>
        </pc:picChg>
        <pc:picChg chg="add del mod">
          <ac:chgData name="Chen, Jenny X" userId="S::jchen3176@gatech.edu::7fecc22b-e3e9-4866-aab5-fea4548240c1" providerId="AD" clId="Web-{39D2FB3C-8DE1-0B1A-5F67-A2B2A1AD6D0A}" dt="2022-11-15T03:54:01.289" v="697"/>
          <ac:picMkLst>
            <pc:docMk/>
            <pc:sldMk cId="4160754887" sldId="267"/>
            <ac:picMk id="9" creationId="{7E994B57-D22D-0B88-3CC4-8B868670900F}"/>
          </ac:picMkLst>
        </pc:picChg>
        <pc:picChg chg="add mod">
          <ac:chgData name="Chen, Jenny X" userId="S::jchen3176@gatech.edu::7fecc22b-e3e9-4866-aab5-fea4548240c1" providerId="AD" clId="Web-{39D2FB3C-8DE1-0B1A-5F67-A2B2A1AD6D0A}" dt="2022-11-15T03:54:26.306" v="702" actId="1076"/>
          <ac:picMkLst>
            <pc:docMk/>
            <pc:sldMk cId="4160754887" sldId="267"/>
            <ac:picMk id="10" creationId="{B799FBE9-1602-5317-998D-6E8D63DC3390}"/>
          </ac:picMkLst>
        </pc:picChg>
        <pc:picChg chg="add mod">
          <ac:chgData name="Chen, Jenny X" userId="S::jchen3176@gatech.edu::7fecc22b-e3e9-4866-aab5-fea4548240c1" providerId="AD" clId="Web-{39D2FB3C-8DE1-0B1A-5F67-A2B2A1AD6D0A}" dt="2022-11-15T04:17:25.941" v="866" actId="1076"/>
          <ac:picMkLst>
            <pc:docMk/>
            <pc:sldMk cId="4160754887" sldId="267"/>
            <ac:picMk id="11" creationId="{BF655982-B145-6848-716A-71E8864EFBEF}"/>
          </ac:picMkLst>
        </pc:picChg>
      </pc:sldChg>
    </pc:docChg>
  </pc:docChgLst>
  <pc:docChgLst>
    <pc:chgData name="Cascioli, Jonathan" userId="S::jcascioli3@gatech.edu::81f31b71-0faf-483f-bc65-081824231864" providerId="AD" clId="Web-{02094ABE-F786-4668-A8DE-FB5AEEFA1E23}"/>
    <pc:docChg chg="modSld">
      <pc:chgData name="Cascioli, Jonathan" userId="S::jcascioli3@gatech.edu::81f31b71-0faf-483f-bc65-081824231864" providerId="AD" clId="Web-{02094ABE-F786-4668-A8DE-FB5AEEFA1E23}" dt="2022-11-15T22:54:58.531" v="192"/>
      <pc:docMkLst>
        <pc:docMk/>
      </pc:docMkLst>
      <pc:sldChg chg="modNotes">
        <pc:chgData name="Cascioli, Jonathan" userId="S::jcascioli3@gatech.edu::81f31b71-0faf-483f-bc65-081824231864" providerId="AD" clId="Web-{02094ABE-F786-4668-A8DE-FB5AEEFA1E23}" dt="2022-11-15T22:54:58.531" v="192"/>
        <pc:sldMkLst>
          <pc:docMk/>
          <pc:sldMk cId="3477798801" sldId="264"/>
        </pc:sldMkLst>
      </pc:sldChg>
    </pc:docChg>
  </pc:docChgLst>
  <pc:docChgLst>
    <pc:chgData name="Cascioli, Jonathan" userId="S::jcascioli3@gatech.edu::81f31b71-0faf-483f-bc65-081824231864" providerId="AD" clId="Web-{EE43E966-607E-4F2E-BFDB-39653266A6E5}"/>
    <pc:docChg chg="modSld">
      <pc:chgData name="Cascioli, Jonathan" userId="S::jcascioli3@gatech.edu::81f31b71-0faf-483f-bc65-081824231864" providerId="AD" clId="Web-{EE43E966-607E-4F2E-BFDB-39653266A6E5}" dt="2022-11-15T23:03:36.048" v="25" actId="20577"/>
      <pc:docMkLst>
        <pc:docMk/>
      </pc:docMkLst>
      <pc:sldChg chg="modSp">
        <pc:chgData name="Cascioli, Jonathan" userId="S::jcascioli3@gatech.edu::81f31b71-0faf-483f-bc65-081824231864" providerId="AD" clId="Web-{EE43E966-607E-4F2E-BFDB-39653266A6E5}" dt="2022-11-15T23:03:36.048" v="25" actId="20577"/>
        <pc:sldMkLst>
          <pc:docMk/>
          <pc:sldMk cId="2510433346" sldId="271"/>
        </pc:sldMkLst>
        <pc:spChg chg="mod">
          <ac:chgData name="Cascioli, Jonathan" userId="S::jcascioli3@gatech.edu::81f31b71-0faf-483f-bc65-081824231864" providerId="AD" clId="Web-{EE43E966-607E-4F2E-BFDB-39653266A6E5}" dt="2022-11-15T23:03:36.048" v="25" actId="20577"/>
          <ac:spMkLst>
            <pc:docMk/>
            <pc:sldMk cId="2510433346" sldId="271"/>
            <ac:spMk id="2" creationId="{42C01351-7A20-606B-3BAB-71069140C2B2}"/>
          </ac:spMkLst>
        </pc:spChg>
        <pc:spChg chg="mod">
          <ac:chgData name="Cascioli, Jonathan" userId="S::jcascioli3@gatech.edu::81f31b71-0faf-483f-bc65-081824231864" providerId="AD" clId="Web-{EE43E966-607E-4F2E-BFDB-39653266A6E5}" dt="2022-11-15T23:03:29.439" v="4" actId="20577"/>
          <ac:spMkLst>
            <pc:docMk/>
            <pc:sldMk cId="2510433346" sldId="271"/>
            <ac:spMk id="3" creationId="{59DB8713-4331-9963-8404-D365B452723E}"/>
          </ac:spMkLst>
        </pc:spChg>
      </pc:sldChg>
    </pc:docChg>
  </pc:docChgLst>
  <pc:docChgLst>
    <pc:chgData name="Weiner, Meir" userId="S::mweiner30@gatech.edu::a0938e55-5606-4f56-b1e8-b32381a93ff1" providerId="AD" clId="Web-{29218A46-5309-4751-9538-738A3CF46320}"/>
    <pc:docChg chg="modSld">
      <pc:chgData name="Weiner, Meir" userId="S::mweiner30@gatech.edu::a0938e55-5606-4f56-b1e8-b32381a93ff1" providerId="AD" clId="Web-{29218A46-5309-4751-9538-738A3CF46320}" dt="2022-11-16T04:24:03.677" v="51" actId="20577"/>
      <pc:docMkLst>
        <pc:docMk/>
      </pc:docMkLst>
      <pc:sldChg chg="modSp">
        <pc:chgData name="Weiner, Meir" userId="S::mweiner30@gatech.edu::a0938e55-5606-4f56-b1e8-b32381a93ff1" providerId="AD" clId="Web-{29218A46-5309-4751-9538-738A3CF46320}" dt="2022-11-16T04:24:03.677" v="51" actId="20577"/>
        <pc:sldMkLst>
          <pc:docMk/>
          <pc:sldMk cId="3560737544" sldId="260"/>
        </pc:sldMkLst>
        <pc:spChg chg="mod">
          <ac:chgData name="Weiner, Meir" userId="S::mweiner30@gatech.edu::a0938e55-5606-4f56-b1e8-b32381a93ff1" providerId="AD" clId="Web-{29218A46-5309-4751-9538-738A3CF46320}" dt="2022-11-16T04:24:03.677" v="51" actId="20577"/>
          <ac:spMkLst>
            <pc:docMk/>
            <pc:sldMk cId="3560737544" sldId="260"/>
            <ac:spMk id="4" creationId="{B55D6BC7-1638-EAC2-3EF5-1426A4675DA4}"/>
          </ac:spMkLst>
        </pc:spChg>
      </pc:sldChg>
    </pc:docChg>
  </pc:docChgLst>
  <pc:docChgLst>
    <pc:chgData name="Weiner, Meir" userId="S::mweiner30@gatech.edu::a0938e55-5606-4f56-b1e8-b32381a93ff1" providerId="AD" clId="Web-{6562F511-4AE1-4D95-8036-DCDB14315B82}"/>
    <pc:docChg chg="modSld">
      <pc:chgData name="Weiner, Meir" userId="S::mweiner30@gatech.edu::a0938e55-5606-4f56-b1e8-b32381a93ff1" providerId="AD" clId="Web-{6562F511-4AE1-4D95-8036-DCDB14315B82}" dt="2022-11-16T00:12:29.866" v="735" actId="20577"/>
      <pc:docMkLst>
        <pc:docMk/>
      </pc:docMkLst>
      <pc:sldChg chg="modSp">
        <pc:chgData name="Weiner, Meir" userId="S::mweiner30@gatech.edu::a0938e55-5606-4f56-b1e8-b32381a93ff1" providerId="AD" clId="Web-{6562F511-4AE1-4D95-8036-DCDB14315B82}" dt="2022-11-16T00:12:14.178" v="733" actId="1076"/>
        <pc:sldMkLst>
          <pc:docMk/>
          <pc:sldMk cId="3560737544" sldId="260"/>
        </pc:sldMkLst>
        <pc:spChg chg="mod">
          <ac:chgData name="Weiner, Meir" userId="S::mweiner30@gatech.edu::a0938e55-5606-4f56-b1e8-b32381a93ff1" providerId="AD" clId="Web-{6562F511-4AE1-4D95-8036-DCDB14315B82}" dt="2022-11-16T00:12:09.662" v="731" actId="20577"/>
          <ac:spMkLst>
            <pc:docMk/>
            <pc:sldMk cId="3560737544" sldId="260"/>
            <ac:spMk id="4" creationId="{B55D6BC7-1638-EAC2-3EF5-1426A4675DA4}"/>
          </ac:spMkLst>
        </pc:spChg>
        <pc:spChg chg="mod">
          <ac:chgData name="Weiner, Meir" userId="S::mweiner30@gatech.edu::a0938e55-5606-4f56-b1e8-b32381a93ff1" providerId="AD" clId="Web-{6562F511-4AE1-4D95-8036-DCDB14315B82}" dt="2022-11-16T00:12:11.959" v="732" actId="1076"/>
          <ac:spMkLst>
            <pc:docMk/>
            <pc:sldMk cId="3560737544" sldId="260"/>
            <ac:spMk id="6" creationId="{CB056F3D-718B-E545-5473-A64B66EB477E}"/>
          </ac:spMkLst>
        </pc:spChg>
        <pc:picChg chg="mod">
          <ac:chgData name="Weiner, Meir" userId="S::mweiner30@gatech.edu::a0938e55-5606-4f56-b1e8-b32381a93ff1" providerId="AD" clId="Web-{6562F511-4AE1-4D95-8036-DCDB14315B82}" dt="2022-11-16T00:12:14.178" v="733" actId="1076"/>
          <ac:picMkLst>
            <pc:docMk/>
            <pc:sldMk cId="3560737544" sldId="260"/>
            <ac:picMk id="7" creationId="{0559D019-D69B-C7A2-D393-93E95E3F39E6}"/>
          </ac:picMkLst>
        </pc:picChg>
      </pc:sldChg>
      <pc:sldChg chg="addSp delSp modSp">
        <pc:chgData name="Weiner, Meir" userId="S::mweiner30@gatech.edu::a0938e55-5606-4f56-b1e8-b32381a93ff1" providerId="AD" clId="Web-{6562F511-4AE1-4D95-8036-DCDB14315B82}" dt="2022-11-16T00:12:29.866" v="735" actId="20577"/>
        <pc:sldMkLst>
          <pc:docMk/>
          <pc:sldMk cId="3138846069" sldId="273"/>
        </pc:sldMkLst>
        <pc:spChg chg="mod">
          <ac:chgData name="Weiner, Meir" userId="S::mweiner30@gatech.edu::a0938e55-5606-4f56-b1e8-b32381a93ff1" providerId="AD" clId="Web-{6562F511-4AE1-4D95-8036-DCDB14315B82}" dt="2022-11-15T23:23:14.601" v="504" actId="20577"/>
          <ac:spMkLst>
            <pc:docMk/>
            <pc:sldMk cId="3138846069" sldId="273"/>
            <ac:spMk id="2" creationId="{ED4A19FB-8622-C58B-0AA9-9E0A91B7A5BD}"/>
          </ac:spMkLst>
        </pc:spChg>
        <pc:spChg chg="mod">
          <ac:chgData name="Weiner, Meir" userId="S::mweiner30@gatech.edu::a0938e55-5606-4f56-b1e8-b32381a93ff1" providerId="AD" clId="Web-{6562F511-4AE1-4D95-8036-DCDB14315B82}" dt="2022-11-15T23:35:17.255" v="676" actId="20577"/>
          <ac:spMkLst>
            <pc:docMk/>
            <pc:sldMk cId="3138846069" sldId="273"/>
            <ac:spMk id="7" creationId="{9605E38F-E1A4-B036-7F07-0695F59C40B7}"/>
          </ac:spMkLst>
        </pc:spChg>
        <pc:spChg chg="mod">
          <ac:chgData name="Weiner, Meir" userId="S::mweiner30@gatech.edu::a0938e55-5606-4f56-b1e8-b32381a93ff1" providerId="AD" clId="Web-{6562F511-4AE1-4D95-8036-DCDB14315B82}" dt="2022-11-15T23:34:54.317" v="673" actId="1076"/>
          <ac:spMkLst>
            <pc:docMk/>
            <pc:sldMk cId="3138846069" sldId="273"/>
            <ac:spMk id="22" creationId="{E52B4528-B521-9B49-125B-56799D733153}"/>
          </ac:spMkLst>
        </pc:spChg>
        <pc:spChg chg="mod">
          <ac:chgData name="Weiner, Meir" userId="S::mweiner30@gatech.edu::a0938e55-5606-4f56-b1e8-b32381a93ff1" providerId="AD" clId="Web-{6562F511-4AE1-4D95-8036-DCDB14315B82}" dt="2022-11-15T23:24:19.541" v="514" actId="1076"/>
          <ac:spMkLst>
            <pc:docMk/>
            <pc:sldMk cId="3138846069" sldId="273"/>
            <ac:spMk id="23" creationId="{23CF1FEA-E1ED-2F55-C2F2-4901DC2ADC92}"/>
          </ac:spMkLst>
        </pc:spChg>
        <pc:spChg chg="mod">
          <ac:chgData name="Weiner, Meir" userId="S::mweiner30@gatech.edu::a0938e55-5606-4f56-b1e8-b32381a93ff1" providerId="AD" clId="Web-{6562F511-4AE1-4D95-8036-DCDB14315B82}" dt="2022-11-16T00:12:29.866" v="735" actId="20577"/>
          <ac:spMkLst>
            <pc:docMk/>
            <pc:sldMk cId="3138846069" sldId="273"/>
            <ac:spMk id="25" creationId="{2F98FE08-EAF0-5AA2-A0FF-5D4800C3090F}"/>
          </ac:spMkLst>
        </pc:spChg>
        <pc:spChg chg="mod">
          <ac:chgData name="Weiner, Meir" userId="S::mweiner30@gatech.edu::a0938e55-5606-4f56-b1e8-b32381a93ff1" providerId="AD" clId="Web-{6562F511-4AE1-4D95-8036-DCDB14315B82}" dt="2022-11-15T23:22:06.739" v="465" actId="1076"/>
          <ac:spMkLst>
            <pc:docMk/>
            <pc:sldMk cId="3138846069" sldId="273"/>
            <ac:spMk id="27" creationId="{89DD4F4E-A099-C586-B013-CD6B71A9F683}"/>
          </ac:spMkLst>
        </pc:spChg>
        <pc:spChg chg="add del mod">
          <ac:chgData name="Weiner, Meir" userId="S::mweiner30@gatech.edu::a0938e55-5606-4f56-b1e8-b32381a93ff1" providerId="AD" clId="Web-{6562F511-4AE1-4D95-8036-DCDB14315B82}" dt="2022-11-15T23:26:59.188" v="559" actId="1076"/>
          <ac:spMkLst>
            <pc:docMk/>
            <pc:sldMk cId="3138846069" sldId="273"/>
            <ac:spMk id="29" creationId="{D781FC74-AFF6-389E-DBE3-4515825F5BE5}"/>
          </ac:spMkLst>
        </pc:spChg>
        <pc:grpChg chg="add mod">
          <ac:chgData name="Weiner, Meir" userId="S::mweiner30@gatech.edu::a0938e55-5606-4f56-b1e8-b32381a93ff1" providerId="AD" clId="Web-{6562F511-4AE1-4D95-8036-DCDB14315B82}" dt="2022-11-15T23:26:45.484" v="556" actId="1076"/>
          <ac:grpSpMkLst>
            <pc:docMk/>
            <pc:sldMk cId="3138846069" sldId="273"/>
            <ac:grpSpMk id="5" creationId="{26ACA29C-4AB3-AECA-0C5C-3AAD4B8243A8}"/>
          </ac:grpSpMkLst>
        </pc:grpChg>
        <pc:picChg chg="mod">
          <ac:chgData name="Weiner, Meir" userId="S::mweiner30@gatech.edu::a0938e55-5606-4f56-b1e8-b32381a93ff1" providerId="AD" clId="Web-{6562F511-4AE1-4D95-8036-DCDB14315B82}" dt="2022-11-15T23:26:52" v="558" actId="1076"/>
          <ac:picMkLst>
            <pc:docMk/>
            <pc:sldMk cId="3138846069" sldId="273"/>
            <ac:picMk id="19" creationId="{A3486E2E-FC68-C6D0-FABF-51ED1FB6BE07}"/>
          </ac:picMkLst>
        </pc:picChg>
        <pc:picChg chg="mod">
          <ac:chgData name="Weiner, Meir" userId="S::mweiner30@gatech.edu::a0938e55-5606-4f56-b1e8-b32381a93ff1" providerId="AD" clId="Web-{6562F511-4AE1-4D95-8036-DCDB14315B82}" dt="2022-11-15T23:22:03.192" v="464" actId="1076"/>
          <ac:picMkLst>
            <pc:docMk/>
            <pc:sldMk cId="3138846069" sldId="273"/>
            <ac:picMk id="24" creationId="{9808EB39-8BE8-E32F-6DD8-426C1820845A}"/>
          </ac:picMkLst>
        </pc:picChg>
      </pc:sldChg>
    </pc:docChg>
  </pc:docChgLst>
  <pc:docChgLst>
    <pc:chgData name="Weiner, Meir" userId="S::mweiner30@gatech.edu::a0938e55-5606-4f56-b1e8-b32381a93ff1" providerId="AD" clId="Web-{48EF525E-6D28-4C86-BA64-33F54947E630}"/>
    <pc:docChg chg="modSld">
      <pc:chgData name="Weiner, Meir" userId="S::mweiner30@gatech.edu::a0938e55-5606-4f56-b1e8-b32381a93ff1" providerId="AD" clId="Web-{48EF525E-6D28-4C86-BA64-33F54947E630}" dt="2022-11-15T23:04:39.419" v="1280" actId="1076"/>
      <pc:docMkLst>
        <pc:docMk/>
      </pc:docMkLst>
      <pc:sldChg chg="addSp delSp modSp">
        <pc:chgData name="Weiner, Meir" userId="S::mweiner30@gatech.edu::a0938e55-5606-4f56-b1e8-b32381a93ff1" providerId="AD" clId="Web-{48EF525E-6D28-4C86-BA64-33F54947E630}" dt="2022-11-15T22:57:31.717" v="885" actId="20577"/>
        <pc:sldMkLst>
          <pc:docMk/>
          <pc:sldMk cId="3560737544" sldId="260"/>
        </pc:sldMkLst>
        <pc:spChg chg="mod">
          <ac:chgData name="Weiner, Meir" userId="S::mweiner30@gatech.edu::a0938e55-5606-4f56-b1e8-b32381a93ff1" providerId="AD" clId="Web-{48EF525E-6D28-4C86-BA64-33F54947E630}" dt="2022-11-15T22:57:31.717" v="885" actId="20577"/>
          <ac:spMkLst>
            <pc:docMk/>
            <pc:sldMk cId="3560737544" sldId="260"/>
            <ac:spMk id="4" creationId="{B55D6BC7-1638-EAC2-3EF5-1426A4675DA4}"/>
          </ac:spMkLst>
        </pc:spChg>
        <pc:spChg chg="add mod">
          <ac:chgData name="Weiner, Meir" userId="S::mweiner30@gatech.edu::a0938e55-5606-4f56-b1e8-b32381a93ff1" providerId="AD" clId="Web-{48EF525E-6D28-4C86-BA64-33F54947E630}" dt="2022-11-15T21:51:44.506" v="121" actId="1076"/>
          <ac:spMkLst>
            <pc:docMk/>
            <pc:sldMk cId="3560737544" sldId="260"/>
            <ac:spMk id="6" creationId="{CB056F3D-718B-E545-5473-A64B66EB477E}"/>
          </ac:spMkLst>
        </pc:spChg>
        <pc:picChg chg="del mod">
          <ac:chgData name="Weiner, Meir" userId="S::mweiner30@gatech.edu::a0938e55-5606-4f56-b1e8-b32381a93ff1" providerId="AD" clId="Web-{48EF525E-6D28-4C86-BA64-33F54947E630}" dt="2022-11-15T22:56:19.574" v="877"/>
          <ac:picMkLst>
            <pc:docMk/>
            <pc:sldMk cId="3560737544" sldId="260"/>
            <ac:picMk id="5" creationId="{29158F76-E2D2-3E62-C484-61F393486C49}"/>
          </ac:picMkLst>
        </pc:picChg>
        <pc:picChg chg="add mod">
          <ac:chgData name="Weiner, Meir" userId="S::mweiner30@gatech.edu::a0938e55-5606-4f56-b1e8-b32381a93ff1" providerId="AD" clId="Web-{48EF525E-6D28-4C86-BA64-33F54947E630}" dt="2022-11-15T22:57:23.686" v="883" actId="1076"/>
          <ac:picMkLst>
            <pc:docMk/>
            <pc:sldMk cId="3560737544" sldId="260"/>
            <ac:picMk id="7" creationId="{0559D019-D69B-C7A2-D393-93E95E3F39E6}"/>
          </ac:picMkLst>
        </pc:picChg>
      </pc:sldChg>
      <pc:sldChg chg="addSp delSp modSp">
        <pc:chgData name="Weiner, Meir" userId="S::mweiner30@gatech.edu::a0938e55-5606-4f56-b1e8-b32381a93ff1" providerId="AD" clId="Web-{48EF525E-6D28-4C86-BA64-33F54947E630}" dt="2022-11-15T23:04:39.419" v="1280" actId="1076"/>
        <pc:sldMkLst>
          <pc:docMk/>
          <pc:sldMk cId="3138846069" sldId="273"/>
        </pc:sldMkLst>
        <pc:spChg chg="add mod">
          <ac:chgData name="Weiner, Meir" userId="S::mweiner30@gatech.edu::a0938e55-5606-4f56-b1e8-b32381a93ff1" providerId="AD" clId="Web-{48EF525E-6D28-4C86-BA64-33F54947E630}" dt="2022-11-15T22:29:37.693" v="562" actId="20577"/>
          <ac:spMkLst>
            <pc:docMk/>
            <pc:sldMk cId="3138846069" sldId="273"/>
            <ac:spMk id="4" creationId="{C633D698-3879-B641-03B0-30402009BE27}"/>
          </ac:spMkLst>
        </pc:spChg>
        <pc:spChg chg="add del mod">
          <ac:chgData name="Weiner, Meir" userId="S::mweiner30@gatech.edu::a0938e55-5606-4f56-b1e8-b32381a93ff1" providerId="AD" clId="Web-{48EF525E-6D28-4C86-BA64-33F54947E630}" dt="2022-11-15T22:18:54.015" v="325"/>
          <ac:spMkLst>
            <pc:docMk/>
            <pc:sldMk cId="3138846069" sldId="273"/>
            <ac:spMk id="5" creationId="{2F14B9B9-915F-7D7C-11A1-03F150F6E474}"/>
          </ac:spMkLst>
        </pc:spChg>
        <pc:spChg chg="add mod">
          <ac:chgData name="Weiner, Meir" userId="S::mweiner30@gatech.edu::a0938e55-5606-4f56-b1e8-b32381a93ff1" providerId="AD" clId="Web-{48EF525E-6D28-4C86-BA64-33F54947E630}" dt="2022-11-15T22:13:23.723" v="236" actId="20577"/>
          <ac:spMkLst>
            <pc:docMk/>
            <pc:sldMk cId="3138846069" sldId="273"/>
            <ac:spMk id="6" creationId="{793D2A27-36E3-AAB3-B3AF-D8C93E570D0E}"/>
          </ac:spMkLst>
        </pc:spChg>
        <pc:spChg chg="add mod">
          <ac:chgData name="Weiner, Meir" userId="S::mweiner30@gatech.edu::a0938e55-5606-4f56-b1e8-b32381a93ff1" providerId="AD" clId="Web-{48EF525E-6D28-4C86-BA64-33F54947E630}" dt="2022-11-15T22:29:20.348" v="552" actId="1076"/>
          <ac:spMkLst>
            <pc:docMk/>
            <pc:sldMk cId="3138846069" sldId="273"/>
            <ac:spMk id="7" creationId="{9605E38F-E1A4-B036-7F07-0695F59C40B7}"/>
          </ac:spMkLst>
        </pc:spChg>
        <pc:spChg chg="add mod">
          <ac:chgData name="Weiner, Meir" userId="S::mweiner30@gatech.edu::a0938e55-5606-4f56-b1e8-b32381a93ff1" providerId="AD" clId="Web-{48EF525E-6D28-4C86-BA64-33F54947E630}" dt="2022-11-15T22:36:29.019" v="590" actId="20577"/>
          <ac:spMkLst>
            <pc:docMk/>
            <pc:sldMk cId="3138846069" sldId="273"/>
            <ac:spMk id="9" creationId="{00227B5D-B8F2-EEB5-AE94-FA25DDF0A7C2}"/>
          </ac:spMkLst>
        </pc:spChg>
        <pc:spChg chg="add mod">
          <ac:chgData name="Weiner, Meir" userId="S::mweiner30@gatech.edu::a0938e55-5606-4f56-b1e8-b32381a93ff1" providerId="AD" clId="Web-{48EF525E-6D28-4C86-BA64-33F54947E630}" dt="2022-11-15T22:38:01.335" v="599" actId="1076"/>
          <ac:spMkLst>
            <pc:docMk/>
            <pc:sldMk cId="3138846069" sldId="273"/>
            <ac:spMk id="15" creationId="{FE6138FF-F80A-3797-2DA5-82D974FC7D2F}"/>
          </ac:spMkLst>
        </pc:spChg>
        <pc:spChg chg="add mod">
          <ac:chgData name="Weiner, Meir" userId="S::mweiner30@gatech.edu::a0938e55-5606-4f56-b1e8-b32381a93ff1" providerId="AD" clId="Web-{48EF525E-6D28-4C86-BA64-33F54947E630}" dt="2022-11-15T22:29:45.021" v="568" actId="20577"/>
          <ac:spMkLst>
            <pc:docMk/>
            <pc:sldMk cId="3138846069" sldId="273"/>
            <ac:spMk id="16" creationId="{00034F71-A0C0-21ED-51C4-5273694BB699}"/>
          </ac:spMkLst>
        </pc:spChg>
        <pc:spChg chg="add mod">
          <ac:chgData name="Weiner, Meir" userId="S::mweiner30@gatech.edu::a0938e55-5606-4f56-b1e8-b32381a93ff1" providerId="AD" clId="Web-{48EF525E-6D28-4C86-BA64-33F54947E630}" dt="2022-11-15T22:41:35.201" v="730" actId="1076"/>
          <ac:spMkLst>
            <pc:docMk/>
            <pc:sldMk cId="3138846069" sldId="273"/>
            <ac:spMk id="18" creationId="{3F98EA5E-7A2B-38FD-C3E1-BA5008A6288B}"/>
          </ac:spMkLst>
        </pc:spChg>
        <pc:spChg chg="mod">
          <ac:chgData name="Weiner, Meir" userId="S::mweiner30@gatech.edu::a0938e55-5606-4f56-b1e8-b32381a93ff1" providerId="AD" clId="Web-{48EF525E-6D28-4C86-BA64-33F54947E630}" dt="2022-11-15T22:37:11.958" v="597" actId="1076"/>
          <ac:spMkLst>
            <pc:docMk/>
            <pc:sldMk cId="3138846069" sldId="273"/>
            <ac:spMk id="22" creationId="{E52B4528-B521-9B49-125B-56799D733153}"/>
          </ac:spMkLst>
        </pc:spChg>
        <pc:spChg chg="add mod">
          <ac:chgData name="Weiner, Meir" userId="S::mweiner30@gatech.edu::a0938e55-5606-4f56-b1e8-b32381a93ff1" providerId="AD" clId="Web-{48EF525E-6D28-4C86-BA64-33F54947E630}" dt="2022-11-15T22:42:55.079" v="791" actId="1076"/>
          <ac:spMkLst>
            <pc:docMk/>
            <pc:sldMk cId="3138846069" sldId="273"/>
            <ac:spMk id="23" creationId="{23CF1FEA-E1ED-2F55-C2F2-4901DC2ADC92}"/>
          </ac:spMkLst>
        </pc:spChg>
        <pc:spChg chg="add mod">
          <ac:chgData name="Weiner, Meir" userId="S::mweiner30@gatech.edu::a0938e55-5606-4f56-b1e8-b32381a93ff1" providerId="AD" clId="Web-{48EF525E-6D28-4C86-BA64-33F54947E630}" dt="2022-11-15T22:57:37.827" v="886" actId="20577"/>
          <ac:spMkLst>
            <pc:docMk/>
            <pc:sldMk cId="3138846069" sldId="273"/>
            <ac:spMk id="25" creationId="{2F98FE08-EAF0-5AA2-A0FF-5D4800C3090F}"/>
          </ac:spMkLst>
        </pc:spChg>
        <pc:spChg chg="add mod">
          <ac:chgData name="Weiner, Meir" userId="S::mweiner30@gatech.edu::a0938e55-5606-4f56-b1e8-b32381a93ff1" providerId="AD" clId="Web-{48EF525E-6D28-4C86-BA64-33F54947E630}" dt="2022-11-15T23:04:39.419" v="1280" actId="1076"/>
          <ac:spMkLst>
            <pc:docMk/>
            <pc:sldMk cId="3138846069" sldId="273"/>
            <ac:spMk id="27" creationId="{89DD4F4E-A099-C586-B013-CD6B71A9F683}"/>
          </ac:spMkLst>
        </pc:spChg>
        <pc:spChg chg="add mod">
          <ac:chgData name="Weiner, Meir" userId="S::mweiner30@gatech.edu::a0938e55-5606-4f56-b1e8-b32381a93ff1" providerId="AD" clId="Web-{48EF525E-6D28-4C86-BA64-33F54947E630}" dt="2022-11-15T23:04:34.200" v="1279" actId="1076"/>
          <ac:spMkLst>
            <pc:docMk/>
            <pc:sldMk cId="3138846069" sldId="273"/>
            <ac:spMk id="29" creationId="{D781FC74-AFF6-389E-DBE3-4515825F5BE5}"/>
          </ac:spMkLst>
        </pc:spChg>
        <pc:picChg chg="add mod">
          <ac:chgData name="Weiner, Meir" userId="S::mweiner30@gatech.edu::a0938e55-5606-4f56-b1e8-b32381a93ff1" providerId="AD" clId="Web-{48EF525E-6D28-4C86-BA64-33F54947E630}" dt="2022-11-15T22:20:46.956" v="353" actId="1076"/>
          <ac:picMkLst>
            <pc:docMk/>
            <pc:sldMk cId="3138846069" sldId="273"/>
            <ac:picMk id="3" creationId="{358AADB7-9F30-1820-7993-C605CDF6A6C3}"/>
          </ac:picMkLst>
        </pc:picChg>
        <pc:picChg chg="add mod">
          <ac:chgData name="Weiner, Meir" userId="S::mweiner30@gatech.edu::a0938e55-5606-4f56-b1e8-b32381a93ff1" providerId="AD" clId="Web-{48EF525E-6D28-4C86-BA64-33F54947E630}" dt="2022-11-15T22:37:54.491" v="598" actId="1076"/>
          <ac:picMkLst>
            <pc:docMk/>
            <pc:sldMk cId="3138846069" sldId="273"/>
            <ac:picMk id="11" creationId="{CF456A2E-EB3A-F35C-2877-04D543EC2F87}"/>
          </ac:picMkLst>
        </pc:picChg>
        <pc:picChg chg="add del mod">
          <ac:chgData name="Weiner, Meir" userId="S::mweiner30@gatech.edu::a0938e55-5606-4f56-b1e8-b32381a93ff1" providerId="AD" clId="Web-{48EF525E-6D28-4C86-BA64-33F54947E630}" dt="2022-11-15T22:16:08.697" v="287"/>
          <ac:picMkLst>
            <pc:docMk/>
            <pc:sldMk cId="3138846069" sldId="273"/>
            <ac:picMk id="13" creationId="{DBD3CDA4-E82D-58BA-F768-459B15AAC995}"/>
          </ac:picMkLst>
        </pc:picChg>
        <pc:picChg chg="add mod">
          <ac:chgData name="Weiner, Meir" userId="S::mweiner30@gatech.edu::a0938e55-5606-4f56-b1e8-b32381a93ff1" providerId="AD" clId="Web-{48EF525E-6D28-4C86-BA64-33F54947E630}" dt="2022-11-15T22:28:10.252" v="484" actId="1076"/>
          <ac:picMkLst>
            <pc:docMk/>
            <pc:sldMk cId="3138846069" sldId="273"/>
            <ac:picMk id="17" creationId="{4F3B4ABC-3AF5-5F9A-E471-9A980252AA0D}"/>
          </ac:picMkLst>
        </pc:picChg>
        <pc:picChg chg="add mod">
          <ac:chgData name="Weiner, Meir" userId="S::mweiner30@gatech.edu::a0938e55-5606-4f56-b1e8-b32381a93ff1" providerId="AD" clId="Web-{48EF525E-6D28-4C86-BA64-33F54947E630}" dt="2022-11-15T22:42:51.172" v="790" actId="1076"/>
          <ac:picMkLst>
            <pc:docMk/>
            <pc:sldMk cId="3138846069" sldId="273"/>
            <ac:picMk id="19" creationId="{A3486E2E-FC68-C6D0-FABF-51ED1FB6BE07}"/>
          </ac:picMkLst>
        </pc:picChg>
        <pc:picChg chg="mod">
          <ac:chgData name="Weiner, Meir" userId="S::mweiner30@gatech.edu::a0938e55-5606-4f56-b1e8-b32381a93ff1" providerId="AD" clId="Web-{48EF525E-6D28-4C86-BA64-33F54947E630}" dt="2022-11-15T22:17:43.435" v="306" actId="1076"/>
          <ac:picMkLst>
            <pc:docMk/>
            <pc:sldMk cId="3138846069" sldId="273"/>
            <ac:picMk id="20" creationId="{59D577C0-F193-32BE-BFCF-6780086917A1}"/>
          </ac:picMkLst>
        </pc:picChg>
        <pc:picChg chg="mod">
          <ac:chgData name="Weiner, Meir" userId="S::mweiner30@gatech.edu::a0938e55-5606-4f56-b1e8-b32381a93ff1" providerId="AD" clId="Web-{48EF525E-6D28-4C86-BA64-33F54947E630}" dt="2022-11-15T22:20:23.862" v="350" actId="1076"/>
          <ac:picMkLst>
            <pc:docMk/>
            <pc:sldMk cId="3138846069" sldId="273"/>
            <ac:picMk id="21" creationId="{6A0E3BEA-9B76-05C6-D840-563F0AD7F1B4}"/>
          </ac:picMkLst>
        </pc:picChg>
        <pc:picChg chg="add mod">
          <ac:chgData name="Weiner, Meir" userId="S::mweiner30@gatech.edu::a0938e55-5606-4f56-b1e8-b32381a93ff1" providerId="AD" clId="Web-{48EF525E-6D28-4C86-BA64-33F54947E630}" dt="2022-11-15T23:03:17.072" v="1228" actId="1076"/>
          <ac:picMkLst>
            <pc:docMk/>
            <pc:sldMk cId="3138846069" sldId="273"/>
            <ac:picMk id="24" creationId="{9808EB39-8BE8-E32F-6DD8-426C1820845A}"/>
          </ac:picMkLst>
        </pc:picChg>
        <pc:picChg chg="add del mod">
          <ac:chgData name="Weiner, Meir" userId="S::mweiner30@gatech.edu::a0938e55-5606-4f56-b1e8-b32381a93ff1" providerId="AD" clId="Web-{48EF525E-6D28-4C86-BA64-33F54947E630}" dt="2022-11-15T22:39:45.682" v="636"/>
          <ac:picMkLst>
            <pc:docMk/>
            <pc:sldMk cId="3138846069" sldId="273"/>
            <ac:picMk id="26" creationId="{87504CE3-FA03-CDAD-A529-A80F5D7A21CC}"/>
          </ac:picMkLst>
        </pc:picChg>
        <pc:picChg chg="add del mod">
          <ac:chgData name="Weiner, Meir" userId="S::mweiner30@gatech.edu::a0938e55-5606-4f56-b1e8-b32381a93ff1" providerId="AD" clId="Web-{48EF525E-6D28-4C86-BA64-33F54947E630}" dt="2022-11-15T22:58:44.282" v="890"/>
          <ac:picMkLst>
            <pc:docMk/>
            <pc:sldMk cId="3138846069" sldId="273"/>
            <ac:picMk id="28" creationId="{5CE52FEC-10C9-FC56-BAA2-61B4DFDFD174}"/>
          </ac:picMkLst>
        </pc:picChg>
      </pc:sldChg>
    </pc:docChg>
  </pc:docChgLst>
  <pc:docChgLst>
    <pc:chgData name="Kalyankar, Makrand" userId="S::mkalyankar3@gatech.edu::d35ad74d-9ac6-4f68-bc2f-07f1529d5bbb" providerId="AD" clId="Web-{55EE3200-E91F-409B-AF41-14A3998FBA48}"/>
    <pc:docChg chg="modSld">
      <pc:chgData name="Kalyankar, Makrand" userId="S::mkalyankar3@gatech.edu::d35ad74d-9ac6-4f68-bc2f-07f1529d5bbb" providerId="AD" clId="Web-{55EE3200-E91F-409B-AF41-14A3998FBA48}" dt="2022-11-15T13:57:05.425" v="228" actId="20577"/>
      <pc:docMkLst>
        <pc:docMk/>
      </pc:docMkLst>
      <pc:sldChg chg="modSp">
        <pc:chgData name="Kalyankar, Makrand" userId="S::mkalyankar3@gatech.edu::d35ad74d-9ac6-4f68-bc2f-07f1529d5bbb" providerId="AD" clId="Web-{55EE3200-E91F-409B-AF41-14A3998FBA48}" dt="2022-11-15T13:39:49.750" v="162" actId="20577"/>
        <pc:sldMkLst>
          <pc:docMk/>
          <pc:sldMk cId="4190253268" sldId="259"/>
        </pc:sldMkLst>
        <pc:spChg chg="mod">
          <ac:chgData name="Kalyankar, Makrand" userId="S::mkalyankar3@gatech.edu::d35ad74d-9ac6-4f68-bc2f-07f1529d5bbb" providerId="AD" clId="Web-{55EE3200-E91F-409B-AF41-14A3998FBA48}" dt="2022-11-15T13:39:49.750" v="162" actId="20577"/>
          <ac:spMkLst>
            <pc:docMk/>
            <pc:sldMk cId="4190253268" sldId="259"/>
            <ac:spMk id="3" creationId="{40DD06B3-6CE2-990F-D7ED-069932A16BEE}"/>
          </ac:spMkLst>
        </pc:spChg>
      </pc:sldChg>
      <pc:sldChg chg="modSp">
        <pc:chgData name="Kalyankar, Makrand" userId="S::mkalyankar3@gatech.edu::d35ad74d-9ac6-4f68-bc2f-07f1529d5bbb" providerId="AD" clId="Web-{55EE3200-E91F-409B-AF41-14A3998FBA48}" dt="2022-11-15T13:57:05.425" v="228" actId="20577"/>
        <pc:sldMkLst>
          <pc:docMk/>
          <pc:sldMk cId="3560737544" sldId="260"/>
        </pc:sldMkLst>
        <pc:spChg chg="mod">
          <ac:chgData name="Kalyankar, Makrand" userId="S::mkalyankar3@gatech.edu::d35ad74d-9ac6-4f68-bc2f-07f1529d5bbb" providerId="AD" clId="Web-{55EE3200-E91F-409B-AF41-14A3998FBA48}" dt="2022-11-15T13:57:05.425" v="228" actId="20577"/>
          <ac:spMkLst>
            <pc:docMk/>
            <pc:sldMk cId="3560737544" sldId="260"/>
            <ac:spMk id="3" creationId="{4CADB219-F5AF-DBDA-3D5B-E91E0B1C8946}"/>
          </ac:spMkLst>
        </pc:spChg>
      </pc:sldChg>
    </pc:docChg>
  </pc:docChgLst>
  <pc:docChgLst>
    <pc:chgData name="Cascioli, Jonathan" userId="S::jcascioli3@gatech.edu::81f31b71-0faf-483f-bc65-081824231864" providerId="AD" clId="Web-{06473E7F-05DD-4822-808E-D1403F6FF46F}"/>
    <pc:docChg chg="modSld">
      <pc:chgData name="Cascioli, Jonathan" userId="S::jcascioli3@gatech.edu::81f31b71-0faf-483f-bc65-081824231864" providerId="AD" clId="Web-{06473E7F-05DD-4822-808E-D1403F6FF46F}" dt="2022-11-15T05:27:23.607" v="639" actId="20577"/>
      <pc:docMkLst>
        <pc:docMk/>
      </pc:docMkLst>
      <pc:sldChg chg="modSp modNotes">
        <pc:chgData name="Cascioli, Jonathan" userId="S::jcascioli3@gatech.edu::81f31b71-0faf-483f-bc65-081824231864" providerId="AD" clId="Web-{06473E7F-05DD-4822-808E-D1403F6FF46F}" dt="2022-11-15T05:27:23.607" v="639" actId="20577"/>
        <pc:sldMkLst>
          <pc:docMk/>
          <pc:sldMk cId="3477798801" sldId="264"/>
        </pc:sldMkLst>
        <pc:spChg chg="mod">
          <ac:chgData name="Cascioli, Jonathan" userId="S::jcascioli3@gatech.edu::81f31b71-0faf-483f-bc65-081824231864" providerId="AD" clId="Web-{06473E7F-05DD-4822-808E-D1403F6FF46F}" dt="2022-11-15T05:27:23.607" v="639" actId="20577"/>
          <ac:spMkLst>
            <pc:docMk/>
            <pc:sldMk cId="3477798801" sldId="264"/>
            <ac:spMk id="3" creationId="{59DB8713-4331-9963-8404-D365B452723E}"/>
          </ac:spMkLst>
        </pc:spChg>
      </pc:sldChg>
    </pc:docChg>
  </pc:docChgLst>
  <pc:docChgLst>
    <pc:chgData name="Cascioli, Jonathan" userId="S::jcascioli3@gatech.edu::81f31b71-0faf-483f-bc65-081824231864" providerId="AD" clId="Web-{9E0951DF-452F-4963-B13F-1031C4CBB355}"/>
    <pc:docChg chg="delSld modSld sldOrd">
      <pc:chgData name="Cascioli, Jonathan" userId="S::jcascioli3@gatech.edu::81f31b71-0faf-483f-bc65-081824231864" providerId="AD" clId="Web-{9E0951DF-452F-4963-B13F-1031C4CBB355}" dt="2022-11-15T21:56:09.619" v="2499" actId="1076"/>
      <pc:docMkLst>
        <pc:docMk/>
      </pc:docMkLst>
      <pc:sldChg chg="ord">
        <pc:chgData name="Cascioli, Jonathan" userId="S::jcascioli3@gatech.edu::81f31b71-0faf-483f-bc65-081824231864" providerId="AD" clId="Web-{9E0951DF-452F-4963-B13F-1031C4CBB355}" dt="2022-11-15T20:58:31.307" v="949"/>
        <pc:sldMkLst>
          <pc:docMk/>
          <pc:sldMk cId="3848028453" sldId="263"/>
        </pc:sldMkLst>
      </pc:sldChg>
      <pc:sldChg chg="addSp delSp modSp modNotes">
        <pc:chgData name="Cascioli, Jonathan" userId="S::jcascioli3@gatech.edu::81f31b71-0faf-483f-bc65-081824231864" providerId="AD" clId="Web-{9E0951DF-452F-4963-B13F-1031C4CBB355}" dt="2022-11-15T21:56:09.619" v="2499" actId="1076"/>
        <pc:sldMkLst>
          <pc:docMk/>
          <pc:sldMk cId="3477798801" sldId="264"/>
        </pc:sldMkLst>
        <pc:spChg chg="mod">
          <ac:chgData name="Cascioli, Jonathan" userId="S::jcascioli3@gatech.edu::81f31b71-0faf-483f-bc65-081824231864" providerId="AD" clId="Web-{9E0951DF-452F-4963-B13F-1031C4CBB355}" dt="2022-11-15T21:56:09.619" v="2499" actId="1076"/>
          <ac:spMkLst>
            <pc:docMk/>
            <pc:sldMk cId="3477798801" sldId="264"/>
            <ac:spMk id="3" creationId="{59DB8713-4331-9963-8404-D365B452723E}"/>
          </ac:spMkLst>
        </pc:spChg>
        <pc:spChg chg="mod">
          <ac:chgData name="Cascioli, Jonathan" userId="S::jcascioli3@gatech.edu::81f31b71-0faf-483f-bc65-081824231864" providerId="AD" clId="Web-{9E0951DF-452F-4963-B13F-1031C4CBB355}" dt="2022-11-15T21:55:58.290" v="2498" actId="14100"/>
          <ac:spMkLst>
            <pc:docMk/>
            <pc:sldMk cId="3477798801" sldId="264"/>
            <ac:spMk id="469" creationId="{A49872DE-85F2-BA87-EB4E-254358C96B0D}"/>
          </ac:spMkLst>
        </pc:spChg>
        <pc:spChg chg="add del mod">
          <ac:chgData name="Cascioli, Jonathan" userId="S::jcascioli3@gatech.edu::81f31b71-0faf-483f-bc65-081824231864" providerId="AD" clId="Web-{9E0951DF-452F-4963-B13F-1031C4CBB355}" dt="2022-11-15T21:41:57.721" v="2192"/>
          <ac:spMkLst>
            <pc:docMk/>
            <pc:sldMk cId="3477798801" sldId="264"/>
            <ac:spMk id="1278" creationId="{4870F6C6-A95A-BE93-B2A0-54AB3471FCDD}"/>
          </ac:spMkLst>
        </pc:spChg>
        <pc:spChg chg="add mod">
          <ac:chgData name="Cascioli, Jonathan" userId="S::jcascioli3@gatech.edu::81f31b71-0faf-483f-bc65-081824231864" providerId="AD" clId="Web-{9E0951DF-452F-4963-B13F-1031C4CBB355}" dt="2022-11-15T21:44:52.132" v="2290" actId="14100"/>
          <ac:spMkLst>
            <pc:docMk/>
            <pc:sldMk cId="3477798801" sldId="264"/>
            <ac:spMk id="1307" creationId="{BED54E67-456C-E0DE-504D-F609133AA707}"/>
          </ac:spMkLst>
        </pc:spChg>
        <pc:spChg chg="add mod">
          <ac:chgData name="Cascioli, Jonathan" userId="S::jcascioli3@gatech.edu::81f31b71-0faf-483f-bc65-081824231864" providerId="AD" clId="Web-{9E0951DF-452F-4963-B13F-1031C4CBB355}" dt="2022-11-15T21:54:08.381" v="2473" actId="1076"/>
          <ac:spMkLst>
            <pc:docMk/>
            <pc:sldMk cId="3477798801" sldId="264"/>
            <ac:spMk id="1308" creationId="{259BF678-F38A-BE21-4E36-9EF3E2705508}"/>
          </ac:spMkLst>
        </pc:spChg>
        <pc:graphicFrameChg chg="add del mod modGraphic">
          <ac:chgData name="Cascioli, Jonathan" userId="S::jcascioli3@gatech.edu::81f31b71-0faf-483f-bc65-081824231864" providerId="AD" clId="Web-{9E0951DF-452F-4963-B13F-1031C4CBB355}" dt="2022-11-15T21:48:21.700" v="2446" actId="1076"/>
          <ac:graphicFrameMkLst>
            <pc:docMk/>
            <pc:sldMk cId="3477798801" sldId="264"/>
            <ac:graphicFrameMk id="4" creationId="{7B2F5E4A-101A-858B-5E7C-584B8623A122}"/>
          </ac:graphicFrameMkLst>
        </pc:graphicFrameChg>
        <pc:graphicFrameChg chg="add mod modGraphic">
          <ac:chgData name="Cascioli, Jonathan" userId="S::jcascioli3@gatech.edu::81f31b71-0faf-483f-bc65-081824231864" providerId="AD" clId="Web-{9E0951DF-452F-4963-B13F-1031C4CBB355}" dt="2022-11-15T21:51:27.096" v="2464" actId="20577"/>
          <ac:graphicFrameMkLst>
            <pc:docMk/>
            <pc:sldMk cId="3477798801" sldId="264"/>
            <ac:graphicFrameMk id="1309" creationId="{CF9DAFA4-824A-4BDB-DFB9-A60179DE1781}"/>
          </ac:graphicFrameMkLst>
        </pc:graphicFrameChg>
      </pc:sldChg>
      <pc:sldChg chg="del">
        <pc:chgData name="Cascioli, Jonathan" userId="S::jcascioli3@gatech.edu::81f31b71-0faf-483f-bc65-081824231864" providerId="AD" clId="Web-{9E0951DF-452F-4963-B13F-1031C4CBB355}" dt="2022-11-15T20:23:50.595" v="0"/>
        <pc:sldMkLst>
          <pc:docMk/>
          <pc:sldMk cId="4045084701" sldId="265"/>
        </pc:sldMkLst>
      </pc:sldChg>
    </pc:docChg>
  </pc:docChgLst>
  <pc:docChgLst>
    <pc:chgData name="Cascioli, Jonathan" userId="S::jcascioli3@gatech.edu::81f31b71-0faf-483f-bc65-081824231864" providerId="AD" clId="Web-{6F81E139-A153-483A-8CDB-E3E1BED359FB}"/>
    <pc:docChg chg="addSld modSld">
      <pc:chgData name="Cascioli, Jonathan" userId="S::jcascioli3@gatech.edu::81f31b71-0faf-483f-bc65-081824231864" providerId="AD" clId="Web-{6F81E139-A153-483A-8CDB-E3E1BED359FB}" dt="2022-11-15T16:23:01.939" v="648" actId="20577"/>
      <pc:docMkLst>
        <pc:docMk/>
      </pc:docMkLst>
      <pc:sldChg chg="addSp modSp modNotes">
        <pc:chgData name="Cascioli, Jonathan" userId="S::jcascioli3@gatech.edu::81f31b71-0faf-483f-bc65-081824231864" providerId="AD" clId="Web-{6F81E139-A153-483A-8CDB-E3E1BED359FB}" dt="2022-11-15T16:23:01.939" v="648" actId="20577"/>
        <pc:sldMkLst>
          <pc:docMk/>
          <pc:sldMk cId="3477798801" sldId="264"/>
        </pc:sldMkLst>
        <pc:spChg chg="mod">
          <ac:chgData name="Cascioli, Jonathan" userId="S::jcascioli3@gatech.edu::81f31b71-0faf-483f-bc65-081824231864" providerId="AD" clId="Web-{6F81E139-A153-483A-8CDB-E3E1BED359FB}" dt="2022-11-15T16:12:15.125" v="418" actId="1076"/>
          <ac:spMkLst>
            <pc:docMk/>
            <pc:sldMk cId="3477798801" sldId="264"/>
            <ac:spMk id="3" creationId="{59DB8713-4331-9963-8404-D365B452723E}"/>
          </ac:spMkLst>
        </pc:spChg>
        <pc:graphicFrameChg chg="add mod modGraphic">
          <ac:chgData name="Cascioli, Jonathan" userId="S::jcascioli3@gatech.edu::81f31b71-0faf-483f-bc65-081824231864" providerId="AD" clId="Web-{6F81E139-A153-483A-8CDB-E3E1BED359FB}" dt="2022-11-15T16:23:01.939" v="648" actId="20577"/>
          <ac:graphicFrameMkLst>
            <pc:docMk/>
            <pc:sldMk cId="3477798801" sldId="264"/>
            <ac:graphicFrameMk id="4" creationId="{7B2F5E4A-101A-858B-5E7C-584B8623A122}"/>
          </ac:graphicFrameMkLst>
        </pc:graphicFrameChg>
      </pc:sldChg>
      <pc:sldChg chg="modSp add replId">
        <pc:chgData name="Cascioli, Jonathan" userId="S::jcascioli3@gatech.edu::81f31b71-0faf-483f-bc65-081824231864" providerId="AD" clId="Web-{6F81E139-A153-483A-8CDB-E3E1BED359FB}" dt="2022-11-15T16:01:31.733" v="15" actId="20577"/>
        <pc:sldMkLst>
          <pc:docMk/>
          <pc:sldMk cId="2510433346" sldId="271"/>
        </pc:sldMkLst>
        <pc:spChg chg="mod">
          <ac:chgData name="Cascioli, Jonathan" userId="S::jcascioli3@gatech.edu::81f31b71-0faf-483f-bc65-081824231864" providerId="AD" clId="Web-{6F81E139-A153-483A-8CDB-E3E1BED359FB}" dt="2022-11-15T16:01:31.733" v="15" actId="20577"/>
          <ac:spMkLst>
            <pc:docMk/>
            <pc:sldMk cId="2510433346" sldId="271"/>
            <ac:spMk id="3" creationId="{59DB8713-4331-9963-8404-D365B452723E}"/>
          </ac:spMkLst>
        </pc:spChg>
      </pc:sldChg>
    </pc:docChg>
  </pc:docChgLst>
  <pc:docChgLst>
    <pc:chgData name="Cascioli, Jonathan" userId="S::jcascioli3@gatech.edu::81f31b71-0faf-483f-bc65-081824231864" providerId="AD" clId="Web-{8E72506F-99E5-486C-BD65-117A211D28D3}"/>
    <pc:docChg chg="modSld">
      <pc:chgData name="Cascioli, Jonathan" userId="S::jcascioli3@gatech.edu::81f31b71-0faf-483f-bc65-081824231864" providerId="AD" clId="Web-{8E72506F-99E5-486C-BD65-117A211D28D3}" dt="2022-11-15T15:54:06.876" v="1"/>
      <pc:docMkLst>
        <pc:docMk/>
      </pc:docMkLst>
      <pc:sldChg chg="modNotes">
        <pc:chgData name="Cascioli, Jonathan" userId="S::jcascioli3@gatech.edu::81f31b71-0faf-483f-bc65-081824231864" providerId="AD" clId="Web-{8E72506F-99E5-486C-BD65-117A211D28D3}" dt="2022-11-15T15:54:06.876" v="1"/>
        <pc:sldMkLst>
          <pc:docMk/>
          <pc:sldMk cId="3477798801" sldId="264"/>
        </pc:sldMkLst>
      </pc:sldChg>
    </pc:docChg>
  </pc:docChgLst>
  <pc:docChgLst>
    <pc:chgData name="Su, Xiaolu" userId="S::xsu73@gatech.edu::a1fd9adf-f2ab-4de7-acac-7e16d3ddfe34" providerId="AD" clId="Web-{FCB33F6D-4F68-411F-9A91-D2C96316ACD1}"/>
    <pc:docChg chg="mod addSld modSld">
      <pc:chgData name="Su, Xiaolu" userId="S::xsu73@gatech.edu::a1fd9adf-f2ab-4de7-acac-7e16d3ddfe34" providerId="AD" clId="Web-{FCB33F6D-4F68-411F-9A91-D2C96316ACD1}" dt="2022-11-15T06:30:29.503" v="3255" actId="1076"/>
      <pc:docMkLst>
        <pc:docMk/>
      </pc:docMkLst>
      <pc:sldChg chg="addSp delSp modSp">
        <pc:chgData name="Su, Xiaolu" userId="S::xsu73@gatech.edu::a1fd9adf-f2ab-4de7-acac-7e16d3ddfe34" providerId="AD" clId="Web-{FCB33F6D-4F68-411F-9A91-D2C96316ACD1}" dt="2022-11-15T04:54:50.635" v="1506"/>
        <pc:sldMkLst>
          <pc:docMk/>
          <pc:sldMk cId="4036159998" sldId="261"/>
        </pc:sldMkLst>
        <pc:spChg chg="mod">
          <ac:chgData name="Su, Xiaolu" userId="S::xsu73@gatech.edu::a1fd9adf-f2ab-4de7-acac-7e16d3ddfe34" providerId="AD" clId="Web-{FCB33F6D-4F68-411F-9A91-D2C96316ACD1}" dt="2022-11-15T04:54:50.635" v="1506"/>
          <ac:spMkLst>
            <pc:docMk/>
            <pc:sldMk cId="4036159998" sldId="261"/>
            <ac:spMk id="3" creationId="{59DB8713-4331-9963-8404-D365B452723E}"/>
          </ac:spMkLst>
        </pc:spChg>
        <pc:spChg chg="add del mod">
          <ac:chgData name="Su, Xiaolu" userId="S::xsu73@gatech.edu::a1fd9adf-f2ab-4de7-acac-7e16d3ddfe34" providerId="AD" clId="Web-{FCB33F6D-4F68-411F-9A91-D2C96316ACD1}" dt="2022-11-15T04:28:31.273" v="566"/>
          <ac:spMkLst>
            <pc:docMk/>
            <pc:sldMk cId="4036159998" sldId="261"/>
            <ac:spMk id="4" creationId="{AE9F0D58-416D-7E58-A1CC-6701D0E70840}"/>
          </ac:spMkLst>
        </pc:spChg>
      </pc:sldChg>
      <pc:sldChg chg="modSp modCm">
        <pc:chgData name="Su, Xiaolu" userId="S::xsu73@gatech.edu::a1fd9adf-f2ab-4de7-acac-7e16d3ddfe34" providerId="AD" clId="Web-{FCB33F6D-4F68-411F-9A91-D2C96316ACD1}" dt="2022-11-15T04:43:15.286" v="1193"/>
        <pc:sldMkLst>
          <pc:docMk/>
          <pc:sldMk cId="3848028453" sldId="263"/>
        </pc:sldMkLst>
        <pc:spChg chg="mod">
          <ac:chgData name="Su, Xiaolu" userId="S::xsu73@gatech.edu::a1fd9adf-f2ab-4de7-acac-7e16d3ddfe34" providerId="AD" clId="Web-{FCB33F6D-4F68-411F-9A91-D2C96316ACD1}" dt="2022-11-15T04:16:07.785" v="186" actId="20577"/>
          <ac:spMkLst>
            <pc:docMk/>
            <pc:sldMk cId="3848028453" sldId="263"/>
            <ac:spMk id="3" creationId="{59DB8713-4331-9963-8404-D365B452723E}"/>
          </ac:spMkLst>
        </pc:spChg>
      </pc:sldChg>
      <pc:sldChg chg="addSp delSp modSp add replId">
        <pc:chgData name="Su, Xiaolu" userId="S::xsu73@gatech.edu::a1fd9adf-f2ab-4de7-acac-7e16d3ddfe34" providerId="AD" clId="Web-{FCB33F6D-4F68-411F-9A91-D2C96316ACD1}" dt="2022-11-15T06:29:30.111" v="3199" actId="1076"/>
        <pc:sldMkLst>
          <pc:docMk/>
          <pc:sldMk cId="1605875959" sldId="268"/>
        </pc:sldMkLst>
        <pc:spChg chg="mod">
          <ac:chgData name="Su, Xiaolu" userId="S::xsu73@gatech.edu::a1fd9adf-f2ab-4de7-acac-7e16d3ddfe34" providerId="AD" clId="Web-{FCB33F6D-4F68-411F-9A91-D2C96316ACD1}" dt="2022-11-15T05:14:28.947" v="1992" actId="20577"/>
          <ac:spMkLst>
            <pc:docMk/>
            <pc:sldMk cId="1605875959" sldId="268"/>
            <ac:spMk id="2" creationId="{42C01351-7A20-606B-3BAB-71069140C2B2}"/>
          </ac:spMkLst>
        </pc:spChg>
        <pc:spChg chg="mod">
          <ac:chgData name="Su, Xiaolu" userId="S::xsu73@gatech.edu::a1fd9adf-f2ab-4de7-acac-7e16d3ddfe34" providerId="AD" clId="Web-{FCB33F6D-4F68-411F-9A91-D2C96316ACD1}" dt="2022-11-15T06:07:21.229" v="2657" actId="20577"/>
          <ac:spMkLst>
            <pc:docMk/>
            <pc:sldMk cId="1605875959" sldId="268"/>
            <ac:spMk id="3" creationId="{59DB8713-4331-9963-8404-D365B452723E}"/>
          </ac:spMkLst>
        </pc:spChg>
        <pc:spChg chg="mod">
          <ac:chgData name="Su, Xiaolu" userId="S::xsu73@gatech.edu::a1fd9adf-f2ab-4de7-acac-7e16d3ddfe34" providerId="AD" clId="Web-{FCB33F6D-4F68-411F-9A91-D2C96316ACD1}" dt="2022-11-15T06:29:30.111" v="3199" actId="1076"/>
          <ac:spMkLst>
            <pc:docMk/>
            <pc:sldMk cId="1605875959" sldId="268"/>
            <ac:spMk id="6" creationId="{FB15B298-A9A2-A4FC-883C-ECA5E232EC6E}"/>
          </ac:spMkLst>
        </pc:spChg>
        <pc:spChg chg="del mod">
          <ac:chgData name="Su, Xiaolu" userId="S::xsu73@gatech.edu::a1fd9adf-f2ab-4de7-acac-7e16d3ddfe34" providerId="AD" clId="Web-{FCB33F6D-4F68-411F-9A91-D2C96316ACD1}" dt="2022-11-15T05:53:52.707" v="2378"/>
          <ac:spMkLst>
            <pc:docMk/>
            <pc:sldMk cId="1605875959" sldId="268"/>
            <ac:spMk id="7" creationId="{36EB86DA-E95A-B1C8-FFEE-C61F65CE2332}"/>
          </ac:spMkLst>
        </pc:spChg>
        <pc:picChg chg="add del">
          <ac:chgData name="Su, Xiaolu" userId="S::xsu73@gatech.edu::a1fd9adf-f2ab-4de7-acac-7e16d3ddfe34" providerId="AD" clId="Web-{FCB33F6D-4F68-411F-9A91-D2C96316ACD1}" dt="2022-11-15T04:29:45.228" v="588"/>
          <ac:picMkLst>
            <pc:docMk/>
            <pc:sldMk cId="1605875959" sldId="268"/>
            <ac:picMk id="4" creationId="{F91663D0-DBCB-F888-DFE6-FF9E4A178E5F}"/>
          </ac:picMkLst>
        </pc:picChg>
        <pc:picChg chg="add del">
          <ac:chgData name="Su, Xiaolu" userId="S::xsu73@gatech.edu::a1fd9adf-f2ab-4de7-acac-7e16d3ddfe34" providerId="AD" clId="Web-{FCB33F6D-4F68-411F-9A91-D2C96316ACD1}" dt="2022-11-15T04:29:45.759" v="589"/>
          <ac:picMkLst>
            <pc:docMk/>
            <pc:sldMk cId="1605875959" sldId="268"/>
            <ac:picMk id="5" creationId="{29AE85B9-60A5-1006-BF20-5AF6950AAE69}"/>
          </ac:picMkLst>
        </pc:picChg>
        <pc:picChg chg="add del mod">
          <ac:chgData name="Su, Xiaolu" userId="S::xsu73@gatech.edu::a1fd9adf-f2ab-4de7-acac-7e16d3ddfe34" providerId="AD" clId="Web-{FCB33F6D-4F68-411F-9A91-D2C96316ACD1}" dt="2022-11-15T05:54:33.458" v="2379"/>
          <ac:picMkLst>
            <pc:docMk/>
            <pc:sldMk cId="1605875959" sldId="268"/>
            <ac:picMk id="8" creationId="{121D95CE-B6F0-85A4-F02E-95A52B972E2A}"/>
          </ac:picMkLst>
        </pc:picChg>
        <pc:picChg chg="add mod">
          <ac:chgData name="Su, Xiaolu" userId="S::xsu73@gatech.edu::a1fd9adf-f2ab-4de7-acac-7e16d3ddfe34" providerId="AD" clId="Web-{FCB33F6D-4F68-411F-9A91-D2C96316ACD1}" dt="2022-11-15T06:29:26.080" v="3198" actId="1076"/>
          <ac:picMkLst>
            <pc:docMk/>
            <pc:sldMk cId="1605875959" sldId="268"/>
            <ac:picMk id="9" creationId="{085DB725-94CB-E01B-EAB7-047D2C218F6C}"/>
          </ac:picMkLst>
        </pc:picChg>
      </pc:sldChg>
      <pc:sldChg chg="addSp delSp modSp add replId">
        <pc:chgData name="Su, Xiaolu" userId="S::xsu73@gatech.edu::a1fd9adf-f2ab-4de7-acac-7e16d3ddfe34" providerId="AD" clId="Web-{FCB33F6D-4F68-411F-9A91-D2C96316ACD1}" dt="2022-11-15T06:30:29.503" v="3255" actId="1076"/>
        <pc:sldMkLst>
          <pc:docMk/>
          <pc:sldMk cId="1215689564" sldId="269"/>
        </pc:sldMkLst>
        <pc:spChg chg="mod">
          <ac:chgData name="Su, Xiaolu" userId="S::xsu73@gatech.edu::a1fd9adf-f2ab-4de7-acac-7e16d3ddfe34" providerId="AD" clId="Web-{FCB33F6D-4F68-411F-9A91-D2C96316ACD1}" dt="2022-11-15T05:05:40.340" v="1828" actId="20577"/>
          <ac:spMkLst>
            <pc:docMk/>
            <pc:sldMk cId="1215689564" sldId="269"/>
            <ac:spMk id="2" creationId="{42C01351-7A20-606B-3BAB-71069140C2B2}"/>
          </ac:spMkLst>
        </pc:spChg>
        <pc:spChg chg="mod">
          <ac:chgData name="Su, Xiaolu" userId="S::xsu73@gatech.edu::a1fd9adf-f2ab-4de7-acac-7e16d3ddfe34" providerId="AD" clId="Web-{FCB33F6D-4F68-411F-9A91-D2C96316ACD1}" dt="2022-11-15T06:30:29.503" v="3255" actId="1076"/>
          <ac:spMkLst>
            <pc:docMk/>
            <pc:sldMk cId="1215689564" sldId="269"/>
            <ac:spMk id="3" creationId="{59DB8713-4331-9963-8404-D365B452723E}"/>
          </ac:spMkLst>
        </pc:spChg>
        <pc:spChg chg="mod">
          <ac:chgData name="Su, Xiaolu" userId="S::xsu73@gatech.edu::a1fd9adf-f2ab-4de7-acac-7e16d3ddfe34" providerId="AD" clId="Web-{FCB33F6D-4F68-411F-9A91-D2C96316ACD1}" dt="2022-11-15T06:03:17.253" v="2547" actId="1076"/>
          <ac:spMkLst>
            <pc:docMk/>
            <pc:sldMk cId="1215689564" sldId="269"/>
            <ac:spMk id="6" creationId="{FB15B298-A9A2-A4FC-883C-ECA5E232EC6E}"/>
          </ac:spMkLst>
        </pc:spChg>
        <pc:spChg chg="del mod">
          <ac:chgData name="Su, Xiaolu" userId="S::xsu73@gatech.edu::a1fd9adf-f2ab-4de7-acac-7e16d3ddfe34" providerId="AD" clId="Web-{FCB33F6D-4F68-411F-9A91-D2C96316ACD1}" dt="2022-11-15T06:03:05.269" v="2543"/>
          <ac:spMkLst>
            <pc:docMk/>
            <pc:sldMk cId="1215689564" sldId="269"/>
            <ac:spMk id="7" creationId="{36EB86DA-E95A-B1C8-FFEE-C61F65CE2332}"/>
          </ac:spMkLst>
        </pc:spChg>
        <pc:spChg chg="add mod">
          <ac:chgData name="Su, Xiaolu" userId="S::xsu73@gatech.edu::a1fd9adf-f2ab-4de7-acac-7e16d3ddfe34" providerId="AD" clId="Web-{FCB33F6D-4F68-411F-9A91-D2C96316ACD1}" dt="2022-11-15T06:15:25.360" v="2737" actId="20577"/>
          <ac:spMkLst>
            <pc:docMk/>
            <pc:sldMk cId="1215689564" sldId="269"/>
            <ac:spMk id="13" creationId="{D46D2B56-2913-3E55-7C8A-F8355156955E}"/>
          </ac:spMkLst>
        </pc:spChg>
        <pc:picChg chg="add del mod">
          <ac:chgData name="Su, Xiaolu" userId="S::xsu73@gatech.edu::a1fd9adf-f2ab-4de7-acac-7e16d3ddfe34" providerId="AD" clId="Web-{FCB33F6D-4F68-411F-9A91-D2C96316ACD1}" dt="2022-11-15T05:24:40.364" v="2182"/>
          <ac:picMkLst>
            <pc:docMk/>
            <pc:sldMk cId="1215689564" sldId="269"/>
            <ac:picMk id="4" creationId="{A581D49B-9DF8-6569-4A5E-3E60A368F31B}"/>
          </ac:picMkLst>
        </pc:picChg>
        <pc:picChg chg="add del mod">
          <ac:chgData name="Su, Xiaolu" userId="S::xsu73@gatech.edu::a1fd9adf-f2ab-4de7-acac-7e16d3ddfe34" providerId="AD" clId="Web-{FCB33F6D-4F68-411F-9A91-D2C96316ACD1}" dt="2022-11-15T05:24:40.785" v="2183"/>
          <ac:picMkLst>
            <pc:docMk/>
            <pc:sldMk cId="1215689564" sldId="269"/>
            <ac:picMk id="5" creationId="{F8B5180C-FD7E-E960-BEE4-F3ABCE9D64CB}"/>
          </ac:picMkLst>
        </pc:picChg>
        <pc:picChg chg="add mod">
          <ac:chgData name="Su, Xiaolu" userId="S::xsu73@gatech.edu::a1fd9adf-f2ab-4de7-acac-7e16d3ddfe34" providerId="AD" clId="Web-{FCB33F6D-4F68-411F-9A91-D2C96316ACD1}" dt="2022-11-15T05:28:03.228" v="2306" actId="1076"/>
          <ac:picMkLst>
            <pc:docMk/>
            <pc:sldMk cId="1215689564" sldId="269"/>
            <ac:picMk id="8" creationId="{7C77CCB0-A680-9646-BD8C-B0DBB8117711}"/>
          </ac:picMkLst>
        </pc:picChg>
        <pc:picChg chg="add mod">
          <ac:chgData name="Su, Xiaolu" userId="S::xsu73@gatech.edu::a1fd9adf-f2ab-4de7-acac-7e16d3ddfe34" providerId="AD" clId="Web-{FCB33F6D-4F68-411F-9A91-D2C96316ACD1}" dt="2022-11-15T05:28:03.259" v="2307" actId="1076"/>
          <ac:picMkLst>
            <pc:docMk/>
            <pc:sldMk cId="1215689564" sldId="269"/>
            <ac:picMk id="9" creationId="{2AE5B9CF-17BA-218A-408B-682803F6A707}"/>
          </ac:picMkLst>
        </pc:picChg>
        <pc:picChg chg="add del mod">
          <ac:chgData name="Su, Xiaolu" userId="S::xsu73@gatech.edu::a1fd9adf-f2ab-4de7-acac-7e16d3ddfe34" providerId="AD" clId="Web-{FCB33F6D-4F68-411F-9A91-D2C96316ACD1}" dt="2022-11-15T05:58:51.637" v="2413"/>
          <ac:picMkLst>
            <pc:docMk/>
            <pc:sldMk cId="1215689564" sldId="269"/>
            <ac:picMk id="10" creationId="{BDC60433-2ED4-B5EF-0F3C-57E4961F8E6C}"/>
          </ac:picMkLst>
        </pc:picChg>
        <pc:picChg chg="add mod">
          <ac:chgData name="Su, Xiaolu" userId="S::xsu73@gatech.edu::a1fd9adf-f2ab-4de7-acac-7e16d3ddfe34" providerId="AD" clId="Web-{FCB33F6D-4F68-411F-9A91-D2C96316ACD1}" dt="2022-11-15T06:00:46" v="2479" actId="1076"/>
          <ac:picMkLst>
            <pc:docMk/>
            <pc:sldMk cId="1215689564" sldId="269"/>
            <ac:picMk id="11" creationId="{AB44779E-DCA7-292D-DBC8-905AFFB4EFD5}"/>
          </ac:picMkLst>
        </pc:picChg>
        <pc:picChg chg="add del mod">
          <ac:chgData name="Su, Xiaolu" userId="S::xsu73@gatech.edu::a1fd9adf-f2ab-4de7-acac-7e16d3ddfe34" providerId="AD" clId="Web-{FCB33F6D-4F68-411F-9A91-D2C96316ACD1}" dt="2022-11-15T06:03:10.425" v="2545"/>
          <ac:picMkLst>
            <pc:docMk/>
            <pc:sldMk cId="1215689564" sldId="269"/>
            <ac:picMk id="12" creationId="{39D2FA44-54F0-F177-7FBB-62F26F282871}"/>
          </ac:picMkLst>
        </pc:picChg>
      </pc:sldChg>
      <pc:sldChg chg="addSp delSp modSp add replId">
        <pc:chgData name="Su, Xiaolu" userId="S::xsu73@gatech.edu::a1fd9adf-f2ab-4de7-acac-7e16d3ddfe34" providerId="AD" clId="Web-{FCB33F6D-4F68-411F-9A91-D2C96316ACD1}" dt="2022-11-15T06:29:04.079" v="3192" actId="20577"/>
        <pc:sldMkLst>
          <pc:docMk/>
          <pc:sldMk cId="164283542" sldId="270"/>
        </pc:sldMkLst>
        <pc:spChg chg="mod">
          <ac:chgData name="Su, Xiaolu" userId="S::xsu73@gatech.edu::a1fd9adf-f2ab-4de7-acac-7e16d3ddfe34" providerId="AD" clId="Web-{FCB33F6D-4F68-411F-9A91-D2C96316ACD1}" dt="2022-11-15T05:05:42.308" v="1830" actId="20577"/>
          <ac:spMkLst>
            <pc:docMk/>
            <pc:sldMk cId="164283542" sldId="270"/>
            <ac:spMk id="2" creationId="{42C01351-7A20-606B-3BAB-71069140C2B2}"/>
          </ac:spMkLst>
        </pc:spChg>
        <pc:spChg chg="del mod">
          <ac:chgData name="Su, Xiaolu" userId="S::xsu73@gatech.edu::a1fd9adf-f2ab-4de7-acac-7e16d3ddfe34" providerId="AD" clId="Web-{FCB33F6D-4F68-411F-9A91-D2C96316ACD1}" dt="2022-11-15T06:07:46.651" v="2659"/>
          <ac:spMkLst>
            <pc:docMk/>
            <pc:sldMk cId="164283542" sldId="270"/>
            <ac:spMk id="3" creationId="{59DB8713-4331-9963-8404-D365B452723E}"/>
          </ac:spMkLst>
        </pc:spChg>
        <pc:spChg chg="del mod">
          <ac:chgData name="Su, Xiaolu" userId="S::xsu73@gatech.edu::a1fd9adf-f2ab-4de7-acac-7e16d3ddfe34" providerId="AD" clId="Web-{FCB33F6D-4F68-411F-9A91-D2C96316ACD1}" dt="2022-11-15T06:04:04.833" v="2587"/>
          <ac:spMkLst>
            <pc:docMk/>
            <pc:sldMk cId="164283542" sldId="270"/>
            <ac:spMk id="6" creationId="{FB15B298-A9A2-A4FC-883C-ECA5E232EC6E}"/>
          </ac:spMkLst>
        </pc:spChg>
        <pc:spChg chg="del">
          <ac:chgData name="Su, Xiaolu" userId="S::xsu73@gatech.edu::a1fd9adf-f2ab-4de7-acac-7e16d3ddfe34" providerId="AD" clId="Web-{FCB33F6D-4F68-411F-9A91-D2C96316ACD1}" dt="2022-11-15T06:04:03.723" v="2586"/>
          <ac:spMkLst>
            <pc:docMk/>
            <pc:sldMk cId="164283542" sldId="270"/>
            <ac:spMk id="7" creationId="{36EB86DA-E95A-B1C8-FFEE-C61F65CE2332}"/>
          </ac:spMkLst>
        </pc:spChg>
        <pc:spChg chg="add del mod">
          <ac:chgData name="Su, Xiaolu" userId="S::xsu73@gatech.edu::a1fd9adf-f2ab-4de7-acac-7e16d3ddfe34" providerId="AD" clId="Web-{FCB33F6D-4F68-411F-9A91-D2C96316ACD1}" dt="2022-11-15T06:07:54.448" v="2662"/>
          <ac:spMkLst>
            <pc:docMk/>
            <pc:sldMk cId="164283542" sldId="270"/>
            <ac:spMk id="9" creationId="{A8FA64A3-BE82-76DF-428D-DD48FCF50FBE}"/>
          </ac:spMkLst>
        </pc:spChg>
        <pc:spChg chg="add del">
          <ac:chgData name="Su, Xiaolu" userId="S::xsu73@gatech.edu::a1fd9adf-f2ab-4de7-acac-7e16d3ddfe34" providerId="AD" clId="Web-{FCB33F6D-4F68-411F-9A91-D2C96316ACD1}" dt="2022-11-15T06:07:52.167" v="2661"/>
          <ac:spMkLst>
            <pc:docMk/>
            <pc:sldMk cId="164283542" sldId="270"/>
            <ac:spMk id="11" creationId="{5AD50CFB-63C2-F5F0-4511-565F65436D12}"/>
          </ac:spMkLst>
        </pc:spChg>
        <pc:spChg chg="add mod">
          <ac:chgData name="Su, Xiaolu" userId="S::xsu73@gatech.edu::a1fd9adf-f2ab-4de7-acac-7e16d3ddfe34" providerId="AD" clId="Web-{FCB33F6D-4F68-411F-9A91-D2C96316ACD1}" dt="2022-11-15T06:21:20.685" v="3018" actId="20577"/>
          <ac:spMkLst>
            <pc:docMk/>
            <pc:sldMk cId="164283542" sldId="270"/>
            <ac:spMk id="13" creationId="{51D76176-5D2B-9B70-4513-2232B25EECF1}"/>
          </ac:spMkLst>
        </pc:spChg>
        <pc:spChg chg="add mod">
          <ac:chgData name="Su, Xiaolu" userId="S::xsu73@gatech.edu::a1fd9adf-f2ab-4de7-acac-7e16d3ddfe34" providerId="AD" clId="Web-{FCB33F6D-4F68-411F-9A91-D2C96316ACD1}" dt="2022-11-15T06:25:57.152" v="3031" actId="1076"/>
          <ac:spMkLst>
            <pc:docMk/>
            <pc:sldMk cId="164283542" sldId="270"/>
            <ac:spMk id="16" creationId="{E902FDDE-AE90-925D-D2B5-36A9B36BD43F}"/>
          </ac:spMkLst>
        </pc:spChg>
        <pc:spChg chg="add mod">
          <ac:chgData name="Su, Xiaolu" userId="S::xsu73@gatech.edu::a1fd9adf-f2ab-4de7-acac-7e16d3ddfe34" providerId="AD" clId="Web-{FCB33F6D-4F68-411F-9A91-D2C96316ACD1}" dt="2022-11-15T06:29:04.079" v="3192" actId="20577"/>
          <ac:spMkLst>
            <pc:docMk/>
            <pc:sldMk cId="164283542" sldId="270"/>
            <ac:spMk id="22" creationId="{27F2E7F1-43DA-074B-5606-4CA135BD9893}"/>
          </ac:spMkLst>
        </pc:spChg>
        <pc:picChg chg="add del mod">
          <ac:chgData name="Su, Xiaolu" userId="S::xsu73@gatech.edu::a1fd9adf-f2ab-4de7-acac-7e16d3ddfe34" providerId="AD" clId="Web-{FCB33F6D-4F68-411F-9A91-D2C96316ACD1}" dt="2022-11-15T05:59:09.450" v="2425"/>
          <ac:picMkLst>
            <pc:docMk/>
            <pc:sldMk cId="164283542" sldId="270"/>
            <ac:picMk id="4" creationId="{56AAFEE7-D052-471E-38DB-3D1749DDEAEB}"/>
          </ac:picMkLst>
        </pc:picChg>
        <pc:picChg chg="add del mod">
          <ac:chgData name="Su, Xiaolu" userId="S::xsu73@gatech.edu::a1fd9adf-f2ab-4de7-acac-7e16d3ddfe34" providerId="AD" clId="Web-{FCB33F6D-4F68-411F-9A91-D2C96316ACD1}" dt="2022-11-15T06:00:35.062" v="2473"/>
          <ac:picMkLst>
            <pc:docMk/>
            <pc:sldMk cId="164283542" sldId="270"/>
            <ac:picMk id="5" creationId="{47E1A7DD-4DF7-7569-C0B5-80C8881C45A9}"/>
          </ac:picMkLst>
        </pc:picChg>
        <pc:picChg chg="add mod">
          <ac:chgData name="Su, Xiaolu" userId="S::xsu73@gatech.edu::a1fd9adf-f2ab-4de7-acac-7e16d3ddfe34" providerId="AD" clId="Web-{FCB33F6D-4F68-411F-9A91-D2C96316ACD1}" dt="2022-11-15T06:25:53.309" v="3030" actId="1076"/>
          <ac:picMkLst>
            <pc:docMk/>
            <pc:sldMk cId="164283542" sldId="270"/>
            <ac:picMk id="14" creationId="{E2FF0427-7795-3B4D-2C15-FB41F449AFF9}"/>
          </ac:picMkLst>
        </pc:picChg>
        <pc:picChg chg="add del mod">
          <ac:chgData name="Su, Xiaolu" userId="S::xsu73@gatech.edu::a1fd9adf-f2ab-4de7-acac-7e16d3ddfe34" providerId="AD" clId="Web-{FCB33F6D-4F68-411F-9A91-D2C96316ACD1}" dt="2022-11-15T06:25:40.340" v="3026"/>
          <ac:picMkLst>
            <pc:docMk/>
            <pc:sldMk cId="164283542" sldId="270"/>
            <ac:picMk id="17" creationId="{1E1B71F5-E2F7-9CF0-497F-60879A30212D}"/>
          </ac:picMkLst>
        </pc:picChg>
        <pc:picChg chg="add mod">
          <ac:chgData name="Su, Xiaolu" userId="S::xsu73@gatech.edu::a1fd9adf-f2ab-4de7-acac-7e16d3ddfe34" providerId="AD" clId="Web-{FCB33F6D-4F68-411F-9A91-D2C96316ACD1}" dt="2022-11-15T06:28:16.328" v="3168" actId="14100"/>
          <ac:picMkLst>
            <pc:docMk/>
            <pc:sldMk cId="164283542" sldId="270"/>
            <ac:picMk id="18" creationId="{111E58C7-8083-7C25-1540-4C276CC37303}"/>
          </ac:picMkLst>
        </pc:picChg>
        <pc:picChg chg="add del mod">
          <ac:chgData name="Su, Xiaolu" userId="S::xsu73@gatech.edu::a1fd9adf-f2ab-4de7-acac-7e16d3ddfe34" providerId="AD" clId="Web-{FCB33F6D-4F68-411F-9A91-D2C96316ACD1}" dt="2022-11-15T06:26:03.121" v="3033"/>
          <ac:picMkLst>
            <pc:docMk/>
            <pc:sldMk cId="164283542" sldId="270"/>
            <ac:picMk id="20" creationId="{99CFA3CF-4A99-3314-0F3D-4E287D9A367C}"/>
          </ac:picMkLst>
        </pc:picChg>
      </pc:sldChg>
    </pc:docChg>
  </pc:docChgLst>
</pc:chgInfo>
</file>

<file path=ppt/comments/modernComment_107_E55C4125.xml><?xml version="1.0" encoding="utf-8"?>
<p188:cmLst xmlns:a="http://schemas.openxmlformats.org/drawingml/2006/main" xmlns:r="http://schemas.openxmlformats.org/officeDocument/2006/relationships" xmlns:p188="http://schemas.microsoft.com/office/powerpoint/2018/8/main">
  <p188:cm id="{39E3C932-1D06-4150-B0C4-718CDD121AE3}" authorId="{90C36EC4-486F-5239-960D-68E88265C4CD}" created="2022-11-15T03:55:11.792">
    <ac:deMkLst xmlns:ac="http://schemas.microsoft.com/office/drawing/2013/main/command">
      <pc:docMk xmlns:pc="http://schemas.microsoft.com/office/powerpoint/2013/main/command"/>
      <pc:sldMk xmlns:pc="http://schemas.microsoft.com/office/powerpoint/2013/main/command" cId="3848028453" sldId="263"/>
      <ac:spMk id="2" creationId="{42C01351-7A20-606B-3BAB-71069140C2B2}"/>
    </ac:deMkLst>
    <p188:replyLst>
      <p188:reply id="{620B8794-D82C-4EF3-8398-D2C6ECBD907F}" authorId="{1ADCE023-AD5C-57B5-75D4-D8BABB0D72DE}" created="2022-11-15T04:43:15.286">
        <p188:txBody>
          <a:bodyPr/>
          <a:lstStyle/>
          <a:p>
            <a:r>
              <a:rPr lang="en-US"/>
              <a:t>Equation updated</a:t>
            </a:r>
          </a:p>
        </p188:txBody>
      </p188:reply>
    </p188:replyLst>
    <p188:txBody>
      <a:bodyPr/>
      <a:lstStyle/>
      <a:p>
        <a:r>
          <a:rPr lang="en-US"/>
          <a:t>[@Su, Xiaolu] can you drop your final regression equation here</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5B07C7-6742-49A5-BAB1-5E7D48611AD4}" type="doc">
      <dgm:prSet loTypeId="urn:microsoft.com/office/officeart/2005/8/layout/arrow2" loCatId="process" qsTypeId="urn:microsoft.com/office/officeart/2005/8/quickstyle/simple1" qsCatId="simple" csTypeId="urn:microsoft.com/office/officeart/2005/8/colors/accent1_2" csCatId="accent1" phldr="1"/>
      <dgm:spPr/>
      <dgm:t>
        <a:bodyPr/>
        <a:lstStyle/>
        <a:p>
          <a:endParaRPr lang="en-US"/>
        </a:p>
      </dgm:t>
    </dgm:pt>
    <dgm:pt modelId="{D25A30CE-DA64-4117-A881-ED5056AA472A}">
      <dgm:prSet phldrT="[Text]" phldr="0"/>
      <dgm:spPr/>
      <dgm:t>
        <a:bodyPr/>
        <a:lstStyle/>
        <a:p>
          <a:pPr rtl="0"/>
          <a:r>
            <a:rPr lang="en-US">
              <a:latin typeface="Century Gothic" panose="020B0502020202020204"/>
            </a:rPr>
            <a:t>Government Policy</a:t>
          </a:r>
          <a:endParaRPr lang="en-US"/>
        </a:p>
      </dgm:t>
    </dgm:pt>
    <dgm:pt modelId="{3E766441-0A9E-4F12-8C7D-167919C4A7F3}" type="parTrans" cxnId="{92C7DF60-BB26-4F5D-89ED-8A3C0D7A084B}">
      <dgm:prSet/>
      <dgm:spPr/>
      <dgm:t>
        <a:bodyPr/>
        <a:lstStyle/>
        <a:p>
          <a:endParaRPr lang="en-US"/>
        </a:p>
      </dgm:t>
    </dgm:pt>
    <dgm:pt modelId="{B246823E-B065-4AFA-A975-C4F62FDB84B9}" type="sibTrans" cxnId="{92C7DF60-BB26-4F5D-89ED-8A3C0D7A084B}">
      <dgm:prSet/>
      <dgm:spPr/>
      <dgm:t>
        <a:bodyPr/>
        <a:lstStyle/>
        <a:p>
          <a:endParaRPr lang="en-US"/>
        </a:p>
      </dgm:t>
    </dgm:pt>
    <dgm:pt modelId="{79317636-61E8-4B4D-B64E-6EAC86B5CB2C}">
      <dgm:prSet phldrT="[Text]" phldr="0"/>
      <dgm:spPr/>
      <dgm:t>
        <a:bodyPr/>
        <a:lstStyle/>
        <a:p>
          <a:pPr rtl="0"/>
          <a:r>
            <a:rPr lang="en-US">
              <a:latin typeface="Century Gothic" panose="020B0502020202020204"/>
            </a:rPr>
            <a:t>Environment</a:t>
          </a:r>
        </a:p>
      </dgm:t>
    </dgm:pt>
    <dgm:pt modelId="{81151FD0-23A4-418D-A1EC-3B770E14691C}" type="parTrans" cxnId="{CE797285-6BD0-4DC3-9390-13E51474C8B8}">
      <dgm:prSet/>
      <dgm:spPr/>
      <dgm:t>
        <a:bodyPr/>
        <a:lstStyle/>
        <a:p>
          <a:endParaRPr lang="en-US"/>
        </a:p>
      </dgm:t>
    </dgm:pt>
    <dgm:pt modelId="{5B6B3A89-DD29-42AA-91D3-57170F92A895}" type="sibTrans" cxnId="{CE797285-6BD0-4DC3-9390-13E51474C8B8}">
      <dgm:prSet/>
      <dgm:spPr/>
      <dgm:t>
        <a:bodyPr/>
        <a:lstStyle/>
        <a:p>
          <a:endParaRPr lang="en-US"/>
        </a:p>
      </dgm:t>
    </dgm:pt>
    <dgm:pt modelId="{E6F4461B-7F30-45A0-8A95-E38960CBA696}">
      <dgm:prSet phldr="0"/>
      <dgm:spPr/>
      <dgm:t>
        <a:bodyPr/>
        <a:lstStyle/>
        <a:p>
          <a:pPr rtl="0"/>
          <a:r>
            <a:rPr lang="en-US">
              <a:latin typeface="Century Gothic" panose="020B0502020202020204"/>
            </a:rPr>
            <a:t>Crime</a:t>
          </a:r>
          <a:endParaRPr lang="en-US"/>
        </a:p>
      </dgm:t>
    </dgm:pt>
    <dgm:pt modelId="{D7D511D3-CE61-4829-997B-DC67BE0F3240}" type="parTrans" cxnId="{88461F49-3650-4337-ABCF-113888B1448D}">
      <dgm:prSet/>
      <dgm:spPr/>
    </dgm:pt>
    <dgm:pt modelId="{AC40E36F-3EAF-4153-B215-C90E7CE9F645}" type="sibTrans" cxnId="{88461F49-3650-4337-ABCF-113888B1448D}">
      <dgm:prSet/>
      <dgm:spPr/>
    </dgm:pt>
    <dgm:pt modelId="{B23D8DA8-139C-4D35-8F84-E3384F2A1144}">
      <dgm:prSet phldr="0"/>
      <dgm:spPr/>
      <dgm:t>
        <a:bodyPr/>
        <a:lstStyle/>
        <a:p>
          <a:pPr rtl="0"/>
          <a:r>
            <a:rPr lang="en-US">
              <a:latin typeface="Century Gothic" panose="020B0502020202020204"/>
            </a:rPr>
            <a:t>Government Spending</a:t>
          </a:r>
        </a:p>
      </dgm:t>
    </dgm:pt>
    <dgm:pt modelId="{54378B3E-3020-441B-887B-F0A2499D571F}" type="parTrans" cxnId="{D4D8FE65-F4CB-4C8F-817D-22CDBAC1775C}">
      <dgm:prSet/>
      <dgm:spPr/>
    </dgm:pt>
    <dgm:pt modelId="{4B5180CA-8864-494E-BA0A-BE45D7D833EC}" type="sibTrans" cxnId="{D4D8FE65-F4CB-4C8F-817D-22CDBAC1775C}">
      <dgm:prSet/>
      <dgm:spPr/>
    </dgm:pt>
    <dgm:pt modelId="{4679CFE7-8B3A-4CBB-BFC3-C833A4B4EE70}" type="pres">
      <dgm:prSet presAssocID="{D05B07C7-6742-49A5-BAB1-5E7D48611AD4}" presName="arrowDiagram" presStyleCnt="0">
        <dgm:presLayoutVars>
          <dgm:chMax val="5"/>
          <dgm:dir/>
          <dgm:resizeHandles val="exact"/>
        </dgm:presLayoutVars>
      </dgm:prSet>
      <dgm:spPr/>
    </dgm:pt>
    <dgm:pt modelId="{48FB50E0-9E3E-4ADB-B93B-872AECD091A5}" type="pres">
      <dgm:prSet presAssocID="{D05B07C7-6742-49A5-BAB1-5E7D48611AD4}" presName="arrow" presStyleLbl="bgShp" presStyleIdx="0" presStyleCnt="1"/>
      <dgm:spPr/>
    </dgm:pt>
    <dgm:pt modelId="{3C343515-D03A-4D59-AD14-804FC9B6C84E}" type="pres">
      <dgm:prSet presAssocID="{D05B07C7-6742-49A5-BAB1-5E7D48611AD4}" presName="arrowDiagram4" presStyleCnt="0"/>
      <dgm:spPr/>
    </dgm:pt>
    <dgm:pt modelId="{FD4D9AA6-6159-4FC6-B1C9-0F7BF6165558}" type="pres">
      <dgm:prSet presAssocID="{D25A30CE-DA64-4117-A881-ED5056AA472A}" presName="bullet4a" presStyleLbl="node1" presStyleIdx="0" presStyleCnt="4"/>
      <dgm:spPr/>
    </dgm:pt>
    <dgm:pt modelId="{7369FF69-3E80-49E0-A200-2816C318F304}" type="pres">
      <dgm:prSet presAssocID="{D25A30CE-DA64-4117-A881-ED5056AA472A}" presName="textBox4a" presStyleLbl="revTx" presStyleIdx="0" presStyleCnt="4">
        <dgm:presLayoutVars>
          <dgm:bulletEnabled val="1"/>
        </dgm:presLayoutVars>
      </dgm:prSet>
      <dgm:spPr/>
    </dgm:pt>
    <dgm:pt modelId="{427944BA-18E1-4CA6-B335-EE08B35FBE91}" type="pres">
      <dgm:prSet presAssocID="{B23D8DA8-139C-4D35-8F84-E3384F2A1144}" presName="bullet4b" presStyleLbl="node1" presStyleIdx="1" presStyleCnt="4"/>
      <dgm:spPr/>
    </dgm:pt>
    <dgm:pt modelId="{FAE16CB3-7896-4F10-8055-032AA94B39A5}" type="pres">
      <dgm:prSet presAssocID="{B23D8DA8-139C-4D35-8F84-E3384F2A1144}" presName="textBox4b" presStyleLbl="revTx" presStyleIdx="1" presStyleCnt="4">
        <dgm:presLayoutVars>
          <dgm:bulletEnabled val="1"/>
        </dgm:presLayoutVars>
      </dgm:prSet>
      <dgm:spPr/>
    </dgm:pt>
    <dgm:pt modelId="{2BB61E67-C0E8-479B-B81E-1EFD4B56003F}" type="pres">
      <dgm:prSet presAssocID="{79317636-61E8-4B4D-B64E-6EAC86B5CB2C}" presName="bullet4c" presStyleLbl="node1" presStyleIdx="2" presStyleCnt="4"/>
      <dgm:spPr/>
    </dgm:pt>
    <dgm:pt modelId="{0A1E61D3-8102-4F64-9D87-53C5E94F1B61}" type="pres">
      <dgm:prSet presAssocID="{79317636-61E8-4B4D-B64E-6EAC86B5CB2C}" presName="textBox4c" presStyleLbl="revTx" presStyleIdx="2" presStyleCnt="4">
        <dgm:presLayoutVars>
          <dgm:bulletEnabled val="1"/>
        </dgm:presLayoutVars>
      </dgm:prSet>
      <dgm:spPr/>
    </dgm:pt>
    <dgm:pt modelId="{D077671D-1EFD-47E3-B237-4CC355CE118D}" type="pres">
      <dgm:prSet presAssocID="{E6F4461B-7F30-45A0-8A95-E38960CBA696}" presName="bullet4d" presStyleLbl="node1" presStyleIdx="3" presStyleCnt="4"/>
      <dgm:spPr/>
    </dgm:pt>
    <dgm:pt modelId="{A0F2B801-5150-4C39-8C36-1D7FAE809D28}" type="pres">
      <dgm:prSet presAssocID="{E6F4461B-7F30-45A0-8A95-E38960CBA696}" presName="textBox4d" presStyleLbl="revTx" presStyleIdx="3" presStyleCnt="4">
        <dgm:presLayoutVars>
          <dgm:bulletEnabled val="1"/>
        </dgm:presLayoutVars>
      </dgm:prSet>
      <dgm:spPr/>
    </dgm:pt>
  </dgm:ptLst>
  <dgm:cxnLst>
    <dgm:cxn modelId="{0462CA01-167E-47AE-8583-267B6FBED6D3}" type="presOf" srcId="{D05B07C7-6742-49A5-BAB1-5E7D48611AD4}" destId="{4679CFE7-8B3A-4CBB-BFC3-C833A4B4EE70}" srcOrd="0" destOrd="0" presId="urn:microsoft.com/office/officeart/2005/8/layout/arrow2"/>
    <dgm:cxn modelId="{020FDD04-1C95-4829-AC2E-10E445A95509}" type="presOf" srcId="{D25A30CE-DA64-4117-A881-ED5056AA472A}" destId="{7369FF69-3E80-49E0-A200-2816C318F304}" srcOrd="0" destOrd="0" presId="urn:microsoft.com/office/officeart/2005/8/layout/arrow2"/>
    <dgm:cxn modelId="{26881D34-74DE-4568-B1CD-762AC081A5A2}" type="presOf" srcId="{79317636-61E8-4B4D-B64E-6EAC86B5CB2C}" destId="{0A1E61D3-8102-4F64-9D87-53C5E94F1B61}" srcOrd="0" destOrd="0" presId="urn:microsoft.com/office/officeart/2005/8/layout/arrow2"/>
    <dgm:cxn modelId="{92C7DF60-BB26-4F5D-89ED-8A3C0D7A084B}" srcId="{D05B07C7-6742-49A5-BAB1-5E7D48611AD4}" destId="{D25A30CE-DA64-4117-A881-ED5056AA472A}" srcOrd="0" destOrd="0" parTransId="{3E766441-0A9E-4F12-8C7D-167919C4A7F3}" sibTransId="{B246823E-B065-4AFA-A975-C4F62FDB84B9}"/>
    <dgm:cxn modelId="{D4D8FE65-F4CB-4C8F-817D-22CDBAC1775C}" srcId="{D05B07C7-6742-49A5-BAB1-5E7D48611AD4}" destId="{B23D8DA8-139C-4D35-8F84-E3384F2A1144}" srcOrd="1" destOrd="0" parTransId="{54378B3E-3020-441B-887B-F0A2499D571F}" sibTransId="{4B5180CA-8864-494E-BA0A-BE45D7D833EC}"/>
    <dgm:cxn modelId="{88461F49-3650-4337-ABCF-113888B1448D}" srcId="{D05B07C7-6742-49A5-BAB1-5E7D48611AD4}" destId="{E6F4461B-7F30-45A0-8A95-E38960CBA696}" srcOrd="3" destOrd="0" parTransId="{D7D511D3-CE61-4829-997B-DC67BE0F3240}" sibTransId="{AC40E36F-3EAF-4153-B215-C90E7CE9F645}"/>
    <dgm:cxn modelId="{F39A0772-51D5-4F0C-9047-250AC6F37317}" type="presOf" srcId="{E6F4461B-7F30-45A0-8A95-E38960CBA696}" destId="{A0F2B801-5150-4C39-8C36-1D7FAE809D28}" srcOrd="0" destOrd="0" presId="urn:microsoft.com/office/officeart/2005/8/layout/arrow2"/>
    <dgm:cxn modelId="{16168981-F7A5-421F-A11D-8E4AD1AEDF29}" type="presOf" srcId="{B23D8DA8-139C-4D35-8F84-E3384F2A1144}" destId="{FAE16CB3-7896-4F10-8055-032AA94B39A5}" srcOrd="0" destOrd="0" presId="urn:microsoft.com/office/officeart/2005/8/layout/arrow2"/>
    <dgm:cxn modelId="{CE797285-6BD0-4DC3-9390-13E51474C8B8}" srcId="{D05B07C7-6742-49A5-BAB1-5E7D48611AD4}" destId="{79317636-61E8-4B4D-B64E-6EAC86B5CB2C}" srcOrd="2" destOrd="0" parTransId="{81151FD0-23A4-418D-A1EC-3B770E14691C}" sibTransId="{5B6B3A89-DD29-42AA-91D3-57170F92A895}"/>
    <dgm:cxn modelId="{420A6501-FA33-4CAB-A486-D9564179A8C3}" type="presParOf" srcId="{4679CFE7-8B3A-4CBB-BFC3-C833A4B4EE70}" destId="{48FB50E0-9E3E-4ADB-B93B-872AECD091A5}" srcOrd="0" destOrd="0" presId="urn:microsoft.com/office/officeart/2005/8/layout/arrow2"/>
    <dgm:cxn modelId="{31008E08-4C7B-4451-AC99-51AE7C6C0462}" type="presParOf" srcId="{4679CFE7-8B3A-4CBB-BFC3-C833A4B4EE70}" destId="{3C343515-D03A-4D59-AD14-804FC9B6C84E}" srcOrd="1" destOrd="0" presId="urn:microsoft.com/office/officeart/2005/8/layout/arrow2"/>
    <dgm:cxn modelId="{9168AE46-8CEB-4240-BD92-49AF4F97FC4E}" type="presParOf" srcId="{3C343515-D03A-4D59-AD14-804FC9B6C84E}" destId="{FD4D9AA6-6159-4FC6-B1C9-0F7BF6165558}" srcOrd="0" destOrd="0" presId="urn:microsoft.com/office/officeart/2005/8/layout/arrow2"/>
    <dgm:cxn modelId="{0D17BC46-45AE-4499-9148-9B85CF91C054}" type="presParOf" srcId="{3C343515-D03A-4D59-AD14-804FC9B6C84E}" destId="{7369FF69-3E80-49E0-A200-2816C318F304}" srcOrd="1" destOrd="0" presId="urn:microsoft.com/office/officeart/2005/8/layout/arrow2"/>
    <dgm:cxn modelId="{556CBDF2-BF69-43F3-BBD0-48ED2F53F6C5}" type="presParOf" srcId="{3C343515-D03A-4D59-AD14-804FC9B6C84E}" destId="{427944BA-18E1-4CA6-B335-EE08B35FBE91}" srcOrd="2" destOrd="0" presId="urn:microsoft.com/office/officeart/2005/8/layout/arrow2"/>
    <dgm:cxn modelId="{A295CB30-4282-4971-8C4D-2C344D4CACFE}" type="presParOf" srcId="{3C343515-D03A-4D59-AD14-804FC9B6C84E}" destId="{FAE16CB3-7896-4F10-8055-032AA94B39A5}" srcOrd="3" destOrd="0" presId="urn:microsoft.com/office/officeart/2005/8/layout/arrow2"/>
    <dgm:cxn modelId="{F8DC5927-5992-4C59-8CEE-0A7B6A0D1A41}" type="presParOf" srcId="{3C343515-D03A-4D59-AD14-804FC9B6C84E}" destId="{2BB61E67-C0E8-479B-B81E-1EFD4B56003F}" srcOrd="4" destOrd="0" presId="urn:microsoft.com/office/officeart/2005/8/layout/arrow2"/>
    <dgm:cxn modelId="{FF0DC548-8682-4FA6-A910-D0550322CEF6}" type="presParOf" srcId="{3C343515-D03A-4D59-AD14-804FC9B6C84E}" destId="{0A1E61D3-8102-4F64-9D87-53C5E94F1B61}" srcOrd="5" destOrd="0" presId="urn:microsoft.com/office/officeart/2005/8/layout/arrow2"/>
    <dgm:cxn modelId="{17853620-929E-42EC-8E04-1300E960AAE2}" type="presParOf" srcId="{3C343515-D03A-4D59-AD14-804FC9B6C84E}" destId="{D077671D-1EFD-47E3-B237-4CC355CE118D}" srcOrd="6" destOrd="0" presId="urn:microsoft.com/office/officeart/2005/8/layout/arrow2"/>
    <dgm:cxn modelId="{967F8068-4603-4957-A51D-65E764FACA28}" type="presParOf" srcId="{3C343515-D03A-4D59-AD14-804FC9B6C84E}" destId="{A0F2B801-5150-4C39-8C36-1D7FAE809D28}" srcOrd="7"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F01CE1-3F1F-48E2-9779-5DCB866B2184}"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A2E4FDC6-AE91-4077-B53E-32752BF3079F}">
      <dgm:prSet phldrT="[Text]" phldr="0"/>
      <dgm:spPr/>
      <dgm:t>
        <a:bodyPr/>
        <a:lstStyle/>
        <a:p>
          <a:pPr rtl="0"/>
          <a:r>
            <a:rPr lang="en-US">
              <a:latin typeface="Century Gothic" panose="020B0502020202020204"/>
            </a:rPr>
            <a:t>Family Structure</a:t>
          </a:r>
          <a:endParaRPr lang="en-US"/>
        </a:p>
      </dgm:t>
    </dgm:pt>
    <dgm:pt modelId="{3AB4FCB5-C3C3-4A69-9DEA-E1CC68BA120B}" type="parTrans" cxnId="{BACE158F-3C95-40C3-B7DE-2BB5262E857C}">
      <dgm:prSet/>
      <dgm:spPr/>
      <dgm:t>
        <a:bodyPr/>
        <a:lstStyle/>
        <a:p>
          <a:endParaRPr lang="en-US"/>
        </a:p>
      </dgm:t>
    </dgm:pt>
    <dgm:pt modelId="{61061FD0-8E81-4FE6-89DE-9AAF728DB5E1}" type="sibTrans" cxnId="{BACE158F-3C95-40C3-B7DE-2BB5262E857C}">
      <dgm:prSet/>
      <dgm:spPr/>
      <dgm:t>
        <a:bodyPr/>
        <a:lstStyle/>
        <a:p>
          <a:endParaRPr lang="en-US"/>
        </a:p>
      </dgm:t>
    </dgm:pt>
    <dgm:pt modelId="{EC8DE255-6415-462C-ABF4-D3A4FC7E8604}">
      <dgm:prSet phldrT="[Text]" phldr="0"/>
      <dgm:spPr/>
      <dgm:t>
        <a:bodyPr/>
        <a:lstStyle/>
        <a:p>
          <a:pPr rtl="0"/>
          <a:r>
            <a:rPr lang="en-US">
              <a:latin typeface="Century Gothic" panose="020B0502020202020204"/>
            </a:rPr>
            <a:t>Percentage of Families with two Parents (-)</a:t>
          </a:r>
          <a:endParaRPr lang="en-US"/>
        </a:p>
      </dgm:t>
    </dgm:pt>
    <dgm:pt modelId="{847B9723-D241-4294-A1D1-0FC277F1F9D1}" type="parTrans" cxnId="{8ECB4EC6-F628-4F24-8691-70BD33000C1C}">
      <dgm:prSet/>
      <dgm:spPr/>
      <dgm:t>
        <a:bodyPr/>
        <a:lstStyle/>
        <a:p>
          <a:endParaRPr lang="en-US"/>
        </a:p>
      </dgm:t>
    </dgm:pt>
    <dgm:pt modelId="{45B93B1B-2E8E-41F3-9121-231B1D1C51F2}" type="sibTrans" cxnId="{8ECB4EC6-F628-4F24-8691-70BD33000C1C}">
      <dgm:prSet/>
      <dgm:spPr/>
      <dgm:t>
        <a:bodyPr/>
        <a:lstStyle/>
        <a:p>
          <a:endParaRPr lang="en-US"/>
        </a:p>
      </dgm:t>
    </dgm:pt>
    <dgm:pt modelId="{110896C5-CE2D-4D83-AF51-18D565D594C3}">
      <dgm:prSet phldrT="[Text]" phldr="0"/>
      <dgm:spPr/>
      <dgm:t>
        <a:bodyPr/>
        <a:lstStyle/>
        <a:p>
          <a:pPr rtl="0"/>
          <a:r>
            <a:rPr lang="en-US">
              <a:latin typeface="Century Gothic" panose="020B0502020202020204"/>
            </a:rPr>
            <a:t>Education </a:t>
          </a:r>
          <a:endParaRPr lang="en-US"/>
        </a:p>
      </dgm:t>
    </dgm:pt>
    <dgm:pt modelId="{5CDA02A1-5E7B-48C4-B958-4C2111540899}" type="parTrans" cxnId="{638AE588-CF2F-4370-A4AE-EAA60568AF58}">
      <dgm:prSet/>
      <dgm:spPr/>
      <dgm:t>
        <a:bodyPr/>
        <a:lstStyle/>
        <a:p>
          <a:endParaRPr lang="en-US"/>
        </a:p>
      </dgm:t>
    </dgm:pt>
    <dgm:pt modelId="{CB83F4B9-D0C1-4276-BF3E-255CC6137755}" type="sibTrans" cxnId="{638AE588-CF2F-4370-A4AE-EAA60568AF58}">
      <dgm:prSet/>
      <dgm:spPr/>
      <dgm:t>
        <a:bodyPr/>
        <a:lstStyle/>
        <a:p>
          <a:endParaRPr lang="en-US"/>
        </a:p>
      </dgm:t>
    </dgm:pt>
    <dgm:pt modelId="{5AE05A78-660B-4E05-94FB-FEBA4B63858C}">
      <dgm:prSet phldrT="[Text]" phldr="0"/>
      <dgm:spPr/>
      <dgm:t>
        <a:bodyPr/>
        <a:lstStyle/>
        <a:p>
          <a:pPr rtl="0"/>
          <a:r>
            <a:rPr lang="en-US">
              <a:latin typeface="Century Gothic" panose="020B0502020202020204"/>
            </a:rPr>
            <a:t>Percent State Education Funding (+)</a:t>
          </a:r>
          <a:endParaRPr lang="en-US"/>
        </a:p>
      </dgm:t>
    </dgm:pt>
    <dgm:pt modelId="{9A5DFA53-EB81-4232-A56F-85154EFD0D48}" type="parTrans" cxnId="{5B5A5230-D983-424B-9ACF-76FF6C35010E}">
      <dgm:prSet/>
      <dgm:spPr/>
      <dgm:t>
        <a:bodyPr/>
        <a:lstStyle/>
        <a:p>
          <a:endParaRPr lang="en-US"/>
        </a:p>
      </dgm:t>
    </dgm:pt>
    <dgm:pt modelId="{9A93F86A-A6F0-44D9-A8C6-CAEC12B7E39F}" type="sibTrans" cxnId="{5B5A5230-D983-424B-9ACF-76FF6C35010E}">
      <dgm:prSet/>
      <dgm:spPr/>
      <dgm:t>
        <a:bodyPr/>
        <a:lstStyle/>
        <a:p>
          <a:endParaRPr lang="en-US"/>
        </a:p>
      </dgm:t>
    </dgm:pt>
    <dgm:pt modelId="{CE9B842A-0B8B-4B3E-B8B3-73E1C52F453F}">
      <dgm:prSet phldrT="[Text]" phldr="0"/>
      <dgm:spPr/>
      <dgm:t>
        <a:bodyPr/>
        <a:lstStyle/>
        <a:p>
          <a:pPr rtl="0"/>
          <a:r>
            <a:rPr lang="en-US">
              <a:solidFill>
                <a:schemeClr val="bg1"/>
              </a:solidFill>
              <a:latin typeface="Century Gothic" panose="020B0502020202020204"/>
            </a:rPr>
            <a:t>Presentation &amp; Loitering</a:t>
          </a:r>
        </a:p>
      </dgm:t>
    </dgm:pt>
    <dgm:pt modelId="{FF1D1ACF-E50F-4E4A-8936-03DBAB7890F3}" type="parTrans" cxnId="{9BF67138-A8B5-4C2B-879C-54742DBAC0F2}">
      <dgm:prSet/>
      <dgm:spPr/>
      <dgm:t>
        <a:bodyPr/>
        <a:lstStyle/>
        <a:p>
          <a:endParaRPr lang="en-US"/>
        </a:p>
      </dgm:t>
    </dgm:pt>
    <dgm:pt modelId="{0DA58395-360B-436B-9A89-FE3616C6E368}" type="sibTrans" cxnId="{9BF67138-A8B5-4C2B-879C-54742DBAC0F2}">
      <dgm:prSet/>
      <dgm:spPr/>
      <dgm:t>
        <a:bodyPr/>
        <a:lstStyle/>
        <a:p>
          <a:endParaRPr lang="en-US"/>
        </a:p>
      </dgm:t>
    </dgm:pt>
    <dgm:pt modelId="{671B59E2-EF55-4358-B95E-C4F4F44A938F}">
      <dgm:prSet phldr="0"/>
      <dgm:spPr/>
      <dgm:t>
        <a:bodyPr/>
        <a:lstStyle/>
        <a:p>
          <a:pPr algn="l" rtl="0">
            <a:lnSpc>
              <a:spcPct val="90000"/>
            </a:lnSpc>
          </a:pPr>
          <a:r>
            <a:rPr lang="en-US">
              <a:latin typeface="Century Gothic" panose="020B0502020202020204"/>
            </a:rPr>
            <a:t>Percentage of kids born with parents never married (+)</a:t>
          </a:r>
          <a:endParaRPr lang="en-US"/>
        </a:p>
      </dgm:t>
    </dgm:pt>
    <dgm:pt modelId="{D478BBFB-8A97-43D9-808A-CF5835CA8FDA}" type="parTrans" cxnId="{B71055A9-67CA-4AC1-895C-1ECA7E63294D}">
      <dgm:prSet/>
      <dgm:spPr/>
    </dgm:pt>
    <dgm:pt modelId="{30AA1CBF-D9D3-4257-822A-9E682CDFA400}" type="sibTrans" cxnId="{B71055A9-67CA-4AC1-895C-1ECA7E63294D}">
      <dgm:prSet/>
      <dgm:spPr/>
    </dgm:pt>
    <dgm:pt modelId="{5E49A6CE-1573-4A59-B367-E2A164A1F5EE}">
      <dgm:prSet phldr="0"/>
      <dgm:spPr/>
      <dgm:t>
        <a:bodyPr/>
        <a:lstStyle/>
        <a:p>
          <a:pPr rtl="0"/>
          <a:r>
            <a:rPr lang="en-US">
              <a:latin typeface="Century Gothic" panose="020B0502020202020204"/>
            </a:rPr>
            <a:t>Percentage of Vacant houses boarded up</a:t>
          </a:r>
          <a:r>
            <a:rPr lang="en-US">
              <a:solidFill>
                <a:srgbClr val="010000"/>
              </a:solidFill>
              <a:latin typeface="Century Gothic" panose="020B0502020202020204"/>
            </a:rPr>
            <a:t> (+)</a:t>
          </a:r>
        </a:p>
      </dgm:t>
    </dgm:pt>
    <dgm:pt modelId="{D79E965A-4DBE-4BB2-9416-2E1C154559CD}" type="parTrans" cxnId="{FA3270F7-5838-4429-9183-40543F1120EA}">
      <dgm:prSet/>
      <dgm:spPr/>
    </dgm:pt>
    <dgm:pt modelId="{2CF0C851-E976-4CFF-BDC5-17DC2B12973B}" type="sibTrans" cxnId="{FA3270F7-5838-4429-9183-40543F1120EA}">
      <dgm:prSet/>
      <dgm:spPr/>
    </dgm:pt>
    <dgm:pt modelId="{8B8B3DA9-1863-4E6B-9FDE-A61E010FEB94}">
      <dgm:prSet phldr="0"/>
      <dgm:spPr/>
      <dgm:t>
        <a:bodyPr/>
        <a:lstStyle/>
        <a:p>
          <a:pPr rtl="0"/>
          <a:r>
            <a:rPr lang="en-US">
              <a:latin typeface="Century Gothic" panose="020B0502020202020204"/>
            </a:rPr>
            <a:t>Working Class Health</a:t>
          </a:r>
        </a:p>
      </dgm:t>
    </dgm:pt>
    <dgm:pt modelId="{15542047-2E3B-4DAB-A106-821B3B9A08C3}" type="parTrans" cxnId="{943D56B7-9911-417B-A517-6752401AA267}">
      <dgm:prSet/>
      <dgm:spPr/>
    </dgm:pt>
    <dgm:pt modelId="{57536AB0-CA99-4B7D-91CA-E44E19106A03}" type="sibTrans" cxnId="{943D56B7-9911-417B-A517-6752401AA267}">
      <dgm:prSet/>
      <dgm:spPr/>
    </dgm:pt>
    <dgm:pt modelId="{BF879904-D4FD-4C96-BF5E-BD9F2DF50E2B}">
      <dgm:prSet phldr="0"/>
      <dgm:spPr/>
      <dgm:t>
        <a:bodyPr/>
        <a:lstStyle/>
        <a:p>
          <a:pPr rtl="0"/>
          <a:r>
            <a:rPr lang="en-US">
              <a:latin typeface="Century Gothic" panose="020B0502020202020204"/>
            </a:rPr>
            <a:t>Percentage over 16 employed (-)</a:t>
          </a:r>
          <a:endParaRPr lang="en-US">
            <a:solidFill>
              <a:srgbClr val="010000"/>
            </a:solidFill>
            <a:latin typeface="Century Gothic" panose="020B0502020202020204"/>
          </a:endParaRPr>
        </a:p>
      </dgm:t>
    </dgm:pt>
    <dgm:pt modelId="{29F40B14-599A-4280-BFC6-A06F76B6A626}" type="parTrans" cxnId="{758D9852-3F51-4A30-8E04-B88A1CD6AF00}">
      <dgm:prSet/>
      <dgm:spPr/>
    </dgm:pt>
    <dgm:pt modelId="{3B803D17-DF8F-48C5-BD75-2A40EB865F7D}" type="sibTrans" cxnId="{758D9852-3F51-4A30-8E04-B88A1CD6AF00}">
      <dgm:prSet/>
      <dgm:spPr/>
    </dgm:pt>
    <dgm:pt modelId="{6FAD8FEB-D7BB-413A-961A-105AD209C306}">
      <dgm:prSet phldr="0"/>
      <dgm:spPr/>
      <dgm:t>
        <a:bodyPr/>
        <a:lstStyle/>
        <a:p>
          <a:pPr rtl="0"/>
          <a:r>
            <a:rPr lang="en-US"/>
            <a:t>Percentage of Working Mothers (-)</a:t>
          </a:r>
          <a:br>
            <a:rPr lang="en-US">
              <a:latin typeface="Century Gothic" panose="020B0502020202020204"/>
            </a:rPr>
          </a:br>
          <a:endParaRPr lang="en-US"/>
        </a:p>
      </dgm:t>
    </dgm:pt>
    <dgm:pt modelId="{E4C6625E-4C6A-4DB1-8ACA-F8E34796709F}" type="parTrans" cxnId="{2450D25F-4C37-4407-B613-7943A3FF0AAE}">
      <dgm:prSet/>
      <dgm:spPr/>
    </dgm:pt>
    <dgm:pt modelId="{2099073C-3679-4FE9-ADCC-0DCFCD7377BF}" type="sibTrans" cxnId="{2450D25F-4C37-4407-B613-7943A3FF0AAE}">
      <dgm:prSet/>
      <dgm:spPr/>
    </dgm:pt>
    <dgm:pt modelId="{80B708DB-A345-4799-9A08-56ACEFC4F426}" type="pres">
      <dgm:prSet presAssocID="{30F01CE1-3F1F-48E2-9779-5DCB866B2184}" presName="Name0" presStyleCnt="0">
        <dgm:presLayoutVars>
          <dgm:dir/>
          <dgm:animLvl val="lvl"/>
          <dgm:resizeHandles/>
        </dgm:presLayoutVars>
      </dgm:prSet>
      <dgm:spPr/>
    </dgm:pt>
    <dgm:pt modelId="{4F5F5A85-3480-486D-BE4D-62FA3BEDBE5C}" type="pres">
      <dgm:prSet presAssocID="{A2E4FDC6-AE91-4077-B53E-32752BF3079F}" presName="linNode" presStyleCnt="0"/>
      <dgm:spPr/>
    </dgm:pt>
    <dgm:pt modelId="{19306120-FD6A-4EC4-BF2F-8B62AF3A7F9A}" type="pres">
      <dgm:prSet presAssocID="{A2E4FDC6-AE91-4077-B53E-32752BF3079F}" presName="parentShp" presStyleLbl="node1" presStyleIdx="0" presStyleCnt="4">
        <dgm:presLayoutVars>
          <dgm:bulletEnabled val="1"/>
        </dgm:presLayoutVars>
      </dgm:prSet>
      <dgm:spPr/>
    </dgm:pt>
    <dgm:pt modelId="{2BB040B5-9214-457E-9968-1A8E31A9329B}" type="pres">
      <dgm:prSet presAssocID="{A2E4FDC6-AE91-4077-B53E-32752BF3079F}" presName="childShp" presStyleLbl="bgAccFollowNode1" presStyleIdx="0" presStyleCnt="4">
        <dgm:presLayoutVars>
          <dgm:bulletEnabled val="1"/>
        </dgm:presLayoutVars>
      </dgm:prSet>
      <dgm:spPr/>
    </dgm:pt>
    <dgm:pt modelId="{969D098D-B740-438A-AB0F-442741E476CF}" type="pres">
      <dgm:prSet presAssocID="{61061FD0-8E81-4FE6-89DE-9AAF728DB5E1}" presName="spacing" presStyleCnt="0"/>
      <dgm:spPr/>
    </dgm:pt>
    <dgm:pt modelId="{618B0A80-F7CE-4D67-8C27-3C648940DDB2}" type="pres">
      <dgm:prSet presAssocID="{110896C5-CE2D-4D83-AF51-18D565D594C3}" presName="linNode" presStyleCnt="0"/>
      <dgm:spPr/>
    </dgm:pt>
    <dgm:pt modelId="{055EF88B-C70C-4798-9470-AAE4B4F69850}" type="pres">
      <dgm:prSet presAssocID="{110896C5-CE2D-4D83-AF51-18D565D594C3}" presName="parentShp" presStyleLbl="node1" presStyleIdx="1" presStyleCnt="4">
        <dgm:presLayoutVars>
          <dgm:bulletEnabled val="1"/>
        </dgm:presLayoutVars>
      </dgm:prSet>
      <dgm:spPr/>
    </dgm:pt>
    <dgm:pt modelId="{452706D5-A792-41C6-9E2F-A77DD212CDC3}" type="pres">
      <dgm:prSet presAssocID="{110896C5-CE2D-4D83-AF51-18D565D594C3}" presName="childShp" presStyleLbl="bgAccFollowNode1" presStyleIdx="1" presStyleCnt="4">
        <dgm:presLayoutVars>
          <dgm:bulletEnabled val="1"/>
        </dgm:presLayoutVars>
      </dgm:prSet>
      <dgm:spPr/>
    </dgm:pt>
    <dgm:pt modelId="{6909C516-470E-46E5-87AA-4D6F5D5E8DF8}" type="pres">
      <dgm:prSet presAssocID="{CB83F4B9-D0C1-4276-BF3E-255CC6137755}" presName="spacing" presStyleCnt="0"/>
      <dgm:spPr/>
    </dgm:pt>
    <dgm:pt modelId="{4B5E779D-3C82-4F3D-BE63-DDFC37F46520}" type="pres">
      <dgm:prSet presAssocID="{CE9B842A-0B8B-4B3E-B8B3-73E1C52F453F}" presName="linNode" presStyleCnt="0"/>
      <dgm:spPr/>
    </dgm:pt>
    <dgm:pt modelId="{0DAB13D3-7569-439D-91CF-82DCF96B8075}" type="pres">
      <dgm:prSet presAssocID="{CE9B842A-0B8B-4B3E-B8B3-73E1C52F453F}" presName="parentShp" presStyleLbl="node1" presStyleIdx="2" presStyleCnt="4">
        <dgm:presLayoutVars>
          <dgm:bulletEnabled val="1"/>
        </dgm:presLayoutVars>
      </dgm:prSet>
      <dgm:spPr/>
    </dgm:pt>
    <dgm:pt modelId="{25735975-57E2-4EA3-8A7E-E696B68A5C74}" type="pres">
      <dgm:prSet presAssocID="{CE9B842A-0B8B-4B3E-B8B3-73E1C52F453F}" presName="childShp" presStyleLbl="bgAccFollowNode1" presStyleIdx="2" presStyleCnt="4">
        <dgm:presLayoutVars>
          <dgm:bulletEnabled val="1"/>
        </dgm:presLayoutVars>
      </dgm:prSet>
      <dgm:spPr/>
    </dgm:pt>
    <dgm:pt modelId="{99BF7851-73E1-43A5-A7F0-CB862D372351}" type="pres">
      <dgm:prSet presAssocID="{0DA58395-360B-436B-9A89-FE3616C6E368}" presName="spacing" presStyleCnt="0"/>
      <dgm:spPr/>
    </dgm:pt>
    <dgm:pt modelId="{01EA5686-A131-4022-B3D0-B3010957AF46}" type="pres">
      <dgm:prSet presAssocID="{8B8B3DA9-1863-4E6B-9FDE-A61E010FEB94}" presName="linNode" presStyleCnt="0"/>
      <dgm:spPr/>
    </dgm:pt>
    <dgm:pt modelId="{FF428A94-39F2-427C-8F01-E5929083B74B}" type="pres">
      <dgm:prSet presAssocID="{8B8B3DA9-1863-4E6B-9FDE-A61E010FEB94}" presName="parentShp" presStyleLbl="node1" presStyleIdx="3" presStyleCnt="4">
        <dgm:presLayoutVars>
          <dgm:bulletEnabled val="1"/>
        </dgm:presLayoutVars>
      </dgm:prSet>
      <dgm:spPr/>
    </dgm:pt>
    <dgm:pt modelId="{06CDC4D1-ED45-4008-B840-AE2FBA334114}" type="pres">
      <dgm:prSet presAssocID="{8B8B3DA9-1863-4E6B-9FDE-A61E010FEB94}" presName="childShp" presStyleLbl="bgAccFollowNode1" presStyleIdx="3" presStyleCnt="4">
        <dgm:presLayoutVars>
          <dgm:bulletEnabled val="1"/>
        </dgm:presLayoutVars>
      </dgm:prSet>
      <dgm:spPr/>
    </dgm:pt>
  </dgm:ptLst>
  <dgm:cxnLst>
    <dgm:cxn modelId="{67D1600C-488B-45A1-8615-54AAFDCD92EB}" type="presOf" srcId="{EC8DE255-6415-462C-ABF4-D3A4FC7E8604}" destId="{2BB040B5-9214-457E-9968-1A8E31A9329B}" srcOrd="0" destOrd="1" presId="urn:microsoft.com/office/officeart/2005/8/layout/vList6"/>
    <dgm:cxn modelId="{C6523F10-D7E4-478A-9051-33D4DCDACE07}" type="presOf" srcId="{A2E4FDC6-AE91-4077-B53E-32752BF3079F}" destId="{19306120-FD6A-4EC4-BF2F-8B62AF3A7F9A}" srcOrd="0" destOrd="0" presId="urn:microsoft.com/office/officeart/2005/8/layout/vList6"/>
    <dgm:cxn modelId="{C822001D-280D-4C8A-A3C3-1955A56FF492}" type="presOf" srcId="{110896C5-CE2D-4D83-AF51-18D565D594C3}" destId="{055EF88B-C70C-4798-9470-AAE4B4F69850}" srcOrd="0" destOrd="0" presId="urn:microsoft.com/office/officeart/2005/8/layout/vList6"/>
    <dgm:cxn modelId="{5B5A5230-D983-424B-9ACF-76FF6C35010E}" srcId="{110896C5-CE2D-4D83-AF51-18D565D594C3}" destId="{5AE05A78-660B-4E05-94FB-FEBA4B63858C}" srcOrd="0" destOrd="0" parTransId="{9A5DFA53-EB81-4232-A56F-85154EFD0D48}" sibTransId="{9A93F86A-A6F0-44D9-A8C6-CAEC12B7E39F}"/>
    <dgm:cxn modelId="{9BF67138-A8B5-4C2B-879C-54742DBAC0F2}" srcId="{30F01CE1-3F1F-48E2-9779-5DCB866B2184}" destId="{CE9B842A-0B8B-4B3E-B8B3-73E1C52F453F}" srcOrd="2" destOrd="0" parTransId="{FF1D1ACF-E50F-4E4A-8936-03DBAB7890F3}" sibTransId="{0DA58395-360B-436B-9A89-FE3616C6E368}"/>
    <dgm:cxn modelId="{F19BF95C-2E50-4DF9-8C4E-8E7BAEB7A003}" type="presOf" srcId="{5E49A6CE-1573-4A59-B367-E2A164A1F5EE}" destId="{25735975-57E2-4EA3-8A7E-E696B68A5C74}" srcOrd="0" destOrd="0" presId="urn:microsoft.com/office/officeart/2005/8/layout/vList6"/>
    <dgm:cxn modelId="{2450D25F-4C37-4407-B613-7943A3FF0AAE}" srcId="{8B8B3DA9-1863-4E6B-9FDE-A61E010FEB94}" destId="{6FAD8FEB-D7BB-413A-961A-105AD209C306}" srcOrd="1" destOrd="0" parTransId="{E4C6625E-4C6A-4DB1-8ACA-F8E34796709F}" sibTransId="{2099073C-3679-4FE9-ADCC-0DCFCD7377BF}"/>
    <dgm:cxn modelId="{54BE9D66-E0B0-4074-8C5E-89FAA39E2152}" type="presOf" srcId="{671B59E2-EF55-4358-B95E-C4F4F44A938F}" destId="{2BB040B5-9214-457E-9968-1A8E31A9329B}" srcOrd="0" destOrd="0" presId="urn:microsoft.com/office/officeart/2005/8/layout/vList6"/>
    <dgm:cxn modelId="{758D9852-3F51-4A30-8E04-B88A1CD6AF00}" srcId="{8B8B3DA9-1863-4E6B-9FDE-A61E010FEB94}" destId="{BF879904-D4FD-4C96-BF5E-BD9F2DF50E2B}" srcOrd="0" destOrd="0" parTransId="{29F40B14-599A-4280-BFC6-A06F76B6A626}" sibTransId="{3B803D17-DF8F-48C5-BD75-2A40EB865F7D}"/>
    <dgm:cxn modelId="{9C80B357-3303-47C5-BBD3-B08A3EF175AE}" type="presOf" srcId="{5AE05A78-660B-4E05-94FB-FEBA4B63858C}" destId="{452706D5-A792-41C6-9E2F-A77DD212CDC3}" srcOrd="0" destOrd="0" presId="urn:microsoft.com/office/officeart/2005/8/layout/vList6"/>
    <dgm:cxn modelId="{638AE588-CF2F-4370-A4AE-EAA60568AF58}" srcId="{30F01CE1-3F1F-48E2-9779-5DCB866B2184}" destId="{110896C5-CE2D-4D83-AF51-18D565D594C3}" srcOrd="1" destOrd="0" parTransId="{5CDA02A1-5E7B-48C4-B958-4C2111540899}" sibTransId="{CB83F4B9-D0C1-4276-BF3E-255CC6137755}"/>
    <dgm:cxn modelId="{BACE158F-3C95-40C3-B7DE-2BB5262E857C}" srcId="{30F01CE1-3F1F-48E2-9779-5DCB866B2184}" destId="{A2E4FDC6-AE91-4077-B53E-32752BF3079F}" srcOrd="0" destOrd="0" parTransId="{3AB4FCB5-C3C3-4A69-9DEA-E1CC68BA120B}" sibTransId="{61061FD0-8E81-4FE6-89DE-9AAF728DB5E1}"/>
    <dgm:cxn modelId="{027B9897-5C35-450B-AD90-F7188EB69168}" type="presOf" srcId="{6FAD8FEB-D7BB-413A-961A-105AD209C306}" destId="{06CDC4D1-ED45-4008-B840-AE2FBA334114}" srcOrd="0" destOrd="1" presId="urn:microsoft.com/office/officeart/2005/8/layout/vList6"/>
    <dgm:cxn modelId="{B71055A9-67CA-4AC1-895C-1ECA7E63294D}" srcId="{A2E4FDC6-AE91-4077-B53E-32752BF3079F}" destId="{671B59E2-EF55-4358-B95E-C4F4F44A938F}" srcOrd="0" destOrd="0" parTransId="{D478BBFB-8A97-43D9-808A-CF5835CA8FDA}" sibTransId="{30AA1CBF-D9D3-4257-822A-9E682CDFA400}"/>
    <dgm:cxn modelId="{968C48AC-B54D-48E0-9FBB-75644B61779A}" type="presOf" srcId="{CE9B842A-0B8B-4B3E-B8B3-73E1C52F453F}" destId="{0DAB13D3-7569-439D-91CF-82DCF96B8075}" srcOrd="0" destOrd="0" presId="urn:microsoft.com/office/officeart/2005/8/layout/vList6"/>
    <dgm:cxn modelId="{943D56B7-9911-417B-A517-6752401AA267}" srcId="{30F01CE1-3F1F-48E2-9779-5DCB866B2184}" destId="{8B8B3DA9-1863-4E6B-9FDE-A61E010FEB94}" srcOrd="3" destOrd="0" parTransId="{15542047-2E3B-4DAB-A106-821B3B9A08C3}" sibTransId="{57536AB0-CA99-4B7D-91CA-E44E19106A03}"/>
    <dgm:cxn modelId="{8ECB4EC6-F628-4F24-8691-70BD33000C1C}" srcId="{A2E4FDC6-AE91-4077-B53E-32752BF3079F}" destId="{EC8DE255-6415-462C-ABF4-D3A4FC7E8604}" srcOrd="1" destOrd="0" parTransId="{847B9723-D241-4294-A1D1-0FC277F1F9D1}" sibTransId="{45B93B1B-2E8E-41F3-9121-231B1D1C51F2}"/>
    <dgm:cxn modelId="{29A864D8-62A9-47B4-96D2-0DAB84E5F05F}" type="presOf" srcId="{BF879904-D4FD-4C96-BF5E-BD9F2DF50E2B}" destId="{06CDC4D1-ED45-4008-B840-AE2FBA334114}" srcOrd="0" destOrd="0" presId="urn:microsoft.com/office/officeart/2005/8/layout/vList6"/>
    <dgm:cxn modelId="{D8E9DAE3-1CCB-4FFF-89E8-53A96E5614E8}" type="presOf" srcId="{8B8B3DA9-1863-4E6B-9FDE-A61E010FEB94}" destId="{FF428A94-39F2-427C-8F01-E5929083B74B}" srcOrd="0" destOrd="0" presId="urn:microsoft.com/office/officeart/2005/8/layout/vList6"/>
    <dgm:cxn modelId="{C47C65F2-01BF-420E-9474-9B9890008A43}" type="presOf" srcId="{30F01CE1-3F1F-48E2-9779-5DCB866B2184}" destId="{80B708DB-A345-4799-9A08-56ACEFC4F426}" srcOrd="0" destOrd="0" presId="urn:microsoft.com/office/officeart/2005/8/layout/vList6"/>
    <dgm:cxn modelId="{FA3270F7-5838-4429-9183-40543F1120EA}" srcId="{CE9B842A-0B8B-4B3E-B8B3-73E1C52F453F}" destId="{5E49A6CE-1573-4A59-B367-E2A164A1F5EE}" srcOrd="0" destOrd="0" parTransId="{D79E965A-4DBE-4BB2-9416-2E1C154559CD}" sibTransId="{2CF0C851-E976-4CFF-BDC5-17DC2B12973B}"/>
    <dgm:cxn modelId="{70329FD8-2A24-4442-93E7-08B7A3F22935}" type="presParOf" srcId="{80B708DB-A345-4799-9A08-56ACEFC4F426}" destId="{4F5F5A85-3480-486D-BE4D-62FA3BEDBE5C}" srcOrd="0" destOrd="0" presId="urn:microsoft.com/office/officeart/2005/8/layout/vList6"/>
    <dgm:cxn modelId="{FDE03887-49CD-4035-8236-D7EB4F7FEDDE}" type="presParOf" srcId="{4F5F5A85-3480-486D-BE4D-62FA3BEDBE5C}" destId="{19306120-FD6A-4EC4-BF2F-8B62AF3A7F9A}" srcOrd="0" destOrd="0" presId="urn:microsoft.com/office/officeart/2005/8/layout/vList6"/>
    <dgm:cxn modelId="{13C00469-588D-4FE5-B029-95C10201D508}" type="presParOf" srcId="{4F5F5A85-3480-486D-BE4D-62FA3BEDBE5C}" destId="{2BB040B5-9214-457E-9968-1A8E31A9329B}" srcOrd="1" destOrd="0" presId="urn:microsoft.com/office/officeart/2005/8/layout/vList6"/>
    <dgm:cxn modelId="{80121C19-463C-43E1-B2B9-E0E9FE083378}" type="presParOf" srcId="{80B708DB-A345-4799-9A08-56ACEFC4F426}" destId="{969D098D-B740-438A-AB0F-442741E476CF}" srcOrd="1" destOrd="0" presId="urn:microsoft.com/office/officeart/2005/8/layout/vList6"/>
    <dgm:cxn modelId="{7C49CF8E-FE9E-4FA9-B134-E605A759666C}" type="presParOf" srcId="{80B708DB-A345-4799-9A08-56ACEFC4F426}" destId="{618B0A80-F7CE-4D67-8C27-3C648940DDB2}" srcOrd="2" destOrd="0" presId="urn:microsoft.com/office/officeart/2005/8/layout/vList6"/>
    <dgm:cxn modelId="{371C5FE1-4DFD-4714-8C43-5B6D9967D601}" type="presParOf" srcId="{618B0A80-F7CE-4D67-8C27-3C648940DDB2}" destId="{055EF88B-C70C-4798-9470-AAE4B4F69850}" srcOrd="0" destOrd="0" presId="urn:microsoft.com/office/officeart/2005/8/layout/vList6"/>
    <dgm:cxn modelId="{2784DDFA-78B7-4ECA-B034-BD4300F0625F}" type="presParOf" srcId="{618B0A80-F7CE-4D67-8C27-3C648940DDB2}" destId="{452706D5-A792-41C6-9E2F-A77DD212CDC3}" srcOrd="1" destOrd="0" presId="urn:microsoft.com/office/officeart/2005/8/layout/vList6"/>
    <dgm:cxn modelId="{5B3891CC-E412-44F2-9F27-5FBE1581F473}" type="presParOf" srcId="{80B708DB-A345-4799-9A08-56ACEFC4F426}" destId="{6909C516-470E-46E5-87AA-4D6F5D5E8DF8}" srcOrd="3" destOrd="0" presId="urn:microsoft.com/office/officeart/2005/8/layout/vList6"/>
    <dgm:cxn modelId="{AD2DD27B-131C-4FC0-9ECF-16D98973A9EE}" type="presParOf" srcId="{80B708DB-A345-4799-9A08-56ACEFC4F426}" destId="{4B5E779D-3C82-4F3D-BE63-DDFC37F46520}" srcOrd="4" destOrd="0" presId="urn:microsoft.com/office/officeart/2005/8/layout/vList6"/>
    <dgm:cxn modelId="{A90039CD-37C7-4857-8D33-7CD127A74919}" type="presParOf" srcId="{4B5E779D-3C82-4F3D-BE63-DDFC37F46520}" destId="{0DAB13D3-7569-439D-91CF-82DCF96B8075}" srcOrd="0" destOrd="0" presId="urn:microsoft.com/office/officeart/2005/8/layout/vList6"/>
    <dgm:cxn modelId="{0B5814B3-6BF2-493A-9BC6-8D881AE49C19}" type="presParOf" srcId="{4B5E779D-3C82-4F3D-BE63-DDFC37F46520}" destId="{25735975-57E2-4EA3-8A7E-E696B68A5C74}" srcOrd="1" destOrd="0" presId="urn:microsoft.com/office/officeart/2005/8/layout/vList6"/>
    <dgm:cxn modelId="{5C49ADDC-4F24-4B1B-B2F3-3BCF5D678864}" type="presParOf" srcId="{80B708DB-A345-4799-9A08-56ACEFC4F426}" destId="{99BF7851-73E1-43A5-A7F0-CB862D372351}" srcOrd="5" destOrd="0" presId="urn:microsoft.com/office/officeart/2005/8/layout/vList6"/>
    <dgm:cxn modelId="{73462C3D-93EF-4955-8B58-D389ADA8B1A4}" type="presParOf" srcId="{80B708DB-A345-4799-9A08-56ACEFC4F426}" destId="{01EA5686-A131-4022-B3D0-B3010957AF46}" srcOrd="6" destOrd="0" presId="urn:microsoft.com/office/officeart/2005/8/layout/vList6"/>
    <dgm:cxn modelId="{990CCE13-8F2E-471D-A90D-B4565D1F7054}" type="presParOf" srcId="{01EA5686-A131-4022-B3D0-B3010957AF46}" destId="{FF428A94-39F2-427C-8F01-E5929083B74B}" srcOrd="0" destOrd="0" presId="urn:microsoft.com/office/officeart/2005/8/layout/vList6"/>
    <dgm:cxn modelId="{3C2F60AC-393F-4701-8EF5-4BE33045F01C}" type="presParOf" srcId="{01EA5686-A131-4022-B3D0-B3010957AF46}" destId="{06CDC4D1-ED45-4008-B840-AE2FBA334114}"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07A654-87BB-49AC-91FC-FB0E14C900C9}" type="doc">
      <dgm:prSet loTypeId="urn:microsoft.com/office/officeart/2005/8/layout/process2" loCatId="process" qsTypeId="urn:microsoft.com/office/officeart/2005/8/quickstyle/simple1" qsCatId="simple" csTypeId="urn:microsoft.com/office/officeart/2005/8/colors/accent5_2" csCatId="accent5" phldr="1"/>
      <dgm:spPr/>
    </dgm:pt>
    <dgm:pt modelId="{841C9224-B23D-48D8-A582-34441B597E34}">
      <dgm:prSet phldrT="[Text]"/>
      <dgm:spPr/>
      <dgm:t>
        <a:bodyPr/>
        <a:lstStyle/>
        <a:p>
          <a:pPr rtl="0"/>
          <a:r>
            <a:rPr lang="en-US"/>
            <a:t>Methods for establishing strong community bonds</a:t>
          </a:r>
        </a:p>
      </dgm:t>
    </dgm:pt>
    <dgm:pt modelId="{0C5DE823-27D1-449B-BC44-178A4B3A6956}" type="parTrans" cxnId="{D70DAB87-2E26-4B2C-8526-2584E81A3C3F}">
      <dgm:prSet/>
      <dgm:spPr/>
    </dgm:pt>
    <dgm:pt modelId="{8172BDD8-B374-4753-A465-AAC7CB086B9B}" type="sibTrans" cxnId="{D70DAB87-2E26-4B2C-8526-2584E81A3C3F}">
      <dgm:prSet/>
      <dgm:spPr/>
      <dgm:t>
        <a:bodyPr/>
        <a:lstStyle/>
        <a:p>
          <a:endParaRPr lang="en-US"/>
        </a:p>
      </dgm:t>
    </dgm:pt>
    <dgm:pt modelId="{F398DB30-C4F8-42C5-8237-F416E8A33768}">
      <dgm:prSet phldrT="[Text]" phldr="0"/>
      <dgm:spPr/>
      <dgm:t>
        <a:bodyPr/>
        <a:lstStyle/>
        <a:p>
          <a:pPr rtl="0"/>
          <a:r>
            <a:rPr lang="en-US">
              <a:latin typeface="Century Gothic" panose="020B0502020202020204"/>
            </a:rPr>
            <a:t>Factors influencing couple with kids getting married</a:t>
          </a:r>
          <a:endParaRPr lang="en-US"/>
        </a:p>
      </dgm:t>
    </dgm:pt>
    <dgm:pt modelId="{1D941E0D-D1F5-4CB8-9290-F669C05CEDB0}" type="parTrans" cxnId="{DABC628F-5EC6-4674-904D-91FAD13FBA4B}">
      <dgm:prSet/>
      <dgm:spPr/>
    </dgm:pt>
    <dgm:pt modelId="{8FD99FD2-F316-40E6-B8BD-23F34405FBAE}" type="sibTrans" cxnId="{DABC628F-5EC6-4674-904D-91FAD13FBA4B}">
      <dgm:prSet/>
      <dgm:spPr/>
      <dgm:t>
        <a:bodyPr/>
        <a:lstStyle/>
        <a:p>
          <a:endParaRPr lang="en-US"/>
        </a:p>
      </dgm:t>
    </dgm:pt>
    <dgm:pt modelId="{12C11D71-36ED-4953-9B31-9D52104B1949}">
      <dgm:prSet phldrT="[Text]" phldr="0"/>
      <dgm:spPr/>
      <dgm:t>
        <a:bodyPr/>
        <a:lstStyle/>
        <a:p>
          <a:pPr rtl="0"/>
          <a:r>
            <a:rPr lang="en-US">
              <a:latin typeface="Century Gothic" panose="020B0502020202020204"/>
            </a:rPr>
            <a:t> Highschool Work Study &amp; Apprenticeship Programs Effectiveness</a:t>
          </a:r>
          <a:endParaRPr lang="en-US"/>
        </a:p>
      </dgm:t>
    </dgm:pt>
    <dgm:pt modelId="{F1E92925-25CA-4B75-88C1-3F52697AD998}" type="parTrans" cxnId="{41EB3E61-0593-4300-93F4-1706994A818E}">
      <dgm:prSet/>
      <dgm:spPr/>
    </dgm:pt>
    <dgm:pt modelId="{D9238BE8-5F9A-47B6-8069-1E541C572C53}" type="sibTrans" cxnId="{41EB3E61-0593-4300-93F4-1706994A818E}">
      <dgm:prSet/>
      <dgm:spPr/>
    </dgm:pt>
    <dgm:pt modelId="{6834A225-5E63-42B7-9C9E-6CD6F2D7C2A5}">
      <dgm:prSet phldr="0"/>
      <dgm:spPr/>
      <dgm:t>
        <a:bodyPr/>
        <a:lstStyle/>
        <a:p>
          <a:pPr rtl="0"/>
          <a:r>
            <a:rPr lang="en-US">
              <a:solidFill>
                <a:schemeClr val="bg1"/>
              </a:solidFill>
              <a:latin typeface="Calibri"/>
              <a:cs typeface="Calibri"/>
            </a:rPr>
            <a:t>Impact of vacant homes on property value</a:t>
          </a:r>
          <a:endParaRPr lang="en-US">
            <a:solidFill>
              <a:schemeClr val="bg1"/>
            </a:solidFill>
          </a:endParaRPr>
        </a:p>
      </dgm:t>
    </dgm:pt>
    <dgm:pt modelId="{EB57815B-BEA1-4E1F-B07F-D6D545F20973}" type="parTrans" cxnId="{07BCCE00-9545-4BFF-9AE1-C693892D6EEC}">
      <dgm:prSet/>
      <dgm:spPr/>
    </dgm:pt>
    <dgm:pt modelId="{30CFA93B-873F-43FC-B514-7FC5F969131D}" type="sibTrans" cxnId="{07BCCE00-9545-4BFF-9AE1-C693892D6EEC}">
      <dgm:prSet/>
      <dgm:spPr/>
      <dgm:t>
        <a:bodyPr/>
        <a:lstStyle/>
        <a:p>
          <a:endParaRPr lang="en-US"/>
        </a:p>
      </dgm:t>
    </dgm:pt>
    <dgm:pt modelId="{185F1D93-12C2-4D4E-92FF-E3B210F60FC0}" type="pres">
      <dgm:prSet presAssocID="{2907A654-87BB-49AC-91FC-FB0E14C900C9}" presName="linearFlow" presStyleCnt="0">
        <dgm:presLayoutVars>
          <dgm:resizeHandles val="exact"/>
        </dgm:presLayoutVars>
      </dgm:prSet>
      <dgm:spPr/>
    </dgm:pt>
    <dgm:pt modelId="{ECE298E5-C66E-4D0B-865E-01A215306F36}" type="pres">
      <dgm:prSet presAssocID="{841C9224-B23D-48D8-A582-34441B597E34}" presName="node" presStyleLbl="node1" presStyleIdx="0" presStyleCnt="4">
        <dgm:presLayoutVars>
          <dgm:bulletEnabled val="1"/>
        </dgm:presLayoutVars>
      </dgm:prSet>
      <dgm:spPr/>
    </dgm:pt>
    <dgm:pt modelId="{C051E128-75D1-4F1E-A2F1-E4B6408206B0}" type="pres">
      <dgm:prSet presAssocID="{8172BDD8-B374-4753-A465-AAC7CB086B9B}" presName="sibTrans" presStyleLbl="sibTrans2D1" presStyleIdx="0" presStyleCnt="3"/>
      <dgm:spPr/>
    </dgm:pt>
    <dgm:pt modelId="{E3A0E571-9CA4-4447-A734-188A7A9C9CA6}" type="pres">
      <dgm:prSet presAssocID="{8172BDD8-B374-4753-A465-AAC7CB086B9B}" presName="connectorText" presStyleLbl="sibTrans2D1" presStyleIdx="0" presStyleCnt="3"/>
      <dgm:spPr/>
    </dgm:pt>
    <dgm:pt modelId="{581456A1-88BC-45DE-AE93-0E5AA1D19A57}" type="pres">
      <dgm:prSet presAssocID="{F398DB30-C4F8-42C5-8237-F416E8A33768}" presName="node" presStyleLbl="node1" presStyleIdx="1" presStyleCnt="4">
        <dgm:presLayoutVars>
          <dgm:bulletEnabled val="1"/>
        </dgm:presLayoutVars>
      </dgm:prSet>
      <dgm:spPr/>
    </dgm:pt>
    <dgm:pt modelId="{84D501ED-9B38-465A-B0DE-D0ADE2A52FA5}" type="pres">
      <dgm:prSet presAssocID="{8FD99FD2-F316-40E6-B8BD-23F34405FBAE}" presName="sibTrans" presStyleLbl="sibTrans2D1" presStyleIdx="1" presStyleCnt="3"/>
      <dgm:spPr/>
    </dgm:pt>
    <dgm:pt modelId="{49B35361-9FAF-491F-B45A-D9F5FEA13702}" type="pres">
      <dgm:prSet presAssocID="{8FD99FD2-F316-40E6-B8BD-23F34405FBAE}" presName="connectorText" presStyleLbl="sibTrans2D1" presStyleIdx="1" presStyleCnt="3"/>
      <dgm:spPr/>
    </dgm:pt>
    <dgm:pt modelId="{EC6DF7D8-A49C-40A6-BD3D-3C0AA27DEFD1}" type="pres">
      <dgm:prSet presAssocID="{6834A225-5E63-42B7-9C9E-6CD6F2D7C2A5}" presName="node" presStyleLbl="node1" presStyleIdx="2" presStyleCnt="4">
        <dgm:presLayoutVars>
          <dgm:bulletEnabled val="1"/>
        </dgm:presLayoutVars>
      </dgm:prSet>
      <dgm:spPr/>
    </dgm:pt>
    <dgm:pt modelId="{871554C3-6D82-4F10-B3F1-A4025F0F93BF}" type="pres">
      <dgm:prSet presAssocID="{30CFA93B-873F-43FC-B514-7FC5F969131D}" presName="sibTrans" presStyleLbl="sibTrans2D1" presStyleIdx="2" presStyleCnt="3"/>
      <dgm:spPr/>
    </dgm:pt>
    <dgm:pt modelId="{A02BCC71-66BF-4CFE-94DE-B17FBDCE188A}" type="pres">
      <dgm:prSet presAssocID="{30CFA93B-873F-43FC-B514-7FC5F969131D}" presName="connectorText" presStyleLbl="sibTrans2D1" presStyleIdx="2" presStyleCnt="3"/>
      <dgm:spPr/>
    </dgm:pt>
    <dgm:pt modelId="{170B6878-8F79-4134-8BE9-279F7258831F}" type="pres">
      <dgm:prSet presAssocID="{12C11D71-36ED-4953-9B31-9D52104B1949}" presName="node" presStyleLbl="node1" presStyleIdx="3" presStyleCnt="4">
        <dgm:presLayoutVars>
          <dgm:bulletEnabled val="1"/>
        </dgm:presLayoutVars>
      </dgm:prSet>
      <dgm:spPr/>
    </dgm:pt>
  </dgm:ptLst>
  <dgm:cxnLst>
    <dgm:cxn modelId="{07BCCE00-9545-4BFF-9AE1-C693892D6EEC}" srcId="{2907A654-87BB-49AC-91FC-FB0E14C900C9}" destId="{6834A225-5E63-42B7-9C9E-6CD6F2D7C2A5}" srcOrd="2" destOrd="0" parTransId="{EB57815B-BEA1-4E1F-B07F-D6D545F20973}" sibTransId="{30CFA93B-873F-43FC-B514-7FC5F969131D}"/>
    <dgm:cxn modelId="{DDC47B05-4934-4415-A3F2-3558943B5B05}" type="presOf" srcId="{F398DB30-C4F8-42C5-8237-F416E8A33768}" destId="{581456A1-88BC-45DE-AE93-0E5AA1D19A57}" srcOrd="0" destOrd="0" presId="urn:microsoft.com/office/officeart/2005/8/layout/process2"/>
    <dgm:cxn modelId="{FB4A301D-2CE8-43ED-AC32-12B39238EAC2}" type="presOf" srcId="{2907A654-87BB-49AC-91FC-FB0E14C900C9}" destId="{185F1D93-12C2-4D4E-92FF-E3B210F60FC0}" srcOrd="0" destOrd="0" presId="urn:microsoft.com/office/officeart/2005/8/layout/process2"/>
    <dgm:cxn modelId="{5037165F-20B2-4ECE-9997-93E4D92588B2}" type="presOf" srcId="{30CFA93B-873F-43FC-B514-7FC5F969131D}" destId="{871554C3-6D82-4F10-B3F1-A4025F0F93BF}" srcOrd="0" destOrd="0" presId="urn:microsoft.com/office/officeart/2005/8/layout/process2"/>
    <dgm:cxn modelId="{41EB3E61-0593-4300-93F4-1706994A818E}" srcId="{2907A654-87BB-49AC-91FC-FB0E14C900C9}" destId="{12C11D71-36ED-4953-9B31-9D52104B1949}" srcOrd="3" destOrd="0" parTransId="{F1E92925-25CA-4B75-88C1-3F52697AD998}" sibTransId="{D9238BE8-5F9A-47B6-8069-1E541C572C53}"/>
    <dgm:cxn modelId="{8B66526A-A270-405C-973D-6BF44052B35A}" type="presOf" srcId="{8172BDD8-B374-4753-A465-AAC7CB086B9B}" destId="{C051E128-75D1-4F1E-A2F1-E4B6408206B0}" srcOrd="0" destOrd="0" presId="urn:microsoft.com/office/officeart/2005/8/layout/process2"/>
    <dgm:cxn modelId="{ABBE8E6E-08C7-4641-B882-7F7EBADB010F}" type="presOf" srcId="{8172BDD8-B374-4753-A465-AAC7CB086B9B}" destId="{E3A0E571-9CA4-4447-A734-188A7A9C9CA6}" srcOrd="1" destOrd="0" presId="urn:microsoft.com/office/officeart/2005/8/layout/process2"/>
    <dgm:cxn modelId="{7327A64E-2A89-4F76-8BE2-36E3DF90A6C0}" type="presOf" srcId="{841C9224-B23D-48D8-A582-34441B597E34}" destId="{ECE298E5-C66E-4D0B-865E-01A215306F36}" srcOrd="0" destOrd="0" presId="urn:microsoft.com/office/officeart/2005/8/layout/process2"/>
    <dgm:cxn modelId="{D70DAB87-2E26-4B2C-8526-2584E81A3C3F}" srcId="{2907A654-87BB-49AC-91FC-FB0E14C900C9}" destId="{841C9224-B23D-48D8-A582-34441B597E34}" srcOrd="0" destOrd="0" parTransId="{0C5DE823-27D1-449B-BC44-178A4B3A6956}" sibTransId="{8172BDD8-B374-4753-A465-AAC7CB086B9B}"/>
    <dgm:cxn modelId="{FBF49388-E85E-4DDD-8B7E-56AFE4C83A24}" type="presOf" srcId="{30CFA93B-873F-43FC-B514-7FC5F969131D}" destId="{A02BCC71-66BF-4CFE-94DE-B17FBDCE188A}" srcOrd="1" destOrd="0" presId="urn:microsoft.com/office/officeart/2005/8/layout/process2"/>
    <dgm:cxn modelId="{1BD81B8C-BEA6-4957-8D9D-D2D68782DD09}" type="presOf" srcId="{8FD99FD2-F316-40E6-B8BD-23F34405FBAE}" destId="{49B35361-9FAF-491F-B45A-D9F5FEA13702}" srcOrd="1" destOrd="0" presId="urn:microsoft.com/office/officeart/2005/8/layout/process2"/>
    <dgm:cxn modelId="{A72CF48E-D678-4BB8-8711-8BB4AA19837A}" type="presOf" srcId="{6834A225-5E63-42B7-9C9E-6CD6F2D7C2A5}" destId="{EC6DF7D8-A49C-40A6-BD3D-3C0AA27DEFD1}" srcOrd="0" destOrd="0" presId="urn:microsoft.com/office/officeart/2005/8/layout/process2"/>
    <dgm:cxn modelId="{DABC628F-5EC6-4674-904D-91FAD13FBA4B}" srcId="{2907A654-87BB-49AC-91FC-FB0E14C900C9}" destId="{F398DB30-C4F8-42C5-8237-F416E8A33768}" srcOrd="1" destOrd="0" parTransId="{1D941E0D-D1F5-4CB8-9290-F669C05CEDB0}" sibTransId="{8FD99FD2-F316-40E6-B8BD-23F34405FBAE}"/>
    <dgm:cxn modelId="{D96DE69D-9BDD-4366-8E5F-0C519F712121}" type="presOf" srcId="{8FD99FD2-F316-40E6-B8BD-23F34405FBAE}" destId="{84D501ED-9B38-465A-B0DE-D0ADE2A52FA5}" srcOrd="0" destOrd="0" presId="urn:microsoft.com/office/officeart/2005/8/layout/process2"/>
    <dgm:cxn modelId="{D21421C7-5CE2-4BD0-B69A-F61616928B6A}" type="presOf" srcId="{12C11D71-36ED-4953-9B31-9D52104B1949}" destId="{170B6878-8F79-4134-8BE9-279F7258831F}" srcOrd="0" destOrd="0" presId="urn:microsoft.com/office/officeart/2005/8/layout/process2"/>
    <dgm:cxn modelId="{83F23052-EB65-445F-8786-931863F057C8}" type="presParOf" srcId="{185F1D93-12C2-4D4E-92FF-E3B210F60FC0}" destId="{ECE298E5-C66E-4D0B-865E-01A215306F36}" srcOrd="0" destOrd="0" presId="urn:microsoft.com/office/officeart/2005/8/layout/process2"/>
    <dgm:cxn modelId="{22224FC9-770F-49BF-B07A-073D5A4320F1}" type="presParOf" srcId="{185F1D93-12C2-4D4E-92FF-E3B210F60FC0}" destId="{C051E128-75D1-4F1E-A2F1-E4B6408206B0}" srcOrd="1" destOrd="0" presId="urn:microsoft.com/office/officeart/2005/8/layout/process2"/>
    <dgm:cxn modelId="{EF84DCB5-7F7E-4802-857E-E1E778956D7A}" type="presParOf" srcId="{C051E128-75D1-4F1E-A2F1-E4B6408206B0}" destId="{E3A0E571-9CA4-4447-A734-188A7A9C9CA6}" srcOrd="0" destOrd="0" presId="urn:microsoft.com/office/officeart/2005/8/layout/process2"/>
    <dgm:cxn modelId="{2B2A8571-083C-42E6-8FA0-703D6A504D86}" type="presParOf" srcId="{185F1D93-12C2-4D4E-92FF-E3B210F60FC0}" destId="{581456A1-88BC-45DE-AE93-0E5AA1D19A57}" srcOrd="2" destOrd="0" presId="urn:microsoft.com/office/officeart/2005/8/layout/process2"/>
    <dgm:cxn modelId="{B09BD653-4B1F-416A-92B3-8F611E684C93}" type="presParOf" srcId="{185F1D93-12C2-4D4E-92FF-E3B210F60FC0}" destId="{84D501ED-9B38-465A-B0DE-D0ADE2A52FA5}" srcOrd="3" destOrd="0" presId="urn:microsoft.com/office/officeart/2005/8/layout/process2"/>
    <dgm:cxn modelId="{0B30A00B-9C0A-4939-A986-5FA298F43A84}" type="presParOf" srcId="{84D501ED-9B38-465A-B0DE-D0ADE2A52FA5}" destId="{49B35361-9FAF-491F-B45A-D9F5FEA13702}" srcOrd="0" destOrd="0" presId="urn:microsoft.com/office/officeart/2005/8/layout/process2"/>
    <dgm:cxn modelId="{9D404157-0AEF-44AD-B8B2-4EF2B8285522}" type="presParOf" srcId="{185F1D93-12C2-4D4E-92FF-E3B210F60FC0}" destId="{EC6DF7D8-A49C-40A6-BD3D-3C0AA27DEFD1}" srcOrd="4" destOrd="0" presId="urn:microsoft.com/office/officeart/2005/8/layout/process2"/>
    <dgm:cxn modelId="{2707333C-5B8A-4AC8-8E55-586B961EC7C6}" type="presParOf" srcId="{185F1D93-12C2-4D4E-92FF-E3B210F60FC0}" destId="{871554C3-6D82-4F10-B3F1-A4025F0F93BF}" srcOrd="5" destOrd="0" presId="urn:microsoft.com/office/officeart/2005/8/layout/process2"/>
    <dgm:cxn modelId="{4FECAB08-B8B3-42A3-B473-7B757ED5FF40}" type="presParOf" srcId="{871554C3-6D82-4F10-B3F1-A4025F0F93BF}" destId="{A02BCC71-66BF-4CFE-94DE-B17FBDCE188A}" srcOrd="0" destOrd="0" presId="urn:microsoft.com/office/officeart/2005/8/layout/process2"/>
    <dgm:cxn modelId="{4F2F1273-4C54-4C74-BC83-8E3FE19E1048}" type="presParOf" srcId="{185F1D93-12C2-4D4E-92FF-E3B210F60FC0}" destId="{170B6878-8F79-4134-8BE9-279F7258831F}" srcOrd="6"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B50E0-9E3E-4ADB-B93B-872AECD091A5}">
      <dsp:nvSpPr>
        <dsp:cNvPr id="0" name=""/>
        <dsp:cNvSpPr/>
      </dsp:nvSpPr>
      <dsp:spPr>
        <a:xfrm>
          <a:off x="1116965" y="0"/>
          <a:ext cx="6713219" cy="4195762"/>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4D9AA6-6159-4FC6-B1C9-0F7BF6165558}">
      <dsp:nvSpPr>
        <dsp:cNvPr id="0" name=""/>
        <dsp:cNvSpPr/>
      </dsp:nvSpPr>
      <dsp:spPr>
        <a:xfrm>
          <a:off x="1778217" y="3119968"/>
          <a:ext cx="154404" cy="15440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69FF69-3E80-49E0-A200-2816C318F304}">
      <dsp:nvSpPr>
        <dsp:cNvPr id="0" name=""/>
        <dsp:cNvSpPr/>
      </dsp:nvSpPr>
      <dsp:spPr>
        <a:xfrm>
          <a:off x="1855419" y="3197170"/>
          <a:ext cx="1147960" cy="998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16" tIns="0" rIns="0" bIns="0" numCol="1" spcCol="1270" anchor="t" anchorCtr="0">
          <a:noAutofit/>
        </a:bodyPr>
        <a:lstStyle/>
        <a:p>
          <a:pPr marL="0" lvl="0" indent="0" algn="l" defTabSz="577850" rtl="0">
            <a:lnSpc>
              <a:spcPct val="90000"/>
            </a:lnSpc>
            <a:spcBef>
              <a:spcPct val="0"/>
            </a:spcBef>
            <a:spcAft>
              <a:spcPct val="35000"/>
            </a:spcAft>
            <a:buNone/>
          </a:pPr>
          <a:r>
            <a:rPr lang="en-US" sz="1300" kern="1200">
              <a:latin typeface="Century Gothic" panose="020B0502020202020204"/>
            </a:rPr>
            <a:t>Government Policy</a:t>
          </a:r>
          <a:endParaRPr lang="en-US" sz="1300" kern="1200"/>
        </a:p>
      </dsp:txBody>
      <dsp:txXfrm>
        <a:off x="1855419" y="3197170"/>
        <a:ext cx="1147960" cy="998591"/>
      </dsp:txXfrm>
    </dsp:sp>
    <dsp:sp modelId="{427944BA-18E1-4CA6-B335-EE08B35FBE91}">
      <dsp:nvSpPr>
        <dsp:cNvPr id="0" name=""/>
        <dsp:cNvSpPr/>
      </dsp:nvSpPr>
      <dsp:spPr>
        <a:xfrm>
          <a:off x="2869115" y="2144034"/>
          <a:ext cx="268528" cy="26852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E16CB3-7896-4F10-8055-032AA94B39A5}">
      <dsp:nvSpPr>
        <dsp:cNvPr id="0" name=""/>
        <dsp:cNvSpPr/>
      </dsp:nvSpPr>
      <dsp:spPr>
        <a:xfrm>
          <a:off x="3003379" y="2278298"/>
          <a:ext cx="1409776" cy="1917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88" tIns="0" rIns="0" bIns="0" numCol="1" spcCol="1270" anchor="t" anchorCtr="0">
          <a:noAutofit/>
        </a:bodyPr>
        <a:lstStyle/>
        <a:p>
          <a:pPr marL="0" lvl="0" indent="0" algn="l" defTabSz="577850" rtl="0">
            <a:lnSpc>
              <a:spcPct val="90000"/>
            </a:lnSpc>
            <a:spcBef>
              <a:spcPct val="0"/>
            </a:spcBef>
            <a:spcAft>
              <a:spcPct val="35000"/>
            </a:spcAft>
            <a:buNone/>
          </a:pPr>
          <a:r>
            <a:rPr lang="en-US" sz="1300" kern="1200">
              <a:latin typeface="Century Gothic" panose="020B0502020202020204"/>
            </a:rPr>
            <a:t>Government Spending</a:t>
          </a:r>
        </a:p>
      </dsp:txBody>
      <dsp:txXfrm>
        <a:off x="3003379" y="2278298"/>
        <a:ext cx="1409776" cy="1917463"/>
      </dsp:txXfrm>
    </dsp:sp>
    <dsp:sp modelId="{2BB61E67-C0E8-479B-B81E-1EFD4B56003F}">
      <dsp:nvSpPr>
        <dsp:cNvPr id="0" name=""/>
        <dsp:cNvSpPr/>
      </dsp:nvSpPr>
      <dsp:spPr>
        <a:xfrm>
          <a:off x="4262108" y="1424880"/>
          <a:ext cx="355800" cy="35580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1E61D3-8102-4F64-9D87-53C5E94F1B61}">
      <dsp:nvSpPr>
        <dsp:cNvPr id="0" name=""/>
        <dsp:cNvSpPr/>
      </dsp:nvSpPr>
      <dsp:spPr>
        <a:xfrm>
          <a:off x="4440008" y="1602781"/>
          <a:ext cx="1409776" cy="2592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531" tIns="0" rIns="0" bIns="0" numCol="1" spcCol="1270" anchor="t" anchorCtr="0">
          <a:noAutofit/>
        </a:bodyPr>
        <a:lstStyle/>
        <a:p>
          <a:pPr marL="0" lvl="0" indent="0" algn="l" defTabSz="577850" rtl="0">
            <a:lnSpc>
              <a:spcPct val="90000"/>
            </a:lnSpc>
            <a:spcBef>
              <a:spcPct val="0"/>
            </a:spcBef>
            <a:spcAft>
              <a:spcPct val="35000"/>
            </a:spcAft>
            <a:buNone/>
          </a:pPr>
          <a:r>
            <a:rPr lang="en-US" sz="1300" kern="1200">
              <a:latin typeface="Century Gothic" panose="020B0502020202020204"/>
            </a:rPr>
            <a:t>Environment</a:t>
          </a:r>
        </a:p>
      </dsp:txBody>
      <dsp:txXfrm>
        <a:off x="4440008" y="1602781"/>
        <a:ext cx="1409776" cy="2592980"/>
      </dsp:txXfrm>
    </dsp:sp>
    <dsp:sp modelId="{D077671D-1EFD-47E3-B237-4CC355CE118D}">
      <dsp:nvSpPr>
        <dsp:cNvPr id="0" name=""/>
        <dsp:cNvSpPr/>
      </dsp:nvSpPr>
      <dsp:spPr>
        <a:xfrm>
          <a:off x="5779296" y="949081"/>
          <a:ext cx="476638" cy="476638"/>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F2B801-5150-4C39-8C36-1D7FAE809D28}">
      <dsp:nvSpPr>
        <dsp:cNvPr id="0" name=""/>
        <dsp:cNvSpPr/>
      </dsp:nvSpPr>
      <dsp:spPr>
        <a:xfrm>
          <a:off x="6017615" y="1187400"/>
          <a:ext cx="1409776" cy="3008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2561" tIns="0" rIns="0" bIns="0" numCol="1" spcCol="1270" anchor="t" anchorCtr="0">
          <a:noAutofit/>
        </a:bodyPr>
        <a:lstStyle/>
        <a:p>
          <a:pPr marL="0" lvl="0" indent="0" algn="l" defTabSz="577850" rtl="0">
            <a:lnSpc>
              <a:spcPct val="90000"/>
            </a:lnSpc>
            <a:spcBef>
              <a:spcPct val="0"/>
            </a:spcBef>
            <a:spcAft>
              <a:spcPct val="35000"/>
            </a:spcAft>
            <a:buNone/>
          </a:pPr>
          <a:r>
            <a:rPr lang="en-US" sz="1300" kern="1200">
              <a:latin typeface="Century Gothic" panose="020B0502020202020204"/>
            </a:rPr>
            <a:t>Crime</a:t>
          </a:r>
          <a:endParaRPr lang="en-US" sz="1300" kern="1200"/>
        </a:p>
      </dsp:txBody>
      <dsp:txXfrm>
        <a:off x="6017615" y="1187400"/>
        <a:ext cx="1409776" cy="30083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B040B5-9214-457E-9968-1A8E31A9329B}">
      <dsp:nvSpPr>
        <dsp:cNvPr id="0" name=""/>
        <dsp:cNvSpPr/>
      </dsp:nvSpPr>
      <dsp:spPr>
        <a:xfrm>
          <a:off x="3220138" y="916"/>
          <a:ext cx="4830208" cy="727228"/>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rtl="0">
            <a:lnSpc>
              <a:spcPct val="90000"/>
            </a:lnSpc>
            <a:spcBef>
              <a:spcPct val="0"/>
            </a:spcBef>
            <a:spcAft>
              <a:spcPct val="15000"/>
            </a:spcAft>
            <a:buChar char="•"/>
          </a:pPr>
          <a:r>
            <a:rPr lang="en-US" sz="1200" kern="1200">
              <a:latin typeface="Century Gothic" panose="020B0502020202020204"/>
            </a:rPr>
            <a:t>Percentage of kids born with parents never married (+)</a:t>
          </a:r>
          <a:endParaRPr lang="en-US" sz="1200" kern="1200"/>
        </a:p>
        <a:p>
          <a:pPr marL="114300" lvl="1" indent="-114300" algn="l" defTabSz="533400" rtl="0">
            <a:lnSpc>
              <a:spcPct val="90000"/>
            </a:lnSpc>
            <a:spcBef>
              <a:spcPct val="0"/>
            </a:spcBef>
            <a:spcAft>
              <a:spcPct val="15000"/>
            </a:spcAft>
            <a:buChar char="•"/>
          </a:pPr>
          <a:r>
            <a:rPr lang="en-US" sz="1200" kern="1200">
              <a:latin typeface="Century Gothic" panose="020B0502020202020204"/>
            </a:rPr>
            <a:t>Percentage of Families with two Parents (-)</a:t>
          </a:r>
          <a:endParaRPr lang="en-US" sz="1200" kern="1200"/>
        </a:p>
      </dsp:txBody>
      <dsp:txXfrm>
        <a:off x="3220138" y="91820"/>
        <a:ext cx="4557498" cy="545421"/>
      </dsp:txXfrm>
    </dsp:sp>
    <dsp:sp modelId="{19306120-FD6A-4EC4-BF2F-8B62AF3A7F9A}">
      <dsp:nvSpPr>
        <dsp:cNvPr id="0" name=""/>
        <dsp:cNvSpPr/>
      </dsp:nvSpPr>
      <dsp:spPr>
        <a:xfrm>
          <a:off x="0" y="916"/>
          <a:ext cx="3220138" cy="72722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rtl="0">
            <a:lnSpc>
              <a:spcPct val="90000"/>
            </a:lnSpc>
            <a:spcBef>
              <a:spcPct val="0"/>
            </a:spcBef>
            <a:spcAft>
              <a:spcPct val="35000"/>
            </a:spcAft>
            <a:buNone/>
          </a:pPr>
          <a:r>
            <a:rPr lang="en-US" sz="2100" kern="1200">
              <a:latin typeface="Century Gothic" panose="020B0502020202020204"/>
            </a:rPr>
            <a:t>Family Structure</a:t>
          </a:r>
          <a:endParaRPr lang="en-US" sz="2100" kern="1200"/>
        </a:p>
      </dsp:txBody>
      <dsp:txXfrm>
        <a:off x="35500" y="36416"/>
        <a:ext cx="3149138" cy="656228"/>
      </dsp:txXfrm>
    </dsp:sp>
    <dsp:sp modelId="{452706D5-A792-41C6-9E2F-A77DD212CDC3}">
      <dsp:nvSpPr>
        <dsp:cNvPr id="0" name=""/>
        <dsp:cNvSpPr/>
      </dsp:nvSpPr>
      <dsp:spPr>
        <a:xfrm>
          <a:off x="3220138" y="800868"/>
          <a:ext cx="4830208" cy="727228"/>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rtl="0">
            <a:lnSpc>
              <a:spcPct val="90000"/>
            </a:lnSpc>
            <a:spcBef>
              <a:spcPct val="0"/>
            </a:spcBef>
            <a:spcAft>
              <a:spcPct val="15000"/>
            </a:spcAft>
            <a:buChar char="•"/>
          </a:pPr>
          <a:r>
            <a:rPr lang="en-US" sz="1200" kern="1200">
              <a:latin typeface="Century Gothic" panose="020B0502020202020204"/>
            </a:rPr>
            <a:t>Percent State Education Funding (+)</a:t>
          </a:r>
          <a:endParaRPr lang="en-US" sz="1200" kern="1200"/>
        </a:p>
      </dsp:txBody>
      <dsp:txXfrm>
        <a:off x="3220138" y="891772"/>
        <a:ext cx="4557498" cy="545421"/>
      </dsp:txXfrm>
    </dsp:sp>
    <dsp:sp modelId="{055EF88B-C70C-4798-9470-AAE4B4F69850}">
      <dsp:nvSpPr>
        <dsp:cNvPr id="0" name=""/>
        <dsp:cNvSpPr/>
      </dsp:nvSpPr>
      <dsp:spPr>
        <a:xfrm>
          <a:off x="0" y="800868"/>
          <a:ext cx="3220138" cy="72722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rtl="0">
            <a:lnSpc>
              <a:spcPct val="90000"/>
            </a:lnSpc>
            <a:spcBef>
              <a:spcPct val="0"/>
            </a:spcBef>
            <a:spcAft>
              <a:spcPct val="35000"/>
            </a:spcAft>
            <a:buNone/>
          </a:pPr>
          <a:r>
            <a:rPr lang="en-US" sz="2100" kern="1200">
              <a:latin typeface="Century Gothic" panose="020B0502020202020204"/>
            </a:rPr>
            <a:t>Education </a:t>
          </a:r>
          <a:endParaRPr lang="en-US" sz="2100" kern="1200"/>
        </a:p>
      </dsp:txBody>
      <dsp:txXfrm>
        <a:off x="35500" y="836368"/>
        <a:ext cx="3149138" cy="656228"/>
      </dsp:txXfrm>
    </dsp:sp>
    <dsp:sp modelId="{25735975-57E2-4EA3-8A7E-E696B68A5C74}">
      <dsp:nvSpPr>
        <dsp:cNvPr id="0" name=""/>
        <dsp:cNvSpPr/>
      </dsp:nvSpPr>
      <dsp:spPr>
        <a:xfrm>
          <a:off x="3220138" y="1600819"/>
          <a:ext cx="4830208" cy="727228"/>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rtl="0">
            <a:lnSpc>
              <a:spcPct val="90000"/>
            </a:lnSpc>
            <a:spcBef>
              <a:spcPct val="0"/>
            </a:spcBef>
            <a:spcAft>
              <a:spcPct val="15000"/>
            </a:spcAft>
            <a:buChar char="•"/>
          </a:pPr>
          <a:r>
            <a:rPr lang="en-US" sz="1200" kern="1200">
              <a:latin typeface="Century Gothic" panose="020B0502020202020204"/>
            </a:rPr>
            <a:t>Percentage of Vacant houses boarded up</a:t>
          </a:r>
          <a:r>
            <a:rPr lang="en-US" sz="1200" kern="1200">
              <a:solidFill>
                <a:srgbClr val="010000"/>
              </a:solidFill>
              <a:latin typeface="Century Gothic" panose="020B0502020202020204"/>
            </a:rPr>
            <a:t> (+)</a:t>
          </a:r>
        </a:p>
      </dsp:txBody>
      <dsp:txXfrm>
        <a:off x="3220138" y="1691723"/>
        <a:ext cx="4557498" cy="545421"/>
      </dsp:txXfrm>
    </dsp:sp>
    <dsp:sp modelId="{0DAB13D3-7569-439D-91CF-82DCF96B8075}">
      <dsp:nvSpPr>
        <dsp:cNvPr id="0" name=""/>
        <dsp:cNvSpPr/>
      </dsp:nvSpPr>
      <dsp:spPr>
        <a:xfrm>
          <a:off x="0" y="1600819"/>
          <a:ext cx="3220138" cy="72722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rtl="0">
            <a:lnSpc>
              <a:spcPct val="90000"/>
            </a:lnSpc>
            <a:spcBef>
              <a:spcPct val="0"/>
            </a:spcBef>
            <a:spcAft>
              <a:spcPct val="35000"/>
            </a:spcAft>
            <a:buNone/>
          </a:pPr>
          <a:r>
            <a:rPr lang="en-US" sz="2100" kern="1200">
              <a:solidFill>
                <a:schemeClr val="bg1"/>
              </a:solidFill>
              <a:latin typeface="Century Gothic" panose="020B0502020202020204"/>
            </a:rPr>
            <a:t>Presentation &amp; Loitering</a:t>
          </a:r>
        </a:p>
      </dsp:txBody>
      <dsp:txXfrm>
        <a:off x="35500" y="1636319"/>
        <a:ext cx="3149138" cy="656228"/>
      </dsp:txXfrm>
    </dsp:sp>
    <dsp:sp modelId="{06CDC4D1-ED45-4008-B840-AE2FBA334114}">
      <dsp:nvSpPr>
        <dsp:cNvPr id="0" name=""/>
        <dsp:cNvSpPr/>
      </dsp:nvSpPr>
      <dsp:spPr>
        <a:xfrm>
          <a:off x="3220138" y="2400770"/>
          <a:ext cx="4830208" cy="727228"/>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rtl="0">
            <a:lnSpc>
              <a:spcPct val="90000"/>
            </a:lnSpc>
            <a:spcBef>
              <a:spcPct val="0"/>
            </a:spcBef>
            <a:spcAft>
              <a:spcPct val="15000"/>
            </a:spcAft>
            <a:buChar char="•"/>
          </a:pPr>
          <a:r>
            <a:rPr lang="en-US" sz="1200" kern="1200">
              <a:latin typeface="Century Gothic" panose="020B0502020202020204"/>
            </a:rPr>
            <a:t>Percentage over 16 employed (-)</a:t>
          </a:r>
          <a:endParaRPr lang="en-US" sz="1200" kern="1200">
            <a:solidFill>
              <a:srgbClr val="010000"/>
            </a:solidFill>
            <a:latin typeface="Century Gothic" panose="020B0502020202020204"/>
          </a:endParaRPr>
        </a:p>
        <a:p>
          <a:pPr marL="114300" lvl="1" indent="-114300" algn="l" defTabSz="533400" rtl="0">
            <a:lnSpc>
              <a:spcPct val="90000"/>
            </a:lnSpc>
            <a:spcBef>
              <a:spcPct val="0"/>
            </a:spcBef>
            <a:spcAft>
              <a:spcPct val="15000"/>
            </a:spcAft>
            <a:buChar char="•"/>
          </a:pPr>
          <a:r>
            <a:rPr lang="en-US" sz="1200" kern="1200"/>
            <a:t>Percentage of Working Mothers (-)</a:t>
          </a:r>
          <a:br>
            <a:rPr lang="en-US" sz="1200" kern="1200">
              <a:latin typeface="Century Gothic" panose="020B0502020202020204"/>
            </a:rPr>
          </a:br>
          <a:endParaRPr lang="en-US" sz="1200" kern="1200"/>
        </a:p>
      </dsp:txBody>
      <dsp:txXfrm>
        <a:off x="3220138" y="2491674"/>
        <a:ext cx="4557498" cy="545421"/>
      </dsp:txXfrm>
    </dsp:sp>
    <dsp:sp modelId="{FF428A94-39F2-427C-8F01-E5929083B74B}">
      <dsp:nvSpPr>
        <dsp:cNvPr id="0" name=""/>
        <dsp:cNvSpPr/>
      </dsp:nvSpPr>
      <dsp:spPr>
        <a:xfrm>
          <a:off x="0" y="2400770"/>
          <a:ext cx="3220138" cy="72722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rtl="0">
            <a:lnSpc>
              <a:spcPct val="90000"/>
            </a:lnSpc>
            <a:spcBef>
              <a:spcPct val="0"/>
            </a:spcBef>
            <a:spcAft>
              <a:spcPct val="35000"/>
            </a:spcAft>
            <a:buNone/>
          </a:pPr>
          <a:r>
            <a:rPr lang="en-US" sz="2100" kern="1200">
              <a:latin typeface="Century Gothic" panose="020B0502020202020204"/>
            </a:rPr>
            <a:t>Working Class Health</a:t>
          </a:r>
        </a:p>
      </dsp:txBody>
      <dsp:txXfrm>
        <a:off x="35500" y="2436270"/>
        <a:ext cx="3149138" cy="6562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298E5-C66E-4D0B-865E-01A215306F36}">
      <dsp:nvSpPr>
        <dsp:cNvPr id="0" name=""/>
        <dsp:cNvSpPr/>
      </dsp:nvSpPr>
      <dsp:spPr>
        <a:xfrm>
          <a:off x="848753" y="1473"/>
          <a:ext cx="1536860" cy="548241"/>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a:t>Methods for establishing strong community bonds</a:t>
          </a:r>
        </a:p>
      </dsp:txBody>
      <dsp:txXfrm>
        <a:off x="864810" y="17530"/>
        <a:ext cx="1504746" cy="516127"/>
      </dsp:txXfrm>
    </dsp:sp>
    <dsp:sp modelId="{C051E128-75D1-4F1E-A2F1-E4B6408206B0}">
      <dsp:nvSpPr>
        <dsp:cNvPr id="0" name=""/>
        <dsp:cNvSpPr/>
      </dsp:nvSpPr>
      <dsp:spPr>
        <a:xfrm rot="5400000">
          <a:off x="1514388" y="563421"/>
          <a:ext cx="205590" cy="24670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1543172" y="583980"/>
        <a:ext cx="148024" cy="143913"/>
      </dsp:txXfrm>
    </dsp:sp>
    <dsp:sp modelId="{581456A1-88BC-45DE-AE93-0E5AA1D19A57}">
      <dsp:nvSpPr>
        <dsp:cNvPr id="0" name=""/>
        <dsp:cNvSpPr/>
      </dsp:nvSpPr>
      <dsp:spPr>
        <a:xfrm>
          <a:off x="848753" y="823836"/>
          <a:ext cx="1536860" cy="548241"/>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Century Gothic" panose="020B0502020202020204"/>
            </a:rPr>
            <a:t>Factors influencing couple with kids getting married</a:t>
          </a:r>
          <a:endParaRPr lang="en-US" sz="1000" kern="1200"/>
        </a:p>
      </dsp:txBody>
      <dsp:txXfrm>
        <a:off x="864810" y="839893"/>
        <a:ext cx="1504746" cy="516127"/>
      </dsp:txXfrm>
    </dsp:sp>
    <dsp:sp modelId="{84D501ED-9B38-465A-B0DE-D0ADE2A52FA5}">
      <dsp:nvSpPr>
        <dsp:cNvPr id="0" name=""/>
        <dsp:cNvSpPr/>
      </dsp:nvSpPr>
      <dsp:spPr>
        <a:xfrm rot="5400000">
          <a:off x="1514388" y="1385784"/>
          <a:ext cx="205590" cy="24670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1543172" y="1406343"/>
        <a:ext cx="148024" cy="143913"/>
      </dsp:txXfrm>
    </dsp:sp>
    <dsp:sp modelId="{EC6DF7D8-A49C-40A6-BD3D-3C0AA27DEFD1}">
      <dsp:nvSpPr>
        <dsp:cNvPr id="0" name=""/>
        <dsp:cNvSpPr/>
      </dsp:nvSpPr>
      <dsp:spPr>
        <a:xfrm>
          <a:off x="848753" y="1646199"/>
          <a:ext cx="1536860" cy="548241"/>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a:solidFill>
                <a:schemeClr val="bg1"/>
              </a:solidFill>
              <a:latin typeface="Calibri"/>
              <a:cs typeface="Calibri"/>
            </a:rPr>
            <a:t>Impact of vacant homes on property value</a:t>
          </a:r>
          <a:endParaRPr lang="en-US" sz="1000" kern="1200">
            <a:solidFill>
              <a:schemeClr val="bg1"/>
            </a:solidFill>
          </a:endParaRPr>
        </a:p>
      </dsp:txBody>
      <dsp:txXfrm>
        <a:off x="864810" y="1662256"/>
        <a:ext cx="1504746" cy="516127"/>
      </dsp:txXfrm>
    </dsp:sp>
    <dsp:sp modelId="{871554C3-6D82-4F10-B3F1-A4025F0F93BF}">
      <dsp:nvSpPr>
        <dsp:cNvPr id="0" name=""/>
        <dsp:cNvSpPr/>
      </dsp:nvSpPr>
      <dsp:spPr>
        <a:xfrm rot="5400000">
          <a:off x="1514388" y="2208147"/>
          <a:ext cx="205590" cy="24670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1543172" y="2228706"/>
        <a:ext cx="148024" cy="143913"/>
      </dsp:txXfrm>
    </dsp:sp>
    <dsp:sp modelId="{170B6878-8F79-4134-8BE9-279F7258831F}">
      <dsp:nvSpPr>
        <dsp:cNvPr id="0" name=""/>
        <dsp:cNvSpPr/>
      </dsp:nvSpPr>
      <dsp:spPr>
        <a:xfrm>
          <a:off x="848753" y="2468562"/>
          <a:ext cx="1536860" cy="548241"/>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kern="1200">
              <a:latin typeface="Century Gothic" panose="020B0502020202020204"/>
            </a:rPr>
            <a:t> Highschool Work Study &amp; Apprenticeship Programs Effectiveness</a:t>
          </a:r>
          <a:endParaRPr lang="en-US" sz="1000" kern="1200"/>
        </a:p>
      </dsp:txBody>
      <dsp:txXfrm>
        <a:off x="864810" y="2484619"/>
        <a:ext cx="1504746" cy="516127"/>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1E1EDB-CD7C-42AE-B1AE-6165834C2D83}" type="datetimeFigureOut">
              <a:t>11/20/2022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06C065-A3BC-4A25-9680-0263F067127D}" type="slidenum">
              <a:t>‹#›</a:t>
            </a:fld>
            <a:endParaRPr lang="en-US"/>
          </a:p>
        </p:txBody>
      </p:sp>
    </p:spTree>
    <p:extLst>
      <p:ext uri="{BB962C8B-B14F-4D97-AF65-F5344CB8AC3E}">
        <p14:creationId xmlns:p14="http://schemas.microsoft.com/office/powerpoint/2010/main" val="20028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rchive.ics.uci.edu/ml/datasets/communities+and+crim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Our project focused around the problem of violent crime in US communities.</a:t>
            </a:r>
          </a:p>
          <a:p>
            <a:endParaRPr lang="en-US">
              <a:cs typeface="Calibri"/>
            </a:endParaRPr>
          </a:p>
          <a:p>
            <a:r>
              <a:rPr lang="en-US">
                <a:cs typeface="Calibri"/>
              </a:rPr>
              <a:t>We began this project with a hypothesized life cycle. </a:t>
            </a:r>
          </a:p>
          <a:p>
            <a:endParaRPr lang="en-US">
              <a:cs typeface="Calibri"/>
            </a:endParaRPr>
          </a:p>
          <a:p>
            <a:r>
              <a:rPr lang="en-US">
                <a:cs typeface="Calibri"/>
              </a:rPr>
              <a:t>We held the belief that government policy served as the origin point for the most influential variables that contribute to violent crime.</a:t>
            </a:r>
          </a:p>
          <a:p>
            <a:endParaRPr lang="en-US">
              <a:cs typeface="Calibri"/>
            </a:endParaRPr>
          </a:p>
          <a:p>
            <a:r>
              <a:rPr lang="en-US">
                <a:cs typeface="Calibri"/>
              </a:rPr>
              <a:t>We pose the idea, that different stances on government policy, thereby dictating the allocation of government funding, directly create the overall environment that makes up a community. </a:t>
            </a:r>
          </a:p>
          <a:p>
            <a:endParaRPr lang="en-US">
              <a:cs typeface="Calibri"/>
            </a:endParaRPr>
          </a:p>
          <a:p>
            <a:r>
              <a:rPr lang="en-US">
                <a:cs typeface="Calibri"/>
              </a:rPr>
              <a:t>These environmental variables serve as the seeds that grow the socio-economic climate that is a community. </a:t>
            </a:r>
          </a:p>
          <a:p>
            <a:endParaRPr lang="en-US">
              <a:cs typeface="Calibri"/>
            </a:endParaRPr>
          </a:p>
          <a:p>
            <a:r>
              <a:rPr lang="en-US">
                <a:cs typeface="Calibri"/>
              </a:rPr>
              <a:t>Healthy seeds, dictated by informed policy, create a prosperous community. </a:t>
            </a:r>
          </a:p>
          <a:p>
            <a:endParaRPr lang="en-US">
              <a:cs typeface="Calibri"/>
            </a:endParaRPr>
          </a:p>
          <a:p>
            <a:r>
              <a:rPr lang="en-US">
                <a:cs typeface="Calibri"/>
              </a:rPr>
              <a:t>Where as unhealthy seeds lead to a hostile environment, thereby breeding crime.</a:t>
            </a:r>
          </a:p>
          <a:p>
            <a:endParaRPr lang="en-US">
              <a:cs typeface="Calibri"/>
            </a:endParaRPr>
          </a:p>
          <a:p>
            <a:r>
              <a:rPr lang="en-US">
                <a:cs typeface="Calibri"/>
              </a:rPr>
              <a:t>The overall goal of our project was to uncover the most important factors of policy that a government(local or federal) could influence. </a:t>
            </a:r>
          </a:p>
          <a:p>
            <a:endParaRPr lang="en-US">
              <a:cs typeface="Calibri"/>
            </a:endParaRPr>
          </a:p>
          <a:p>
            <a:r>
              <a:rPr lang="en-US">
                <a:cs typeface="Calibri"/>
              </a:rPr>
              <a:t>We gathered data and used machine learning methodologies, with the intent of creating a tool that would inform policy makers on the optimum stance to exercise on various issues.</a:t>
            </a:r>
          </a:p>
          <a:p>
            <a:endParaRPr lang="en-US">
              <a:cs typeface="Calibri"/>
            </a:endParaRPr>
          </a:p>
          <a:p>
            <a:r>
              <a:rPr lang="en-US">
                <a:cs typeface="Calibri"/>
              </a:rPr>
              <a:t>With an emphasis on understanding the relationship of these issues and crime(inference), as opposed to one of predicting the rate of crime  under circumstantial input</a:t>
            </a:r>
          </a:p>
        </p:txBody>
      </p:sp>
      <p:sp>
        <p:nvSpPr>
          <p:cNvPr id="4" name="Slide Number Placeholder 3"/>
          <p:cNvSpPr>
            <a:spLocks noGrp="1"/>
          </p:cNvSpPr>
          <p:nvPr>
            <p:ph type="sldNum" sz="quarter" idx="5"/>
          </p:nvPr>
        </p:nvSpPr>
        <p:spPr/>
        <p:txBody>
          <a:bodyPr/>
          <a:lstStyle/>
          <a:p>
            <a:fld id="{6D06C065-A3BC-4A25-9680-0263F067127D}" type="slidenum">
              <a:t>3</a:t>
            </a:fld>
            <a:endParaRPr lang="en-US"/>
          </a:p>
        </p:txBody>
      </p:sp>
    </p:spTree>
    <p:extLst>
      <p:ext uri="{BB962C8B-B14F-4D97-AF65-F5344CB8AC3E}">
        <p14:creationId xmlns:p14="http://schemas.microsoft.com/office/powerpoint/2010/main" val="2639748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Prior to starting the exploratory data analysis, we had to remove some irrelevant features, and variables that contained race and ethnicity data.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This allowed us to narrow down the feature set from 165 variables to 39 variables. Next, we removed features that contained more than 30% null values and removed observations that were missing crime rate or education data and aggregated the data from zip code level back to the community level.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This resulted in the final data set of 1414 observation and 27 features.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final data set contained features that describe family and community structure, housing and economic data, and finally education and planned parenthood related data. There is a sample of some of the features in the bottom of the screen.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For the Exploratory Data Analysis, we first visualized the crime rate distribution in a box plot and histogram that show that the data is skewed towards low crime rates.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Next, we looked at scatter plots of variables that describe the community and family structure vs crime rate and we can see that low percentage of youth in the population, high percentage of housing occupied, low percentage of population that is unemployed and high percentage of school funding that is coming from local sources are all correlated with low crime rates.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Based on this first glimpse into the data we hypothesize that strong family and community structure is the main drive for low crime rates. </a:t>
            </a:r>
          </a:p>
          <a:p>
            <a:endParaRPr lang="en-US" dirty="0"/>
          </a:p>
        </p:txBody>
      </p:sp>
      <p:sp>
        <p:nvSpPr>
          <p:cNvPr id="4" name="Slide Number Placeholder 3"/>
          <p:cNvSpPr>
            <a:spLocks noGrp="1"/>
          </p:cNvSpPr>
          <p:nvPr>
            <p:ph type="sldNum" sz="quarter" idx="5"/>
          </p:nvPr>
        </p:nvSpPr>
        <p:spPr/>
        <p:txBody>
          <a:bodyPr/>
          <a:lstStyle/>
          <a:p>
            <a:fld id="{DE92AD51-85AF-4107-A98D-2A5A0A04DC33}" type="slidenum">
              <a:rPr lang="en-US" smtClean="0"/>
              <a:t>5</a:t>
            </a:fld>
            <a:endParaRPr lang="en-US"/>
          </a:p>
        </p:txBody>
      </p:sp>
    </p:spTree>
    <p:extLst>
      <p:ext uri="{BB962C8B-B14F-4D97-AF65-F5344CB8AC3E}">
        <p14:creationId xmlns:p14="http://schemas.microsoft.com/office/powerpoint/2010/main" val="2601750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Our project focused around the problem of violent crime in US communities.</a:t>
            </a:r>
          </a:p>
          <a:p>
            <a:endParaRPr lang="en-US" dirty="0">
              <a:cs typeface="Calibri"/>
            </a:endParaRPr>
          </a:p>
          <a:p>
            <a:r>
              <a:rPr lang="en-US" dirty="0">
                <a:cs typeface="Calibri"/>
              </a:rPr>
              <a:t>We began this project with a hypothesized life cycle. </a:t>
            </a:r>
          </a:p>
          <a:p>
            <a:endParaRPr lang="en-US" dirty="0">
              <a:cs typeface="Calibri"/>
            </a:endParaRPr>
          </a:p>
          <a:p>
            <a:r>
              <a:rPr lang="en-US" dirty="0">
                <a:cs typeface="Calibri"/>
              </a:rPr>
              <a:t>We held the belief that government policy served as the origin point for the most influential variables that contribute to violent crime.</a:t>
            </a:r>
          </a:p>
          <a:p>
            <a:endParaRPr lang="en-US" dirty="0">
              <a:cs typeface="Calibri"/>
            </a:endParaRPr>
          </a:p>
          <a:p>
            <a:r>
              <a:rPr lang="en-US" dirty="0">
                <a:cs typeface="Calibri"/>
              </a:rPr>
              <a:t>We pose the idea, that different stances on government policy, thereby dictating the allocation of government funding, directly create the overall environment that makes up a community. </a:t>
            </a:r>
          </a:p>
          <a:p>
            <a:endParaRPr lang="en-US" dirty="0">
              <a:cs typeface="Calibri"/>
            </a:endParaRPr>
          </a:p>
          <a:p>
            <a:r>
              <a:rPr lang="en-US" dirty="0">
                <a:cs typeface="Calibri"/>
              </a:rPr>
              <a:t>These environmental variables serve as the seeds that grow the socio-economic climate that is a community. </a:t>
            </a:r>
          </a:p>
          <a:p>
            <a:endParaRPr lang="en-US" dirty="0">
              <a:cs typeface="Calibri"/>
            </a:endParaRPr>
          </a:p>
          <a:p>
            <a:r>
              <a:rPr lang="en-US" dirty="0">
                <a:cs typeface="Calibri"/>
              </a:rPr>
              <a:t>Healthy seeds, dictated by informed policy, create a prosperous community. </a:t>
            </a:r>
          </a:p>
          <a:p>
            <a:endParaRPr lang="en-US" dirty="0">
              <a:cs typeface="Calibri"/>
            </a:endParaRPr>
          </a:p>
          <a:p>
            <a:r>
              <a:rPr lang="en-US" dirty="0">
                <a:cs typeface="Calibri"/>
              </a:rPr>
              <a:t>Where as unhealthy seeds lead to a hostile environment, thereby breeding crime.</a:t>
            </a:r>
          </a:p>
          <a:p>
            <a:endParaRPr lang="en-US" dirty="0">
              <a:cs typeface="Calibri"/>
            </a:endParaRPr>
          </a:p>
          <a:p>
            <a:r>
              <a:rPr lang="en-US" dirty="0">
                <a:cs typeface="Calibri"/>
              </a:rPr>
              <a:t>The overall goal of our project was to uncover the most important factors of policy that a government(local or federal) could influence. </a:t>
            </a:r>
          </a:p>
          <a:p>
            <a:endParaRPr lang="en-US" dirty="0">
              <a:cs typeface="Calibri"/>
            </a:endParaRPr>
          </a:p>
          <a:p>
            <a:r>
              <a:rPr lang="en-US" dirty="0">
                <a:cs typeface="Calibri"/>
              </a:rPr>
              <a:t>We gathered data and used machine learning methodologies, with the intent of creating a tool that would inform policy makers on the optimum stance to exercise on various issues.</a:t>
            </a:r>
          </a:p>
          <a:p>
            <a:endParaRPr lang="en-US" dirty="0">
              <a:cs typeface="Calibri"/>
            </a:endParaRPr>
          </a:p>
          <a:p>
            <a:r>
              <a:rPr lang="en-US" dirty="0">
                <a:cs typeface="Calibri"/>
              </a:rPr>
              <a:t>With an emphasis on understanding the relationship of these issues and crime(inference), as opposed to one of predicting the rate of crime  under circumstantial input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06C065-A3BC-4A25-9680-0263F067127D}" type="slidenum">
              <a:rPr kumimoji="0"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4898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other words, there would be around 420 datapoints for the model validation.</a:t>
            </a:r>
          </a:p>
          <a:p>
            <a:endParaRPr lang="en-US"/>
          </a:p>
          <a:p>
            <a:r>
              <a:rPr lang="en-US"/>
              <a:t>We used 3 different approaches, and we also applied greedy algorithm as listed</a:t>
            </a:r>
          </a:p>
        </p:txBody>
      </p:sp>
      <p:sp>
        <p:nvSpPr>
          <p:cNvPr id="4" name="Slide Number Placeholder 3"/>
          <p:cNvSpPr>
            <a:spLocks noGrp="1"/>
          </p:cNvSpPr>
          <p:nvPr>
            <p:ph type="sldNum" sz="quarter" idx="5"/>
          </p:nvPr>
        </p:nvSpPr>
        <p:spPr/>
        <p:txBody>
          <a:bodyPr/>
          <a:lstStyle/>
          <a:p>
            <a:fld id="{6D06C065-A3BC-4A25-9680-0263F067127D}" type="slidenum">
              <a:rPr lang="en-US" smtClean="0"/>
              <a:t>7</a:t>
            </a:fld>
            <a:endParaRPr lang="en-US"/>
          </a:p>
        </p:txBody>
      </p:sp>
    </p:spTree>
    <p:extLst>
      <p:ext uri="{BB962C8B-B14F-4D97-AF65-F5344CB8AC3E}">
        <p14:creationId xmlns:p14="http://schemas.microsoft.com/office/powerpoint/2010/main" val="27691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start with the first one. We trained the linear regression model including all independent variables in the train set and we were able to select the top 6 important features based on the 95% CI. Then we trained the model again with only those variables, and compared the final predictions in the test set to the response observations, the mean squared error was actually as low as 0.138.</a:t>
            </a:r>
          </a:p>
        </p:txBody>
      </p:sp>
      <p:sp>
        <p:nvSpPr>
          <p:cNvPr id="4" name="Slide Number Placeholder 3"/>
          <p:cNvSpPr>
            <a:spLocks noGrp="1"/>
          </p:cNvSpPr>
          <p:nvPr>
            <p:ph type="sldNum" sz="quarter" idx="5"/>
          </p:nvPr>
        </p:nvSpPr>
        <p:spPr/>
        <p:txBody>
          <a:bodyPr/>
          <a:lstStyle/>
          <a:p>
            <a:fld id="{6D06C065-A3BC-4A25-9680-0263F067127D}" type="slidenum">
              <a:rPr lang="en-US" smtClean="0"/>
              <a:t>8</a:t>
            </a:fld>
            <a:endParaRPr lang="en-US"/>
          </a:p>
        </p:txBody>
      </p:sp>
    </p:spTree>
    <p:extLst>
      <p:ext uri="{BB962C8B-B14F-4D97-AF65-F5344CB8AC3E}">
        <p14:creationId xmlns:p14="http://schemas.microsoft.com/office/powerpoint/2010/main" val="4095041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Then we tried to see whether the forward selection and backward elimination were able to improve the results or not. We kept certain amount of features from both methods based on their corresponding metrics as presented on the slide, and fitted a linear regression model respectively on those selected variables also with a 95% CI, we found that even though both models could explain slightly more data than linear regression alone according to the higher r-squares, they might be subject to finding the local optimal solution and incurred to more errors. </a:t>
            </a:r>
          </a:p>
        </p:txBody>
      </p:sp>
      <p:sp>
        <p:nvSpPr>
          <p:cNvPr id="4" name="Slide Number Placeholder 3"/>
          <p:cNvSpPr>
            <a:spLocks noGrp="1"/>
          </p:cNvSpPr>
          <p:nvPr>
            <p:ph type="sldNum" sz="quarter" idx="5"/>
          </p:nvPr>
        </p:nvSpPr>
        <p:spPr/>
        <p:txBody>
          <a:bodyPr/>
          <a:lstStyle/>
          <a:p>
            <a:fld id="{6D06C065-A3BC-4A25-9680-0263F067127D}" type="slidenum">
              <a:rPr lang="en-US" smtClean="0"/>
              <a:t>9</a:t>
            </a:fld>
            <a:endParaRPr lang="en-US"/>
          </a:p>
        </p:txBody>
      </p:sp>
    </p:spTree>
    <p:extLst>
      <p:ext uri="{BB962C8B-B14F-4D97-AF65-F5344CB8AC3E}">
        <p14:creationId xmlns:p14="http://schemas.microsoft.com/office/powerpoint/2010/main" val="2662897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sum up on the first part, all models seem to share some common important features. We picked linear regression alone to be the winner in this group because the results were only slightly </a:t>
            </a:r>
            <a:r>
              <a:rPr lang="en-US" err="1"/>
              <a:t>differnt</a:t>
            </a:r>
            <a:r>
              <a:rPr lang="en-US"/>
              <a:t> and we were more concerned about the mean squared errors</a:t>
            </a:r>
          </a:p>
        </p:txBody>
      </p:sp>
      <p:sp>
        <p:nvSpPr>
          <p:cNvPr id="4" name="Slide Number Placeholder 3"/>
          <p:cNvSpPr>
            <a:spLocks noGrp="1"/>
          </p:cNvSpPr>
          <p:nvPr>
            <p:ph type="sldNum" sz="quarter" idx="5"/>
          </p:nvPr>
        </p:nvSpPr>
        <p:spPr/>
        <p:txBody>
          <a:bodyPr/>
          <a:lstStyle/>
          <a:p>
            <a:fld id="{6D06C065-A3BC-4A25-9680-0263F067127D}" type="slidenum">
              <a:rPr lang="en-US" smtClean="0"/>
              <a:t>10</a:t>
            </a:fld>
            <a:endParaRPr lang="en-US"/>
          </a:p>
        </p:txBody>
      </p:sp>
    </p:spTree>
    <p:extLst>
      <p:ext uri="{BB962C8B-B14F-4D97-AF65-F5344CB8AC3E}">
        <p14:creationId xmlns:p14="http://schemas.microsoft.com/office/powerpoint/2010/main" val="2537303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u="sng"/>
              <a:t>As stated previously, our focus of this project was on creating a tool for governments to use to inform their policy making on factors that could influence communities and thereby crime rates.</a:t>
            </a:r>
            <a:endParaRPr lang="en-US"/>
          </a:p>
          <a:p>
            <a:endParaRPr lang="en-US" i="1" u="sng">
              <a:cs typeface="Calibri"/>
            </a:endParaRPr>
          </a:p>
          <a:p>
            <a:r>
              <a:rPr lang="en-US">
                <a:cs typeface="Calibri" panose="020F0502020204030204"/>
              </a:rPr>
              <a:t>A few important notes must be discussed before we outline our contextual interpretation of these variables.</a:t>
            </a:r>
          </a:p>
          <a:p>
            <a:endParaRPr lang="en-US">
              <a:cs typeface="Calibri" panose="020F0502020204030204"/>
            </a:endParaRPr>
          </a:p>
          <a:p>
            <a:r>
              <a:rPr lang="en-US">
                <a:cs typeface="Calibri" panose="020F0502020204030204"/>
              </a:rPr>
              <a:t>One: </a:t>
            </a:r>
          </a:p>
          <a:p>
            <a:pPr marL="171450" indent="-171450">
              <a:buFont typeface="Arial"/>
              <a:buChar char="•"/>
            </a:pPr>
            <a:r>
              <a:rPr lang="en-US">
                <a:cs typeface="Calibri" panose="020F0502020204030204"/>
              </a:rPr>
              <a:t>We must again highlight the word "INFORM", understanding the relationships of influence can only help you choose a policy or program based on their known effects, but does not choose for you.</a:t>
            </a:r>
          </a:p>
          <a:p>
            <a:endParaRPr lang="en-US"/>
          </a:p>
          <a:p>
            <a:r>
              <a:rPr lang="en-US">
                <a:cs typeface="Calibri"/>
              </a:rPr>
              <a:t>Two: </a:t>
            </a:r>
          </a:p>
          <a:p>
            <a:pPr marL="171450" indent="-171450">
              <a:buFont typeface="Arial"/>
              <a:buChar char="•"/>
            </a:pPr>
            <a:r>
              <a:rPr lang="en-US">
                <a:cs typeface="Calibri"/>
              </a:rPr>
              <a:t>Our project is not trying to evaluate causation. Therefore our business suggestions do not imply that.</a:t>
            </a:r>
          </a:p>
          <a:p>
            <a:endParaRPr lang="en-US">
              <a:cs typeface="Calibri"/>
            </a:endParaRPr>
          </a:p>
          <a:p>
            <a:r>
              <a:rPr lang="en-US">
                <a:cs typeface="Calibri"/>
              </a:rPr>
              <a:t> Three</a:t>
            </a:r>
          </a:p>
          <a:p>
            <a:pPr marL="171450" indent="-171450">
              <a:buFont typeface="Arial"/>
              <a:buChar char="•"/>
            </a:pPr>
            <a:r>
              <a:rPr lang="en-US">
                <a:cs typeface="Calibri"/>
              </a:rPr>
              <a:t>Professional understanding and context is required to accurately interpret the model and come up with the best solutions.</a:t>
            </a:r>
          </a:p>
          <a:p>
            <a:endParaRPr lang="en-US"/>
          </a:p>
          <a:p>
            <a:r>
              <a:rPr lang="en-US">
                <a:cs typeface="Calibri"/>
              </a:rPr>
              <a:t>We broke down our 6 variables into 4 broader categories that we believe policy should be focused around.</a:t>
            </a:r>
          </a:p>
          <a:p>
            <a:endParaRPr lang="en-US">
              <a:cs typeface="Calibri"/>
            </a:endParaRPr>
          </a:p>
          <a:p>
            <a:pPr marL="171450" indent="-171450">
              <a:buFont typeface="Arial"/>
              <a:buChar char="•"/>
            </a:pPr>
            <a:r>
              <a:rPr lang="en-US">
                <a:cs typeface="Calibri"/>
              </a:rPr>
              <a:t>Family Structure</a:t>
            </a:r>
          </a:p>
          <a:p>
            <a:pPr marL="628650" lvl="1" indent="-171450">
              <a:buFont typeface="Arial"/>
              <a:buChar char="•"/>
            </a:pPr>
            <a:r>
              <a:rPr lang="en-US">
                <a:cs typeface="Calibri"/>
              </a:rPr>
              <a:t>While the government can't mandate family structure it can influence it, especially at the local level.</a:t>
            </a:r>
          </a:p>
          <a:p>
            <a:pPr marL="628650" lvl="1" indent="-171450">
              <a:buFont typeface="Arial"/>
              <a:buChar char="•"/>
            </a:pPr>
            <a:r>
              <a:rPr lang="en-US">
                <a:cs typeface="Calibri"/>
              </a:rPr>
              <a:t>Here we would recommend increasing funds into planned parent hood, and sexual education.</a:t>
            </a:r>
          </a:p>
          <a:p>
            <a:pPr marL="171450" indent="-171450">
              <a:buFont typeface="Arial"/>
              <a:buChar char="•"/>
            </a:pPr>
            <a:r>
              <a:rPr lang="en-US">
                <a:cs typeface="Calibri"/>
              </a:rPr>
              <a:t>Education</a:t>
            </a:r>
          </a:p>
          <a:p>
            <a:pPr marL="628650" lvl="1" indent="-171450">
              <a:buFont typeface="Arial"/>
              <a:buChar char="•"/>
            </a:pPr>
            <a:r>
              <a:rPr lang="en-US">
                <a:cs typeface="Calibri"/>
              </a:rPr>
              <a:t>Our suggestion is local governments emphasize programs that try to increase public buy-in to the community. </a:t>
            </a:r>
          </a:p>
          <a:p>
            <a:pPr marL="628650" lvl="1" indent="-171450">
              <a:buFont typeface="Arial"/>
              <a:buChar char="•"/>
            </a:pPr>
            <a:r>
              <a:rPr lang="en-US">
                <a:cs typeface="Calibri"/>
              </a:rPr>
              <a:t>Creating the idea of investing in themselves, and establishing the desire to give back and build stronger bonds amongst their local peers.</a:t>
            </a:r>
          </a:p>
          <a:p>
            <a:pPr lvl="1"/>
            <a:endParaRPr lang="en-US">
              <a:cs typeface="Calibri"/>
            </a:endParaRPr>
          </a:p>
          <a:p>
            <a:endParaRPr lang="en-US">
              <a:cs typeface="Calibri"/>
            </a:endParaRPr>
          </a:p>
          <a:p>
            <a:pPr marL="171450" indent="-171450">
              <a:buFont typeface="Arial"/>
              <a:buChar char="•"/>
            </a:pPr>
            <a:r>
              <a:rPr lang="en-US">
                <a:cs typeface="Calibri"/>
              </a:rPr>
              <a:t>Presentation and Eliminating Empty Space</a:t>
            </a:r>
          </a:p>
          <a:p>
            <a:pPr marL="971550" indent="-171450">
              <a:buFont typeface="Arial"/>
              <a:buChar char="•"/>
            </a:pPr>
            <a:r>
              <a:rPr lang="en-US"/>
              <a:t>Vacant homes can become an unguarded location for criminal activity </a:t>
            </a:r>
            <a:endParaRPr lang="en-US">
              <a:cs typeface="Calibri" panose="020F0502020204030204"/>
            </a:endParaRPr>
          </a:p>
          <a:p>
            <a:pPr marL="971550" indent="-171450">
              <a:buFont typeface="Arial"/>
              <a:buChar char="•"/>
            </a:pPr>
            <a:r>
              <a:rPr lang="en-US">
                <a:cs typeface="Calibri" panose="020F0502020204030204"/>
              </a:rPr>
              <a:t>We propose emphasizing policy to clean up the presentation of communities and re-purpose vacant spaces.</a:t>
            </a:r>
          </a:p>
          <a:p>
            <a:pPr lvl="3" indent="-171450">
              <a:buFont typeface="Arial"/>
              <a:buChar char="•"/>
            </a:pPr>
            <a:r>
              <a:rPr lang="en-US"/>
              <a:t>https://case.edu/socialwork/sites/case.edu.socialwork/files/2018-10/vacant_distressed_props_comm_health_safety.pdf</a:t>
            </a:r>
            <a:endParaRPr lang="en-US">
              <a:cs typeface="Calibri" panose="020F0502020204030204"/>
            </a:endParaRPr>
          </a:p>
          <a:p>
            <a:pPr marL="800100" lvl="1"/>
            <a:endParaRPr lang="en-US">
              <a:cs typeface="Calibri" panose="020F0502020204030204"/>
            </a:endParaRPr>
          </a:p>
          <a:p>
            <a:pPr marL="171450" indent="-171450">
              <a:buFont typeface="Arial"/>
              <a:buChar char="•"/>
            </a:pPr>
            <a:r>
              <a:rPr lang="en-US">
                <a:cs typeface="Calibri" panose="020F0502020204030204"/>
              </a:rPr>
              <a:t>Working Class Health</a:t>
            </a:r>
          </a:p>
          <a:p>
            <a:pPr marL="1143000" lvl="1" indent="-171450">
              <a:buFont typeface="Arial"/>
              <a:buChar char="•"/>
            </a:pPr>
            <a:r>
              <a:rPr lang="en-US">
                <a:cs typeface="Calibri" panose="020F0502020204030204"/>
              </a:rPr>
              <a:t>We recommend emphasizing policy and programs that create work opportunities and training for single mothers, and young teenagers.</a:t>
            </a:r>
          </a:p>
          <a:p>
            <a:pPr marL="1143000" lvl="1" indent="-171450">
              <a:buFont typeface="Arial"/>
              <a:buChar char="•"/>
            </a:pPr>
            <a:r>
              <a:rPr lang="en-US">
                <a:cs typeface="Calibri" panose="020F0502020204030204"/>
              </a:rPr>
              <a:t>Thereby stimulating the local economy, creating role models in the family structure and empowering women, and eliminating downtime of youth</a:t>
            </a:r>
            <a:endParaRPr lang="en-US"/>
          </a:p>
          <a:p>
            <a:endParaRPr lang="en-US"/>
          </a:p>
          <a:p>
            <a:r>
              <a:rPr lang="en-US">
                <a:cs typeface="Calibri"/>
              </a:rPr>
              <a:t>In Conclusion:</a:t>
            </a:r>
            <a:endParaRPr lang="en-US"/>
          </a:p>
          <a:p>
            <a:endParaRPr lang="en-US"/>
          </a:p>
          <a:p>
            <a:r>
              <a:rPr lang="en-US"/>
              <a:t>We encountered many different challenges throughout the project.</a:t>
            </a:r>
          </a:p>
          <a:p>
            <a:r>
              <a:rPr lang="en-US"/>
              <a:t>It revealed to the team the real level of detail and effort that must be put into such a complex problem of this nature. </a:t>
            </a:r>
            <a:endParaRPr lang="en-US">
              <a:cs typeface="Calibri"/>
            </a:endParaRPr>
          </a:p>
          <a:p>
            <a:r>
              <a:rPr lang="en-US"/>
              <a:t>Our project can only serve as a template for another to dedicate time and gather “hard” real world conclusions after extensive research.</a:t>
            </a:r>
            <a:endParaRPr lang="en-US">
              <a:cs typeface="Calibri"/>
            </a:endParaRPr>
          </a:p>
          <a:p>
            <a:endParaRPr lang="en-US">
              <a:cs typeface="Calibri"/>
            </a:endParaRPr>
          </a:p>
          <a:p>
            <a:endParaRPr lang="en-US">
              <a:cs typeface="Calibri"/>
            </a:endParaRPr>
          </a:p>
          <a:p>
            <a:endParaRPr lang="en-US"/>
          </a:p>
          <a:p>
            <a:r>
              <a:rPr lang="en-US" i="1" u="sng"/>
              <a:t>As stated previously, our focus of this project was on creating a tool for governments to use to inform their policy making on factors that could influence communities and thereby crime rates.</a:t>
            </a:r>
            <a:endParaRPr lang="en-US"/>
          </a:p>
          <a:p>
            <a:endParaRPr lang="en-US"/>
          </a:p>
          <a:p>
            <a:r>
              <a:rPr lang="en-US" i="1" u="sng"/>
              <a:t>This means understanding the relationship between the variables and crime, not necessarily an accurate prediction of the crime rate.</a:t>
            </a:r>
            <a:endParaRPr lang="en-US"/>
          </a:p>
          <a:p>
            <a:endParaRPr lang="en-US"/>
          </a:p>
          <a:p>
            <a:r>
              <a:rPr lang="en-US" i="1" u="sng"/>
              <a:t>As we discussed, these are the variables that our final model has concluded to be the most influential variables.</a:t>
            </a:r>
            <a:endParaRPr lang="en-US"/>
          </a:p>
          <a:p>
            <a:endParaRPr lang="en-US">
              <a:cs typeface="Calibri"/>
            </a:endParaRPr>
          </a:p>
          <a:p>
            <a:endParaRPr lang="en-US">
              <a:cs typeface="Calibri"/>
            </a:endParaRPr>
          </a:p>
          <a:p>
            <a:r>
              <a:rPr lang="en-US">
                <a:cs typeface="Calibri"/>
              </a:rPr>
              <a:t>Variable Descriptions</a:t>
            </a:r>
            <a:endParaRPr lang="en-US"/>
          </a:p>
          <a:p>
            <a:r>
              <a:rPr lang="en-US"/>
              <a:t>percentage of kids born to parents never married</a:t>
            </a:r>
            <a:endParaRPr lang="en-US">
              <a:cs typeface="Calibri" panose="020F0502020204030204"/>
            </a:endParaRPr>
          </a:p>
          <a:p>
            <a:endParaRPr lang="en-US"/>
          </a:p>
          <a:p>
            <a:r>
              <a:rPr lang="en-US"/>
              <a:t> percentage of families (with kids) that are headed by two parents</a:t>
            </a:r>
            <a:endParaRPr lang="en-US">
              <a:cs typeface="Calibri" panose="020F0502020204030204"/>
            </a:endParaRPr>
          </a:p>
          <a:p>
            <a:endParaRPr lang="en-US"/>
          </a:p>
          <a:p>
            <a:r>
              <a:rPr lang="en-US"/>
              <a:t>percentage of moms of kids under 18 in labor force </a:t>
            </a:r>
            <a:endParaRPr lang="en-US">
              <a:cs typeface="Calibri" panose="020F0502020204030204"/>
            </a:endParaRPr>
          </a:p>
          <a:p>
            <a:endParaRPr lang="en-US">
              <a:cs typeface="Calibri" panose="020F0502020204030204"/>
            </a:endParaRPr>
          </a:p>
          <a:p>
            <a:r>
              <a:rPr lang="en-US"/>
              <a:t>percent of vacant housing that is boarded up</a:t>
            </a:r>
            <a:endParaRPr lang="en-US">
              <a:cs typeface="Calibri" panose="020F0502020204030204"/>
            </a:endParaRPr>
          </a:p>
          <a:p>
            <a:endParaRPr lang="en-US"/>
          </a:p>
          <a:p>
            <a:r>
              <a:rPr lang="en-US"/>
              <a:t>-</a:t>
            </a:r>
            <a:r>
              <a:rPr lang="en-US" err="1"/>
              <a:t>PctEmplProfServ</a:t>
            </a:r>
            <a:endParaRPr lang="en-US" err="1">
              <a:cs typeface="Calibri"/>
            </a:endParaRPr>
          </a:p>
          <a:p>
            <a:r>
              <a:rPr lang="en-US"/>
              <a:t> percentage of people 16 and over who are employed in professional services</a:t>
            </a:r>
            <a:endParaRPr lang="en-US">
              <a:cs typeface="Calibri"/>
            </a:endParaRPr>
          </a:p>
          <a:p>
            <a:endParaRPr lang="en-US">
              <a:cs typeface="Calibri"/>
            </a:endParaRPr>
          </a:p>
          <a:p>
            <a:pPr marL="800100" lvl="1" indent="-171450">
              <a:lnSpc>
                <a:spcPct val="90000"/>
              </a:lnSpc>
              <a:spcBef>
                <a:spcPts val="1000"/>
              </a:spcBef>
              <a:buFont typeface="Arial"/>
              <a:buChar char="•"/>
            </a:pPr>
            <a:endParaRPr lang="en-US">
              <a:cs typeface="Calibri"/>
            </a:endParaRPr>
          </a:p>
          <a:p>
            <a:pPr marL="342900" indent="-171450">
              <a:lnSpc>
                <a:spcPct val="90000"/>
              </a:lnSpc>
              <a:spcBef>
                <a:spcPts val="1000"/>
              </a:spcBef>
              <a:buFont typeface="Arial"/>
              <a:buChar char="•"/>
            </a:pPr>
            <a:r>
              <a:rPr lang="en-US"/>
              <a:t>Original Schema: </a:t>
            </a:r>
            <a:r>
              <a:rPr lang="en-US">
                <a:hlinkClick r:id="rId3"/>
              </a:rPr>
              <a:t>https://archive.ics.uci.edu/ml/datasets/communities+and+crime</a:t>
            </a:r>
            <a:endParaRPr lang="en-US">
              <a:cs typeface="Calibri"/>
            </a:endParaRPr>
          </a:p>
        </p:txBody>
      </p:sp>
      <p:sp>
        <p:nvSpPr>
          <p:cNvPr id="4" name="Slide Number Placeholder 3"/>
          <p:cNvSpPr>
            <a:spLocks noGrp="1"/>
          </p:cNvSpPr>
          <p:nvPr>
            <p:ph type="sldNum" sz="quarter" idx="5"/>
          </p:nvPr>
        </p:nvSpPr>
        <p:spPr/>
        <p:txBody>
          <a:bodyPr/>
          <a:lstStyle/>
          <a:p>
            <a:fld id="{6D06C065-A3BC-4A25-9680-0263F067127D}" type="slidenum">
              <a:rPr lang="en-US"/>
              <a:t>15</a:t>
            </a:fld>
            <a:endParaRPr lang="en-US"/>
          </a:p>
        </p:txBody>
      </p:sp>
    </p:spTree>
    <p:extLst>
      <p:ext uri="{BB962C8B-B14F-4D97-AF65-F5344CB8AC3E}">
        <p14:creationId xmlns:p14="http://schemas.microsoft.com/office/powerpoint/2010/main" val="2061065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98158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932080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976777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4122197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65482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479249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87491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47897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90545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90705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7582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45051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84617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11/20/2022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654571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11/20/2022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03581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11/20/2022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931656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3019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11/20/2022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1932840043"/>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microsoft.com/office/2018/10/relationships/comments" Target="../comments/modernComment_107_E55C412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case.edu/socialwork/healthcounseling/sites/case.edu.socialwork/files/2018-10/vacant_distressed_props_comm_health_safety.pdf" TargetMode="External"/><Relationship Id="rId7" Type="http://schemas.openxmlformats.org/officeDocument/2006/relationships/hyperlink" Target="https://doi.org/10.1111/j.1468-0297.2011.02430.x" TargetMode="External"/><Relationship Id="rId2" Type="http://schemas.openxmlformats.org/officeDocument/2006/relationships/hyperlink" Target="https://doi.org/10.1016/j.procs.2017.10.018" TargetMode="External"/><Relationship Id="rId1" Type="http://schemas.openxmlformats.org/officeDocument/2006/relationships/slideLayout" Target="../slideLayouts/slideLayout2.xml"/><Relationship Id="rId6" Type="http://schemas.openxmlformats.org/officeDocument/2006/relationships/hyperlink" Target="https://doi.org/10.1093/aler/ahac001" TargetMode="External"/><Relationship Id="rId5" Type="http://schemas.openxmlformats.org/officeDocument/2006/relationships/hyperlink" Target="https://doi.org/10.1111/j.1745-9125.2006.00042.x" TargetMode="External"/><Relationship Id="rId4" Type="http://schemas.openxmlformats.org/officeDocument/2006/relationships/hyperlink" Target="https://doi.org/10.1016/j.jeconom.2010.01.00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michaelbryantds/crimedata" TargetMode="External"/><Relationship Id="rId2" Type="http://schemas.openxmlformats.org/officeDocument/2006/relationships/hyperlink" Target="https://archive.ics.uci.edu/ml/datasets/Communities+and+Crim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itle 2"/>
          <p:cNvSpPr>
            <a:spLocks noGrp="1"/>
          </p:cNvSpPr>
          <p:nvPr>
            <p:ph type="subTitle" idx="1"/>
          </p:nvPr>
        </p:nvSpPr>
        <p:spPr>
          <a:xfrm>
            <a:off x="1154955" y="4777380"/>
            <a:ext cx="6974911" cy="861420"/>
          </a:xfrm>
        </p:spPr>
        <p:txBody>
          <a:bodyPr>
            <a:normAutofit/>
          </a:bodyPr>
          <a:lstStyle/>
          <a:p>
            <a:r>
              <a:rPr lang="en-US">
                <a:solidFill>
                  <a:schemeClr val="tx1">
                    <a:lumMod val="85000"/>
                    <a:lumOff val="15000"/>
                  </a:schemeClr>
                </a:solidFill>
              </a:rPr>
              <a:t>MGT 6203 Group 51</a:t>
            </a:r>
          </a:p>
        </p:txBody>
      </p:sp>
      <p:sp>
        <p:nvSpPr>
          <p:cNvPr id="2" name="Title 1"/>
          <p:cNvSpPr>
            <a:spLocks noGrp="1"/>
          </p:cNvSpPr>
          <p:nvPr>
            <p:ph type="ctrTitle"/>
          </p:nvPr>
        </p:nvSpPr>
        <p:spPr>
          <a:xfrm>
            <a:off x="1154955" y="1447800"/>
            <a:ext cx="6974915" cy="3329581"/>
          </a:xfrm>
        </p:spPr>
        <p:txBody>
          <a:bodyPr>
            <a:normAutofit/>
          </a:bodyPr>
          <a:lstStyle/>
          <a:p>
            <a:r>
              <a:rPr lang="en-US"/>
              <a:t>Crime in US Communities</a:t>
            </a:r>
          </a:p>
        </p:txBody>
      </p:sp>
      <p:sp>
        <p:nvSpPr>
          <p:cNvPr id="14" name="Rectangle 13">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6" descr="Text&#10;&#10;Description automatically generated">
            <a:extLst>
              <a:ext uri="{FF2B5EF4-FFF2-40B4-BE49-F238E27FC236}">
                <a16:creationId xmlns:a16="http://schemas.microsoft.com/office/drawing/2014/main" id="{D264F174-8A42-633A-17F7-785B20CDE499}"/>
              </a:ext>
            </a:extLst>
          </p:cNvPr>
          <p:cNvPicPr>
            <a:picLocks noChangeAspect="1"/>
          </p:cNvPicPr>
          <p:nvPr/>
        </p:nvPicPr>
        <p:blipFill>
          <a:blip r:embed="rId2"/>
          <a:stretch>
            <a:fillRect/>
          </a:stretch>
        </p:blipFill>
        <p:spPr>
          <a:xfrm>
            <a:off x="4724400" y="3016561"/>
            <a:ext cx="2743200" cy="824878"/>
          </a:xfrm>
          <a:prstGeom prst="rect">
            <a:avLst/>
          </a:prstGeom>
        </p:spPr>
      </p:pic>
      <p:sp>
        <p:nvSpPr>
          <p:cNvPr id="8" name="TextBox 7">
            <a:extLst>
              <a:ext uri="{FF2B5EF4-FFF2-40B4-BE49-F238E27FC236}">
                <a16:creationId xmlns:a16="http://schemas.microsoft.com/office/drawing/2014/main" id="{298BC760-0DAD-0AED-6BE7-0E63A6FF7E20}"/>
              </a:ext>
            </a:extLst>
          </p:cNvPr>
          <p:cNvSpPr txBox="1"/>
          <p:nvPr/>
        </p:nvSpPr>
        <p:spPr>
          <a:xfrm>
            <a:off x="9450385" y="2690177"/>
            <a:ext cx="293719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rtl="0"/>
            <a:endParaRPr lang="en-US"/>
          </a:p>
          <a:p>
            <a:pPr algn="ctr" rtl="0"/>
            <a:r>
              <a:rPr lang="en-US" sz="1800" b="0" i="0" kern="1200">
                <a:solidFill>
                  <a:schemeClr val="bg1"/>
                </a:solidFill>
                <a:latin typeface="Calibri"/>
                <a:ea typeface="+mn-ea"/>
                <a:cs typeface="+mn-cs"/>
              </a:rPr>
              <a:t>JENNY CHEN </a:t>
            </a:r>
          </a:p>
          <a:p>
            <a:pPr algn="ctr" rtl="0"/>
            <a:r>
              <a:rPr lang="en-US" sz="1800" b="0" i="0" kern="1200">
                <a:solidFill>
                  <a:schemeClr val="bg1"/>
                </a:solidFill>
                <a:latin typeface="Calibri"/>
                <a:ea typeface="+mn-ea"/>
                <a:cs typeface="+mn-cs"/>
              </a:rPr>
              <a:t>JONATHAN CASCIOLI </a:t>
            </a:r>
          </a:p>
          <a:p>
            <a:pPr algn="ctr" rtl="0"/>
            <a:r>
              <a:rPr lang="en-US" sz="1800" b="0" i="0" kern="1200">
                <a:solidFill>
                  <a:schemeClr val="bg1"/>
                </a:solidFill>
                <a:latin typeface="Calibri"/>
                <a:ea typeface="+mn-ea"/>
                <a:cs typeface="+mn-cs"/>
              </a:rPr>
              <a:t>MAKRAND KALYANKAR </a:t>
            </a:r>
          </a:p>
          <a:p>
            <a:pPr algn="ctr" rtl="0"/>
            <a:r>
              <a:rPr lang="en-US" sz="1800" b="0" i="0" kern="1200">
                <a:solidFill>
                  <a:schemeClr val="bg1"/>
                </a:solidFill>
                <a:latin typeface="Calibri"/>
                <a:ea typeface="+mn-ea"/>
                <a:cs typeface="+mn-cs"/>
              </a:rPr>
              <a:t>MEIR WEINER </a:t>
            </a:r>
          </a:p>
          <a:p>
            <a:pPr algn="ctr" rtl="0"/>
            <a:r>
              <a:rPr lang="en-US" sz="1800" b="0" i="0" kern="1200">
                <a:solidFill>
                  <a:schemeClr val="bg1"/>
                </a:solidFill>
                <a:latin typeface="Calibri"/>
                <a:ea typeface="+mn-ea"/>
                <a:cs typeface="+mn-cs"/>
              </a:rPr>
              <a:t>XIAOLU SU </a:t>
            </a:r>
            <a:endParaRPr lang="en-US"/>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93"/>
    </mc:Choice>
    <mc:Fallback xmlns="">
      <p:transition spd="slow" advTm="19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01351-7A20-606B-3BAB-71069140C2B2}"/>
              </a:ext>
            </a:extLst>
          </p:cNvPr>
          <p:cNvSpPr>
            <a:spLocks noGrp="1"/>
          </p:cNvSpPr>
          <p:nvPr>
            <p:ph type="title"/>
          </p:nvPr>
        </p:nvSpPr>
        <p:spPr>
          <a:xfrm>
            <a:off x="260408" y="433903"/>
            <a:ext cx="5021654" cy="1400530"/>
          </a:xfrm>
        </p:spPr>
        <p:txBody>
          <a:bodyPr>
            <a:normAutofit/>
          </a:bodyPr>
          <a:lstStyle/>
          <a:p>
            <a:pPr>
              <a:lnSpc>
                <a:spcPct val="90000"/>
              </a:lnSpc>
            </a:pPr>
            <a:r>
              <a:rPr lang="en-US" sz="2800"/>
              <a:t>Linear Regression with </a:t>
            </a:r>
            <a:r>
              <a:rPr lang="en-US" sz="2800">
                <a:ea typeface="+mj-lt"/>
                <a:cs typeface="+mj-lt"/>
              </a:rPr>
              <a:t>Greedy Algorithm</a:t>
            </a:r>
            <a:endParaRPr lang="en-US">
              <a:ea typeface="+mj-lt"/>
              <a:cs typeface="+mj-lt"/>
            </a:endParaRPr>
          </a:p>
        </p:txBody>
      </p:sp>
      <p:sp>
        <p:nvSpPr>
          <p:cNvPr id="19" name="Freeform: Shape 18">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1"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3" name="Rectangle 22">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Content Placeholder 2">
            <a:extLst>
              <a:ext uri="{FF2B5EF4-FFF2-40B4-BE49-F238E27FC236}">
                <a16:creationId xmlns:a16="http://schemas.microsoft.com/office/drawing/2014/main" id="{51D76176-5D2B-9B70-4513-2232B25EECF1}"/>
              </a:ext>
            </a:extLst>
          </p:cNvPr>
          <p:cNvSpPr>
            <a:spLocks noGrp="1"/>
          </p:cNvSpPr>
          <p:nvPr>
            <p:ph idx="1"/>
          </p:nvPr>
        </p:nvSpPr>
        <p:spPr>
          <a:xfrm>
            <a:off x="256192" y="1824222"/>
            <a:ext cx="5363128" cy="3879846"/>
          </a:xfrm>
        </p:spPr>
        <p:txBody>
          <a:bodyPr vert="horz" lIns="91440" tIns="45720" rIns="91440" bIns="45720" rtlCol="0" anchor="t">
            <a:noAutofit/>
          </a:bodyPr>
          <a:lstStyle/>
          <a:p>
            <a:pPr>
              <a:lnSpc>
                <a:spcPct val="90000"/>
              </a:lnSpc>
              <a:buClr>
                <a:srgbClr val="F7F7F7"/>
              </a:buClr>
            </a:pPr>
            <a:r>
              <a:rPr lang="en-US" sz="1400" b="1">
                <a:ea typeface="+mj-lt"/>
                <a:cs typeface="+mj-lt"/>
              </a:rPr>
              <a:t>Model Comparisons:</a:t>
            </a:r>
            <a:endParaRPr lang="en-US" b="1"/>
          </a:p>
          <a:p>
            <a:pPr lvl="1">
              <a:lnSpc>
                <a:spcPct val="90000"/>
              </a:lnSpc>
              <a:buClr>
                <a:srgbClr val="F7F7F7"/>
              </a:buClr>
            </a:pPr>
            <a:r>
              <a:rPr lang="en-US" sz="1350"/>
              <a:t>Linear Regression: </a:t>
            </a:r>
            <a:r>
              <a:rPr lang="en-US" sz="1350" b="1"/>
              <a:t>R-squared=0.55, MSE=0.138</a:t>
            </a:r>
          </a:p>
          <a:p>
            <a:pPr lvl="1">
              <a:lnSpc>
                <a:spcPct val="90000"/>
              </a:lnSpc>
              <a:buClr>
                <a:srgbClr val="F7F7F7"/>
              </a:buClr>
            </a:pPr>
            <a:r>
              <a:rPr lang="en-US" sz="1350"/>
              <a:t>Forward Selection: </a:t>
            </a:r>
            <a:r>
              <a:rPr lang="en-US" sz="1350" b="1"/>
              <a:t>R-squared=0.57, MSE=0.142</a:t>
            </a:r>
          </a:p>
          <a:p>
            <a:pPr lvl="1">
              <a:lnSpc>
                <a:spcPct val="90000"/>
              </a:lnSpc>
              <a:buClr>
                <a:srgbClr val="F7F7F7"/>
              </a:buClr>
            </a:pPr>
            <a:r>
              <a:rPr lang="en-US" sz="1350">
                <a:ea typeface="+mj-lt"/>
                <a:cs typeface="+mj-lt"/>
              </a:rPr>
              <a:t>Backward Elimination: </a:t>
            </a:r>
            <a:r>
              <a:rPr lang="en-US" sz="1350" b="1">
                <a:ea typeface="+mj-lt"/>
                <a:cs typeface="+mj-lt"/>
              </a:rPr>
              <a:t>R-squared=0.575, MSE=0.141</a:t>
            </a:r>
            <a:endParaRPr lang="en-US" sz="1350" b="1"/>
          </a:p>
          <a:p>
            <a:pPr lvl="1">
              <a:lnSpc>
                <a:spcPct val="90000"/>
              </a:lnSpc>
              <a:buClr>
                <a:srgbClr val="F7F7F7"/>
              </a:buClr>
            </a:pPr>
            <a:endParaRPr lang="en-US" sz="1200" b="1"/>
          </a:p>
          <a:p>
            <a:pPr marL="0" indent="0">
              <a:lnSpc>
                <a:spcPct val="90000"/>
              </a:lnSpc>
              <a:buClr>
                <a:srgbClr val="F7F7F7"/>
              </a:buClr>
              <a:buNone/>
            </a:pPr>
            <a:endParaRPr lang="en-US" sz="1400"/>
          </a:p>
          <a:p>
            <a:pPr>
              <a:lnSpc>
                <a:spcPct val="90000"/>
              </a:lnSpc>
              <a:buClr>
                <a:srgbClr val="F7F7F7"/>
              </a:buClr>
            </a:pPr>
            <a:r>
              <a:rPr lang="en-US" sz="1400" b="1"/>
              <a:t>Conclusion based on 3 models:</a:t>
            </a:r>
            <a:endParaRPr lang="en-US" sz="1400"/>
          </a:p>
          <a:p>
            <a:pPr lvl="1">
              <a:lnSpc>
                <a:spcPct val="90000"/>
              </a:lnSpc>
              <a:buClr>
                <a:srgbClr val="F7F7F7"/>
              </a:buClr>
            </a:pPr>
            <a:r>
              <a:rPr lang="en-US" sz="1400" b="1"/>
              <a:t>Linear Regression</a:t>
            </a:r>
            <a:r>
              <a:rPr lang="en-US" sz="1400"/>
              <a:t> alone</a:t>
            </a:r>
          </a:p>
          <a:p>
            <a:pPr lvl="1">
              <a:lnSpc>
                <a:spcPct val="90000"/>
              </a:lnSpc>
              <a:buClr>
                <a:srgbClr val="F7F7F7"/>
              </a:buClr>
            </a:pPr>
            <a:r>
              <a:rPr lang="en-US" sz="1400"/>
              <a:t>Greedy Algorithm might suffer from finding local optimal solution that cannot explain data effectively</a:t>
            </a:r>
          </a:p>
          <a:p>
            <a:pPr lvl="1">
              <a:lnSpc>
                <a:spcPct val="90000"/>
              </a:lnSpc>
              <a:buClr>
                <a:srgbClr val="F7F7F7"/>
              </a:buClr>
            </a:pPr>
            <a:endParaRPr lang="en-US" b="1"/>
          </a:p>
        </p:txBody>
      </p:sp>
      <p:pic>
        <p:nvPicPr>
          <p:cNvPr id="14" name="Picture 14">
            <a:extLst>
              <a:ext uri="{FF2B5EF4-FFF2-40B4-BE49-F238E27FC236}">
                <a16:creationId xmlns:a16="http://schemas.microsoft.com/office/drawing/2014/main" id="{E2FF0427-7795-3B4D-2C15-FB41F449AFF9}"/>
              </a:ext>
            </a:extLst>
          </p:cNvPr>
          <p:cNvPicPr>
            <a:picLocks noChangeAspect="1"/>
          </p:cNvPicPr>
          <p:nvPr/>
        </p:nvPicPr>
        <p:blipFill>
          <a:blip r:embed="rId4"/>
          <a:stretch>
            <a:fillRect/>
          </a:stretch>
        </p:blipFill>
        <p:spPr>
          <a:xfrm>
            <a:off x="5810469" y="1311644"/>
            <a:ext cx="5773682" cy="941470"/>
          </a:xfrm>
          <a:prstGeom prst="rect">
            <a:avLst/>
          </a:prstGeom>
        </p:spPr>
      </p:pic>
      <p:sp>
        <p:nvSpPr>
          <p:cNvPr id="16" name="TextBox 15">
            <a:extLst>
              <a:ext uri="{FF2B5EF4-FFF2-40B4-BE49-F238E27FC236}">
                <a16:creationId xmlns:a16="http://schemas.microsoft.com/office/drawing/2014/main" id="{E902FDDE-AE90-925D-D2B5-36A9B36BD43F}"/>
              </a:ext>
            </a:extLst>
          </p:cNvPr>
          <p:cNvSpPr txBox="1"/>
          <p:nvPr/>
        </p:nvSpPr>
        <p:spPr>
          <a:xfrm>
            <a:off x="5743056" y="2289261"/>
            <a:ext cx="260552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1"/>
                </a:solidFill>
              </a:rPr>
              <a:t>Model metrics comparisons</a:t>
            </a:r>
          </a:p>
        </p:txBody>
      </p:sp>
      <p:pic>
        <p:nvPicPr>
          <p:cNvPr id="18" name="Picture 19" descr="Calendar&#10;&#10;Description automatically generated">
            <a:extLst>
              <a:ext uri="{FF2B5EF4-FFF2-40B4-BE49-F238E27FC236}">
                <a16:creationId xmlns:a16="http://schemas.microsoft.com/office/drawing/2014/main" id="{111E58C7-8083-7C25-1540-4C276CC37303}"/>
              </a:ext>
            </a:extLst>
          </p:cNvPr>
          <p:cNvPicPr>
            <a:picLocks noChangeAspect="1"/>
          </p:cNvPicPr>
          <p:nvPr/>
        </p:nvPicPr>
        <p:blipFill>
          <a:blip r:embed="rId5"/>
          <a:stretch>
            <a:fillRect/>
          </a:stretch>
        </p:blipFill>
        <p:spPr>
          <a:xfrm>
            <a:off x="5810470" y="2974466"/>
            <a:ext cx="4319750" cy="3238861"/>
          </a:xfrm>
          <a:prstGeom prst="rect">
            <a:avLst/>
          </a:prstGeom>
        </p:spPr>
      </p:pic>
      <p:sp>
        <p:nvSpPr>
          <p:cNvPr id="22" name="TextBox 21">
            <a:extLst>
              <a:ext uri="{FF2B5EF4-FFF2-40B4-BE49-F238E27FC236}">
                <a16:creationId xmlns:a16="http://schemas.microsoft.com/office/drawing/2014/main" id="{27F2E7F1-43DA-074B-5606-4CA135BD9893}"/>
              </a:ext>
            </a:extLst>
          </p:cNvPr>
          <p:cNvSpPr txBox="1"/>
          <p:nvPr/>
        </p:nvSpPr>
        <p:spPr>
          <a:xfrm>
            <a:off x="10216107" y="4878024"/>
            <a:ext cx="171215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1"/>
                </a:solidFill>
              </a:rPr>
              <a:t>Scatterplot </a:t>
            </a:r>
            <a:endParaRPr lang="en-US">
              <a:solidFill>
                <a:schemeClr val="bg1"/>
              </a:solidFill>
            </a:endParaRPr>
          </a:p>
          <a:p>
            <a:r>
              <a:rPr lang="en-US" sz="1200" b="1">
                <a:solidFill>
                  <a:schemeClr val="bg1"/>
                </a:solidFill>
              </a:rPr>
              <a:t>gradience of oranges show feature hierarchy</a:t>
            </a:r>
            <a:endParaRPr lang="en-US">
              <a:solidFill>
                <a:schemeClr val="bg1"/>
              </a:solidFill>
            </a:endParaRPr>
          </a:p>
        </p:txBody>
      </p:sp>
      <p:pic>
        <p:nvPicPr>
          <p:cNvPr id="3" name="Picture 3" descr="Icon&#10;&#10;Description automatically generated">
            <a:extLst>
              <a:ext uri="{FF2B5EF4-FFF2-40B4-BE49-F238E27FC236}">
                <a16:creationId xmlns:a16="http://schemas.microsoft.com/office/drawing/2014/main" id="{4843304F-71A7-A63E-83CE-231AB1BCEF0A}"/>
              </a:ext>
            </a:extLst>
          </p:cNvPr>
          <p:cNvPicPr>
            <a:picLocks noChangeAspect="1"/>
          </p:cNvPicPr>
          <p:nvPr/>
        </p:nvPicPr>
        <p:blipFill>
          <a:blip r:embed="rId6"/>
          <a:stretch>
            <a:fillRect/>
          </a:stretch>
        </p:blipFill>
        <p:spPr>
          <a:xfrm>
            <a:off x="733720" y="4060596"/>
            <a:ext cx="276521" cy="276520"/>
          </a:xfrm>
          <a:prstGeom prst="rect">
            <a:avLst/>
          </a:prstGeom>
        </p:spPr>
      </p:pic>
    </p:spTree>
    <p:extLst>
      <p:ext uri="{BB962C8B-B14F-4D97-AF65-F5344CB8AC3E}">
        <p14:creationId xmlns:p14="http://schemas.microsoft.com/office/powerpoint/2010/main" val="164283542"/>
      </p:ext>
    </p:extLst>
  </p:cSld>
  <p:clrMapOvr>
    <a:masterClrMapping/>
  </p:clrMapOvr>
  <mc:AlternateContent xmlns:mc="http://schemas.openxmlformats.org/markup-compatibility/2006" xmlns:p14="http://schemas.microsoft.com/office/powerpoint/2010/main">
    <mc:Choice Requires="p14">
      <p:transition spd="slow" p14:dur="2000" advTm="19513"/>
    </mc:Choice>
    <mc:Fallback xmlns="">
      <p:transition spd="slow" advTm="1951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42C01351-7A20-606B-3BAB-71069140C2B2}"/>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Decision Tree</a:t>
            </a:r>
            <a:endParaRPr lang="en-US"/>
          </a:p>
        </p:txBody>
      </p:sp>
      <p:sp>
        <p:nvSpPr>
          <p:cNvPr id="3" name="Content Placeholder 2">
            <a:extLst>
              <a:ext uri="{FF2B5EF4-FFF2-40B4-BE49-F238E27FC236}">
                <a16:creationId xmlns:a16="http://schemas.microsoft.com/office/drawing/2014/main" id="{59DB8713-4331-9963-8404-D365B452723E}"/>
              </a:ext>
            </a:extLst>
          </p:cNvPr>
          <p:cNvSpPr>
            <a:spLocks noGrp="1"/>
          </p:cNvSpPr>
          <p:nvPr>
            <p:ph idx="1"/>
          </p:nvPr>
        </p:nvSpPr>
        <p:spPr>
          <a:xfrm>
            <a:off x="1103312" y="2763520"/>
            <a:ext cx="8946541" cy="3484879"/>
          </a:xfrm>
        </p:spPr>
        <p:txBody>
          <a:bodyPr vert="horz" lIns="91440" tIns="45720" rIns="91440" bIns="45720" rtlCol="0" anchor="t">
            <a:normAutofit/>
          </a:bodyPr>
          <a:lstStyle/>
          <a:p>
            <a:r>
              <a:rPr lang="en-US"/>
              <a:t>Potentially better at predictions/ better fit to the data while still having strong interpretability </a:t>
            </a:r>
          </a:p>
          <a:p>
            <a:pPr>
              <a:buClr>
                <a:srgbClr val="F7F7F7"/>
              </a:buClr>
            </a:pPr>
            <a:r>
              <a:rPr lang="en-US"/>
              <a:t>3 tree models: </a:t>
            </a:r>
          </a:p>
          <a:p>
            <a:pPr lvl="1">
              <a:buClr>
                <a:srgbClr val="F7F7F7"/>
              </a:buClr>
            </a:pPr>
            <a:r>
              <a:rPr lang="en-US"/>
              <a:t>1. All features, default hyperparameters</a:t>
            </a:r>
          </a:p>
          <a:p>
            <a:pPr lvl="1">
              <a:buClr>
                <a:srgbClr val="F7F7F7"/>
              </a:buClr>
            </a:pPr>
            <a:r>
              <a:rPr lang="en-US"/>
              <a:t>2. Feature selection, default hyperparameters</a:t>
            </a:r>
          </a:p>
          <a:p>
            <a:pPr lvl="1">
              <a:buClr>
                <a:srgbClr val="F7F7F7"/>
              </a:buClr>
            </a:pPr>
            <a:r>
              <a:rPr lang="en-US"/>
              <a:t>3. All features, tuned hyperparameters</a:t>
            </a:r>
          </a:p>
        </p:txBody>
      </p:sp>
    </p:spTree>
    <p:extLst>
      <p:ext uri="{BB962C8B-B14F-4D97-AF65-F5344CB8AC3E}">
        <p14:creationId xmlns:p14="http://schemas.microsoft.com/office/powerpoint/2010/main" val="157030746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01351-7A20-606B-3BAB-71069140C2B2}"/>
              </a:ext>
            </a:extLst>
          </p:cNvPr>
          <p:cNvSpPr>
            <a:spLocks noGrp="1"/>
          </p:cNvSpPr>
          <p:nvPr>
            <p:ph type="title"/>
          </p:nvPr>
        </p:nvSpPr>
        <p:spPr>
          <a:xfrm>
            <a:off x="260408" y="433903"/>
            <a:ext cx="5021654" cy="1400530"/>
          </a:xfrm>
        </p:spPr>
        <p:txBody>
          <a:bodyPr>
            <a:normAutofit/>
          </a:bodyPr>
          <a:lstStyle/>
          <a:p>
            <a:pPr>
              <a:lnSpc>
                <a:spcPct val="90000"/>
              </a:lnSpc>
            </a:pPr>
            <a:r>
              <a:rPr lang="en-US" sz="2800"/>
              <a:t>Decision Tree with Default Hyperparameters</a:t>
            </a:r>
          </a:p>
        </p:txBody>
      </p:sp>
      <p:sp>
        <p:nvSpPr>
          <p:cNvPr id="19" name="Freeform: Shape 18">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1"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5" descr="Chart&#10;&#10;Description automatically generated">
            <a:extLst>
              <a:ext uri="{FF2B5EF4-FFF2-40B4-BE49-F238E27FC236}">
                <a16:creationId xmlns:a16="http://schemas.microsoft.com/office/drawing/2014/main" id="{29AE85B9-60A5-1006-BF20-5AF6950AAE69}"/>
              </a:ext>
            </a:extLst>
          </p:cNvPr>
          <p:cNvPicPr>
            <a:picLocks noChangeAspect="1"/>
          </p:cNvPicPr>
          <p:nvPr/>
        </p:nvPicPr>
        <p:blipFill>
          <a:blip r:embed="rId3"/>
          <a:stretch>
            <a:fillRect/>
          </a:stretch>
        </p:blipFill>
        <p:spPr>
          <a:xfrm>
            <a:off x="5999776" y="3733329"/>
            <a:ext cx="4697996" cy="2833848"/>
          </a:xfrm>
          <a:prstGeom prst="rect">
            <a:avLst/>
          </a:prstGeom>
          <a:effectLst/>
        </p:spPr>
      </p:pic>
      <p:sp>
        <p:nvSpPr>
          <p:cNvPr id="23" name="Rectangle 22">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9DB8713-4331-9963-8404-D365B452723E}"/>
              </a:ext>
            </a:extLst>
          </p:cNvPr>
          <p:cNvSpPr>
            <a:spLocks noGrp="1"/>
          </p:cNvSpPr>
          <p:nvPr>
            <p:ph idx="1"/>
          </p:nvPr>
        </p:nvSpPr>
        <p:spPr>
          <a:xfrm>
            <a:off x="326261" y="1403807"/>
            <a:ext cx="4644923" cy="5079778"/>
          </a:xfrm>
        </p:spPr>
        <p:txBody>
          <a:bodyPr vert="horz" lIns="91440" tIns="45720" rIns="91440" bIns="45720" rtlCol="0" anchor="t">
            <a:noAutofit/>
          </a:bodyPr>
          <a:lstStyle/>
          <a:p>
            <a:pPr>
              <a:lnSpc>
                <a:spcPct val="90000"/>
              </a:lnSpc>
            </a:pPr>
            <a:r>
              <a:rPr lang="en-US" sz="1400"/>
              <a:t>Model 1:</a:t>
            </a:r>
          </a:p>
          <a:p>
            <a:pPr lvl="1">
              <a:lnSpc>
                <a:spcPct val="90000"/>
              </a:lnSpc>
              <a:buClr>
                <a:srgbClr val="F7F7F7"/>
              </a:buClr>
            </a:pPr>
            <a:r>
              <a:rPr lang="en-US" sz="1400"/>
              <a:t>Split dataset into same train/ test sets that were used for the linear regression</a:t>
            </a:r>
          </a:p>
          <a:p>
            <a:pPr lvl="1">
              <a:lnSpc>
                <a:spcPct val="90000"/>
              </a:lnSpc>
              <a:buClr>
                <a:srgbClr val="F7F7F7"/>
              </a:buClr>
            </a:pPr>
            <a:r>
              <a:rPr lang="en-US" sz="1400"/>
              <a:t>Fit tree including </a:t>
            </a:r>
            <a:r>
              <a:rPr lang="en-US" sz="1400" b="1"/>
              <a:t>ALL </a:t>
            </a:r>
            <a:r>
              <a:rPr lang="en-US" sz="1400"/>
              <a:t>features </a:t>
            </a:r>
          </a:p>
          <a:p>
            <a:pPr lvl="1">
              <a:lnSpc>
                <a:spcPct val="90000"/>
              </a:lnSpc>
              <a:buClr>
                <a:srgbClr val="F7F7F7"/>
              </a:buClr>
            </a:pPr>
            <a:r>
              <a:rPr lang="en-US" sz="1400"/>
              <a:t>Evaluated model by looking at difference between predicted and actual response in test set: MSE of </a:t>
            </a:r>
            <a:r>
              <a:rPr lang="en-US" sz="1400" b="1"/>
              <a:t>0.34</a:t>
            </a:r>
          </a:p>
          <a:p>
            <a:pPr marL="457200" lvl="1" indent="0">
              <a:lnSpc>
                <a:spcPct val="90000"/>
              </a:lnSpc>
              <a:buClr>
                <a:srgbClr val="F7F7F7"/>
              </a:buClr>
              <a:buNone/>
            </a:pPr>
            <a:endParaRPr lang="en-US" sz="1400" b="1">
              <a:ea typeface="+mj-lt"/>
              <a:cs typeface="+mj-lt"/>
            </a:endParaRPr>
          </a:p>
          <a:p>
            <a:pPr>
              <a:lnSpc>
                <a:spcPct val="90000"/>
              </a:lnSpc>
              <a:buClr>
                <a:srgbClr val="F7F7F7"/>
              </a:buClr>
            </a:pPr>
            <a:r>
              <a:rPr lang="en-US" sz="1400">
                <a:ea typeface="+mj-lt"/>
                <a:cs typeface="+mj-lt"/>
              </a:rPr>
              <a:t>Model 2:</a:t>
            </a:r>
          </a:p>
          <a:p>
            <a:pPr lvl="1">
              <a:lnSpc>
                <a:spcPct val="90000"/>
              </a:lnSpc>
              <a:buClr>
                <a:srgbClr val="F7F7F7"/>
              </a:buClr>
            </a:pPr>
            <a:r>
              <a:rPr lang="en-US" sz="1400"/>
              <a:t>Similar approach, but used </a:t>
            </a:r>
            <a:r>
              <a:rPr lang="en-US" sz="1400" err="1"/>
              <a:t>ExtraTreesRegressor</a:t>
            </a:r>
            <a:r>
              <a:rPr lang="en-US" sz="1400"/>
              <a:t> for feature selection</a:t>
            </a:r>
          </a:p>
          <a:p>
            <a:pPr lvl="1">
              <a:lnSpc>
                <a:spcPct val="90000"/>
              </a:lnSpc>
              <a:buClr>
                <a:srgbClr val="F7F7F7"/>
              </a:buClr>
            </a:pPr>
            <a:r>
              <a:rPr lang="en-US" sz="1400"/>
              <a:t>Modeled using the top 5 features based on importance and achieved a slightly lower MSE of </a:t>
            </a:r>
            <a:r>
              <a:rPr lang="en-US" sz="1400" b="1"/>
              <a:t>0.31</a:t>
            </a:r>
          </a:p>
          <a:p>
            <a:pPr marL="457200" lvl="1" indent="0">
              <a:lnSpc>
                <a:spcPct val="90000"/>
              </a:lnSpc>
              <a:buClr>
                <a:srgbClr val="F7F7F7"/>
              </a:buClr>
              <a:buNone/>
            </a:pPr>
            <a:endParaRPr lang="en-US" sz="1400" b="1">
              <a:ea typeface="+mj-lt"/>
              <a:cs typeface="+mj-lt"/>
            </a:endParaRPr>
          </a:p>
          <a:p>
            <a:pPr>
              <a:lnSpc>
                <a:spcPct val="90000"/>
              </a:lnSpc>
              <a:buClr>
                <a:srgbClr val="F7F7F7"/>
              </a:buClr>
            </a:pPr>
            <a:r>
              <a:rPr lang="en-US" sz="1400">
                <a:ea typeface="+mj-lt"/>
                <a:cs typeface="+mj-lt"/>
              </a:rPr>
              <a:t>In both models, the top two features were the same (</a:t>
            </a:r>
            <a:r>
              <a:rPr lang="en-US" sz="1400" err="1">
                <a:ea typeface="+mj-lt"/>
                <a:cs typeface="+mj-lt"/>
              </a:rPr>
              <a:t>PctKidsBornNeverMar</a:t>
            </a:r>
            <a:r>
              <a:rPr lang="en-US" sz="1400">
                <a:ea typeface="+mj-lt"/>
                <a:cs typeface="+mj-lt"/>
              </a:rPr>
              <a:t>, PctFam2Par)</a:t>
            </a:r>
            <a:endParaRPr lang="en-US" sz="1400"/>
          </a:p>
          <a:p>
            <a:pPr>
              <a:lnSpc>
                <a:spcPct val="90000"/>
              </a:lnSpc>
              <a:buClr>
                <a:srgbClr val="F7F7F7"/>
              </a:buClr>
            </a:pPr>
            <a:r>
              <a:rPr lang="en-US" sz="1400"/>
              <a:t>Both of these trees were quite deep and difficult to interpret</a:t>
            </a:r>
          </a:p>
          <a:p>
            <a:pPr>
              <a:lnSpc>
                <a:spcPct val="90000"/>
              </a:lnSpc>
              <a:buClr>
                <a:srgbClr val="F7F7F7"/>
              </a:buClr>
            </a:pPr>
            <a:endParaRPr lang="en-US" sz="1400"/>
          </a:p>
          <a:p>
            <a:pPr marL="457200" lvl="1" indent="0">
              <a:lnSpc>
                <a:spcPct val="90000"/>
              </a:lnSpc>
              <a:buClr>
                <a:srgbClr val="F7F7F7"/>
              </a:buClr>
              <a:buNone/>
            </a:pPr>
            <a:endParaRPr lang="en-US" sz="1600" b="1"/>
          </a:p>
          <a:p>
            <a:pPr lvl="1">
              <a:lnSpc>
                <a:spcPct val="90000"/>
              </a:lnSpc>
              <a:buClr>
                <a:srgbClr val="F7F7F7"/>
              </a:buClr>
            </a:pPr>
            <a:endParaRPr lang="en-US"/>
          </a:p>
          <a:p>
            <a:pPr lvl="1">
              <a:lnSpc>
                <a:spcPct val="90000"/>
              </a:lnSpc>
              <a:buClr>
                <a:srgbClr val="F7F7F7"/>
              </a:buClr>
            </a:pPr>
            <a:endParaRPr lang="en-US" b="1"/>
          </a:p>
        </p:txBody>
      </p:sp>
      <p:pic>
        <p:nvPicPr>
          <p:cNvPr id="4" name="Picture 4" descr="Chart, scatter chart&#10;&#10;Description automatically generated">
            <a:extLst>
              <a:ext uri="{FF2B5EF4-FFF2-40B4-BE49-F238E27FC236}">
                <a16:creationId xmlns:a16="http://schemas.microsoft.com/office/drawing/2014/main" id="{F91663D0-DBCB-F888-DFE6-FF9E4A178E5F}"/>
              </a:ext>
            </a:extLst>
          </p:cNvPr>
          <p:cNvPicPr>
            <a:picLocks noChangeAspect="1"/>
          </p:cNvPicPr>
          <p:nvPr/>
        </p:nvPicPr>
        <p:blipFill>
          <a:blip r:embed="rId4"/>
          <a:stretch>
            <a:fillRect/>
          </a:stretch>
        </p:blipFill>
        <p:spPr>
          <a:xfrm>
            <a:off x="6719870" y="714157"/>
            <a:ext cx="3953960" cy="2947204"/>
          </a:xfrm>
          <a:prstGeom prst="rect">
            <a:avLst/>
          </a:prstGeom>
          <a:effectLst/>
        </p:spPr>
      </p:pic>
      <p:sp>
        <p:nvSpPr>
          <p:cNvPr id="6" name="TextBox 5">
            <a:extLst>
              <a:ext uri="{FF2B5EF4-FFF2-40B4-BE49-F238E27FC236}">
                <a16:creationId xmlns:a16="http://schemas.microsoft.com/office/drawing/2014/main" id="{FB15B298-A9A2-A4FC-883C-ECA5E232EC6E}"/>
              </a:ext>
            </a:extLst>
          </p:cNvPr>
          <p:cNvSpPr txBox="1"/>
          <p:nvPr/>
        </p:nvSpPr>
        <p:spPr>
          <a:xfrm>
            <a:off x="10884368" y="1683925"/>
            <a:ext cx="950150" cy="6651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1"/>
                </a:solidFill>
              </a:rPr>
              <a:t>Model 1 predicted vs actual</a:t>
            </a:r>
          </a:p>
        </p:txBody>
      </p:sp>
      <p:sp>
        <p:nvSpPr>
          <p:cNvPr id="7" name="TextBox 6">
            <a:extLst>
              <a:ext uri="{FF2B5EF4-FFF2-40B4-BE49-F238E27FC236}">
                <a16:creationId xmlns:a16="http://schemas.microsoft.com/office/drawing/2014/main" id="{36EB86DA-E95A-B1C8-FFEE-C61F65CE2332}"/>
              </a:ext>
            </a:extLst>
          </p:cNvPr>
          <p:cNvSpPr txBox="1"/>
          <p:nvPr/>
        </p:nvSpPr>
        <p:spPr>
          <a:xfrm>
            <a:off x="10884368" y="4741332"/>
            <a:ext cx="106303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1"/>
                </a:solidFill>
              </a:rPr>
              <a:t>Model 1 feature importance</a:t>
            </a:r>
          </a:p>
        </p:txBody>
      </p:sp>
    </p:spTree>
    <p:extLst>
      <p:ext uri="{BB962C8B-B14F-4D97-AF65-F5344CB8AC3E}">
        <p14:creationId xmlns:p14="http://schemas.microsoft.com/office/powerpoint/2010/main" val="962502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01351-7A20-606B-3BAB-71069140C2B2}"/>
              </a:ext>
            </a:extLst>
          </p:cNvPr>
          <p:cNvSpPr>
            <a:spLocks noGrp="1"/>
          </p:cNvSpPr>
          <p:nvPr>
            <p:ph type="title"/>
          </p:nvPr>
        </p:nvSpPr>
        <p:spPr>
          <a:xfrm>
            <a:off x="260408" y="433903"/>
            <a:ext cx="5021654" cy="1400530"/>
          </a:xfrm>
        </p:spPr>
        <p:txBody>
          <a:bodyPr>
            <a:normAutofit/>
          </a:bodyPr>
          <a:lstStyle/>
          <a:p>
            <a:pPr>
              <a:lnSpc>
                <a:spcPct val="90000"/>
              </a:lnSpc>
            </a:pPr>
            <a:r>
              <a:rPr lang="en-US" sz="2800"/>
              <a:t>Decision Tree with Tuned Hyperparameters</a:t>
            </a:r>
          </a:p>
        </p:txBody>
      </p:sp>
      <p:sp>
        <p:nvSpPr>
          <p:cNvPr id="19" name="Freeform: Shape 18">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1"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3" name="Rectangle 22">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9DB8713-4331-9963-8404-D365B452723E}"/>
              </a:ext>
            </a:extLst>
          </p:cNvPr>
          <p:cNvSpPr>
            <a:spLocks noGrp="1"/>
          </p:cNvSpPr>
          <p:nvPr>
            <p:ph idx="1"/>
          </p:nvPr>
        </p:nvSpPr>
        <p:spPr>
          <a:xfrm>
            <a:off x="326261" y="1526103"/>
            <a:ext cx="4767220" cy="4195481"/>
          </a:xfrm>
        </p:spPr>
        <p:txBody>
          <a:bodyPr vert="horz" lIns="91440" tIns="45720" rIns="91440" bIns="45720" rtlCol="0" anchor="t">
            <a:normAutofit fontScale="77500" lnSpcReduction="20000"/>
          </a:bodyPr>
          <a:lstStyle/>
          <a:p>
            <a:pPr>
              <a:lnSpc>
                <a:spcPct val="90000"/>
              </a:lnSpc>
            </a:pPr>
            <a:r>
              <a:rPr lang="en-US" sz="1800"/>
              <a:t>Model 3:</a:t>
            </a:r>
          </a:p>
          <a:p>
            <a:pPr lvl="1">
              <a:lnSpc>
                <a:spcPct val="90000"/>
              </a:lnSpc>
              <a:buClr>
                <a:srgbClr val="8AD0D6"/>
              </a:buClr>
            </a:pPr>
            <a:r>
              <a:rPr lang="en-US" sz="1600"/>
              <a:t>Initialized hyperparameter ranges for tuning</a:t>
            </a:r>
          </a:p>
          <a:p>
            <a:pPr lvl="1">
              <a:lnSpc>
                <a:spcPct val="90000"/>
              </a:lnSpc>
              <a:buClr>
                <a:srgbClr val="8AD0D6"/>
              </a:buClr>
            </a:pPr>
            <a:endParaRPr lang="en-US" sz="1600"/>
          </a:p>
          <a:p>
            <a:pPr lvl="1">
              <a:lnSpc>
                <a:spcPct val="90000"/>
              </a:lnSpc>
              <a:buClr>
                <a:srgbClr val="8AD0D6"/>
              </a:buClr>
            </a:pPr>
            <a:endParaRPr lang="en-US" sz="1600"/>
          </a:p>
          <a:p>
            <a:pPr>
              <a:lnSpc>
                <a:spcPct val="90000"/>
              </a:lnSpc>
              <a:buClr>
                <a:srgbClr val="8AD0D6"/>
              </a:buClr>
            </a:pPr>
            <a:endParaRPr lang="en-US" sz="1800"/>
          </a:p>
          <a:p>
            <a:pPr lvl="1">
              <a:lnSpc>
                <a:spcPct val="90000"/>
              </a:lnSpc>
              <a:buClr>
                <a:srgbClr val="F7F7F7"/>
              </a:buClr>
            </a:pPr>
            <a:endParaRPr lang="en-US" sz="1600"/>
          </a:p>
          <a:p>
            <a:pPr lvl="1">
              <a:lnSpc>
                <a:spcPct val="90000"/>
              </a:lnSpc>
              <a:buClr>
                <a:srgbClr val="F7F7F7"/>
              </a:buClr>
            </a:pPr>
            <a:r>
              <a:rPr lang="en-US" sz="1600"/>
              <a:t>Performed a grid search to find the optimal set of parameters</a:t>
            </a:r>
            <a:endParaRPr lang="en-US" sz="1600" b="1"/>
          </a:p>
          <a:p>
            <a:pPr lvl="1">
              <a:lnSpc>
                <a:spcPct val="90000"/>
              </a:lnSpc>
              <a:buClr>
                <a:srgbClr val="F7F7F7"/>
              </a:buClr>
            </a:pPr>
            <a:r>
              <a:rPr lang="en-US" sz="1600"/>
              <a:t>Fit the model on the full feature set using the tuned hyperparameters</a:t>
            </a:r>
          </a:p>
          <a:p>
            <a:pPr lvl="1">
              <a:lnSpc>
                <a:spcPct val="90000"/>
              </a:lnSpc>
              <a:buClr>
                <a:srgbClr val="F7F7F7"/>
              </a:buClr>
            </a:pPr>
            <a:r>
              <a:rPr lang="en-US" sz="1600"/>
              <a:t>This model did the best in terms of prediction accuracy: MSE of </a:t>
            </a:r>
            <a:r>
              <a:rPr lang="en-US" sz="1600" b="1"/>
              <a:t>0.19</a:t>
            </a:r>
          </a:p>
          <a:p>
            <a:pPr lvl="1">
              <a:lnSpc>
                <a:spcPct val="90000"/>
              </a:lnSpc>
              <a:buClr>
                <a:srgbClr val="F7F7F7"/>
              </a:buClr>
            </a:pPr>
            <a:r>
              <a:rPr lang="en-US" sz="1600"/>
              <a:t>Most important features:</a:t>
            </a:r>
            <a:endParaRPr lang="en-US" sz="1600" b="1"/>
          </a:p>
          <a:p>
            <a:pPr lvl="2">
              <a:lnSpc>
                <a:spcPct val="90000"/>
              </a:lnSpc>
              <a:buClr>
                <a:srgbClr val="F7F7F7"/>
              </a:buClr>
            </a:pPr>
            <a:r>
              <a:rPr lang="en-US" sz="1400" err="1">
                <a:ea typeface="+mj-lt"/>
                <a:cs typeface="+mj-lt"/>
              </a:rPr>
              <a:t>PctKidsBornNeverMar</a:t>
            </a:r>
            <a:endParaRPr lang="en-US" sz="1400"/>
          </a:p>
          <a:p>
            <a:pPr lvl="2">
              <a:lnSpc>
                <a:spcPct val="90000"/>
              </a:lnSpc>
              <a:buClr>
                <a:srgbClr val="F7F7F7"/>
              </a:buClr>
            </a:pPr>
            <a:r>
              <a:rPr lang="en-US" sz="1400">
                <a:ea typeface="+mj-lt"/>
                <a:cs typeface="+mj-lt"/>
              </a:rPr>
              <a:t>PctFam2Par</a:t>
            </a:r>
            <a:endParaRPr lang="en-US" sz="1400"/>
          </a:p>
          <a:p>
            <a:pPr lvl="2">
              <a:lnSpc>
                <a:spcPct val="90000"/>
              </a:lnSpc>
              <a:buClr>
                <a:srgbClr val="F7F7F7"/>
              </a:buClr>
            </a:pPr>
            <a:r>
              <a:rPr lang="en-US" sz="1400" err="1">
                <a:ea typeface="+mj-lt"/>
                <a:cs typeface="+mj-lt"/>
              </a:rPr>
              <a:t>PctHousOccup</a:t>
            </a:r>
            <a:endParaRPr lang="en-US" sz="1400"/>
          </a:p>
          <a:p>
            <a:pPr lvl="2">
              <a:lnSpc>
                <a:spcPct val="90000"/>
              </a:lnSpc>
              <a:buClr>
                <a:srgbClr val="F7F7F7"/>
              </a:buClr>
            </a:pPr>
            <a:r>
              <a:rPr lang="en-US" sz="1400" err="1">
                <a:ea typeface="+mj-lt"/>
                <a:cs typeface="+mj-lt"/>
              </a:rPr>
              <a:t>PctStateEduFunding</a:t>
            </a:r>
            <a:endParaRPr lang="en-US" sz="1400">
              <a:ea typeface="+mj-lt"/>
              <a:cs typeface="+mj-lt"/>
            </a:endParaRPr>
          </a:p>
          <a:p>
            <a:pPr lvl="1">
              <a:lnSpc>
                <a:spcPct val="90000"/>
              </a:lnSpc>
              <a:buClr>
                <a:srgbClr val="F7F7F7"/>
              </a:buClr>
            </a:pPr>
            <a:endParaRPr lang="en-US" sz="1600"/>
          </a:p>
          <a:p>
            <a:pPr lvl="1">
              <a:lnSpc>
                <a:spcPct val="90000"/>
              </a:lnSpc>
              <a:buClr>
                <a:srgbClr val="F7F7F7"/>
              </a:buClr>
            </a:pPr>
            <a:endParaRPr lang="en-US"/>
          </a:p>
          <a:p>
            <a:pPr lvl="1">
              <a:lnSpc>
                <a:spcPct val="90000"/>
              </a:lnSpc>
              <a:buClr>
                <a:srgbClr val="F7F7F7"/>
              </a:buClr>
            </a:pPr>
            <a:endParaRPr lang="en-US" b="1"/>
          </a:p>
        </p:txBody>
      </p:sp>
      <p:pic>
        <p:nvPicPr>
          <p:cNvPr id="10" name="Picture 10" descr="Diagram&#10;&#10;Description automatically generated">
            <a:extLst>
              <a:ext uri="{FF2B5EF4-FFF2-40B4-BE49-F238E27FC236}">
                <a16:creationId xmlns:a16="http://schemas.microsoft.com/office/drawing/2014/main" id="{B799FBE9-1602-5317-998D-6E8D63DC3390}"/>
              </a:ext>
            </a:extLst>
          </p:cNvPr>
          <p:cNvPicPr>
            <a:picLocks noChangeAspect="1"/>
          </p:cNvPicPr>
          <p:nvPr/>
        </p:nvPicPr>
        <p:blipFill>
          <a:blip r:embed="rId3"/>
          <a:stretch>
            <a:fillRect/>
          </a:stretch>
        </p:blipFill>
        <p:spPr>
          <a:xfrm>
            <a:off x="5446816" y="1057555"/>
            <a:ext cx="6543303" cy="4742889"/>
          </a:xfrm>
          <a:prstGeom prst="rect">
            <a:avLst/>
          </a:prstGeom>
        </p:spPr>
      </p:pic>
      <p:pic>
        <p:nvPicPr>
          <p:cNvPr id="11" name="Picture 11" descr="Text&#10;&#10;Description automatically generated">
            <a:extLst>
              <a:ext uri="{FF2B5EF4-FFF2-40B4-BE49-F238E27FC236}">
                <a16:creationId xmlns:a16="http://schemas.microsoft.com/office/drawing/2014/main" id="{BF655982-B145-6848-716A-71E8864EFBEF}"/>
              </a:ext>
            </a:extLst>
          </p:cNvPr>
          <p:cNvPicPr>
            <a:picLocks noChangeAspect="1"/>
          </p:cNvPicPr>
          <p:nvPr/>
        </p:nvPicPr>
        <p:blipFill>
          <a:blip r:embed="rId4"/>
          <a:stretch>
            <a:fillRect/>
          </a:stretch>
        </p:blipFill>
        <p:spPr>
          <a:xfrm>
            <a:off x="637309" y="2107546"/>
            <a:ext cx="4821383" cy="851715"/>
          </a:xfrm>
          <a:prstGeom prst="rect">
            <a:avLst/>
          </a:prstGeom>
        </p:spPr>
      </p:pic>
    </p:spTree>
    <p:extLst>
      <p:ext uri="{BB962C8B-B14F-4D97-AF65-F5344CB8AC3E}">
        <p14:creationId xmlns:p14="http://schemas.microsoft.com/office/powerpoint/2010/main" val="4160754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42C01351-7A20-606B-3BAB-71069140C2B2}"/>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Final Model</a:t>
            </a:r>
            <a:endParaRPr lang="en-US"/>
          </a:p>
        </p:txBody>
      </p:sp>
      <p:sp>
        <p:nvSpPr>
          <p:cNvPr id="3" name="Content Placeholder 2">
            <a:extLst>
              <a:ext uri="{FF2B5EF4-FFF2-40B4-BE49-F238E27FC236}">
                <a16:creationId xmlns:a16="http://schemas.microsoft.com/office/drawing/2014/main" id="{59DB8713-4331-9963-8404-D365B452723E}"/>
              </a:ext>
            </a:extLst>
          </p:cNvPr>
          <p:cNvSpPr>
            <a:spLocks noGrp="1"/>
          </p:cNvSpPr>
          <p:nvPr>
            <p:ph idx="1"/>
          </p:nvPr>
        </p:nvSpPr>
        <p:spPr>
          <a:xfrm>
            <a:off x="1103312" y="2538353"/>
            <a:ext cx="9943726" cy="3608446"/>
          </a:xfrm>
        </p:spPr>
        <p:txBody>
          <a:bodyPr vert="horz" lIns="91440" tIns="45720" rIns="91440" bIns="45720" rtlCol="0" anchor="t">
            <a:normAutofit/>
          </a:bodyPr>
          <a:lstStyle/>
          <a:p>
            <a:r>
              <a:rPr lang="en-US"/>
              <a:t>Ultimately decided on the following linear regression model:</a:t>
            </a:r>
          </a:p>
          <a:p>
            <a:pPr>
              <a:buClr>
                <a:srgbClr val="F7F7F7"/>
              </a:buClr>
            </a:pPr>
            <a:r>
              <a:rPr lang="en-US" sz="1400" b="1" err="1">
                <a:solidFill>
                  <a:schemeClr val="accent1"/>
                </a:solidFill>
                <a:latin typeface="Century Gothic"/>
                <a:cs typeface="Courier New"/>
              </a:rPr>
              <a:t>ViolentCrimesPerPop</a:t>
            </a:r>
            <a:r>
              <a:rPr lang="en-US" sz="1400">
                <a:solidFill>
                  <a:schemeClr val="accent1"/>
                </a:solidFill>
                <a:latin typeface="Century Gothic"/>
                <a:cs typeface="Courier New"/>
              </a:rPr>
              <a:t> = 2.2961 + 0.0936 * </a:t>
            </a:r>
            <a:r>
              <a:rPr lang="en-US" sz="1400" b="1" err="1">
                <a:solidFill>
                  <a:schemeClr val="accent1"/>
                </a:solidFill>
                <a:latin typeface="Century Gothic"/>
                <a:ea typeface="+mj-lt"/>
                <a:cs typeface="+mj-lt"/>
              </a:rPr>
              <a:t>PctKidsBornNeverMar</a:t>
            </a:r>
            <a:r>
              <a:rPr lang="en-US" sz="1400">
                <a:solidFill>
                  <a:schemeClr val="accent1"/>
                </a:solidFill>
                <a:latin typeface="Century Gothic"/>
                <a:ea typeface="+mj-lt"/>
                <a:cs typeface="+mj-lt"/>
              </a:rPr>
              <a:t> – 0.0147 * </a:t>
            </a:r>
            <a:r>
              <a:rPr lang="en-US" sz="1400" b="1">
                <a:solidFill>
                  <a:schemeClr val="accent1"/>
                </a:solidFill>
                <a:latin typeface="Century Gothic"/>
                <a:ea typeface="+mj-lt"/>
                <a:cs typeface="+mj-lt"/>
              </a:rPr>
              <a:t>PctFam2Par</a:t>
            </a:r>
            <a:r>
              <a:rPr lang="en-US" sz="1400">
                <a:solidFill>
                  <a:schemeClr val="accent1"/>
                </a:solidFill>
                <a:latin typeface="Century Gothic"/>
                <a:ea typeface="+mj-lt"/>
                <a:cs typeface="+mj-lt"/>
              </a:rPr>
              <a:t> – 0.0108 * </a:t>
            </a:r>
            <a:r>
              <a:rPr lang="en-US" sz="1400" b="1" err="1">
                <a:solidFill>
                  <a:schemeClr val="accent1"/>
                </a:solidFill>
                <a:latin typeface="Century Gothic"/>
                <a:ea typeface="+mj-lt"/>
                <a:cs typeface="+mj-lt"/>
              </a:rPr>
              <a:t>PctWorkMom</a:t>
            </a:r>
            <a:r>
              <a:rPr lang="en-US" sz="1400">
                <a:solidFill>
                  <a:schemeClr val="accent1"/>
                </a:solidFill>
                <a:latin typeface="Century Gothic"/>
                <a:ea typeface="+mj-lt"/>
                <a:cs typeface="+mj-lt"/>
              </a:rPr>
              <a:t> + 0.0016 * </a:t>
            </a:r>
            <a:r>
              <a:rPr lang="en-US" sz="1400" b="1" err="1">
                <a:solidFill>
                  <a:schemeClr val="accent1"/>
                </a:solidFill>
                <a:latin typeface="Century Gothic"/>
                <a:ea typeface="+mj-lt"/>
                <a:cs typeface="+mj-lt"/>
              </a:rPr>
              <a:t>PctStateEduFnding</a:t>
            </a:r>
            <a:r>
              <a:rPr lang="en-US" sz="1400">
                <a:solidFill>
                  <a:schemeClr val="accent1"/>
                </a:solidFill>
                <a:latin typeface="Century Gothic"/>
                <a:ea typeface="+mj-lt"/>
                <a:cs typeface="+mj-lt"/>
              </a:rPr>
              <a:t> + 0.0101 * </a:t>
            </a:r>
            <a:r>
              <a:rPr lang="en-US" sz="1400" b="1" err="1">
                <a:solidFill>
                  <a:schemeClr val="accent1"/>
                </a:solidFill>
                <a:latin typeface="Century Gothic"/>
                <a:ea typeface="+mj-lt"/>
                <a:cs typeface="+mj-lt"/>
              </a:rPr>
              <a:t>PctVacantBoarded</a:t>
            </a:r>
            <a:r>
              <a:rPr lang="en-US" sz="1400">
                <a:solidFill>
                  <a:schemeClr val="accent1"/>
                </a:solidFill>
                <a:latin typeface="Century Gothic"/>
                <a:ea typeface="+mj-lt"/>
                <a:cs typeface="+mj-lt"/>
              </a:rPr>
              <a:t> – 0.0107 * </a:t>
            </a:r>
            <a:r>
              <a:rPr lang="en-US" sz="1400" b="1" err="1">
                <a:solidFill>
                  <a:schemeClr val="accent1"/>
                </a:solidFill>
                <a:latin typeface="Century Gothic"/>
                <a:ea typeface="+mj-lt"/>
                <a:cs typeface="+mj-lt"/>
              </a:rPr>
              <a:t>PctEmplProfServ</a:t>
            </a:r>
            <a:endParaRPr lang="en-US" sz="1400" b="1">
              <a:solidFill>
                <a:schemeClr val="accent1"/>
              </a:solidFill>
              <a:latin typeface="Century Gothic"/>
              <a:cs typeface="Courier New"/>
            </a:endParaRPr>
          </a:p>
          <a:p>
            <a:pPr>
              <a:buClr>
                <a:srgbClr val="F7F7F7"/>
              </a:buClr>
            </a:pPr>
            <a:r>
              <a:rPr lang="en-US"/>
              <a:t>Rationale: </a:t>
            </a:r>
          </a:p>
          <a:p>
            <a:pPr lvl="1">
              <a:buClr>
                <a:srgbClr val="F7F7F7"/>
              </a:buClr>
            </a:pPr>
            <a:r>
              <a:rPr lang="en-US"/>
              <a:t>Evaluation metric: lowest MSE </a:t>
            </a:r>
          </a:p>
          <a:p>
            <a:pPr lvl="1">
              <a:buClr>
                <a:srgbClr val="F7F7F7"/>
              </a:buClr>
            </a:pPr>
            <a:r>
              <a:rPr lang="en-US"/>
              <a:t>Most straightforward to interpret, explain, and predict</a:t>
            </a:r>
          </a:p>
          <a:p>
            <a:pPr>
              <a:buClr>
                <a:srgbClr val="F7F7F7"/>
              </a:buClr>
            </a:pPr>
            <a:r>
              <a:rPr lang="en-US"/>
              <a:t>Drawbacks:</a:t>
            </a:r>
          </a:p>
          <a:p>
            <a:pPr lvl="1">
              <a:buClr>
                <a:srgbClr val="F7F7F7"/>
              </a:buClr>
            </a:pPr>
            <a:r>
              <a:rPr lang="en-US"/>
              <a:t>multicollinearity</a:t>
            </a:r>
          </a:p>
          <a:p>
            <a:pPr lvl="1">
              <a:buClr>
                <a:srgbClr val="F7F7F7"/>
              </a:buClr>
            </a:pPr>
            <a:r>
              <a:rPr lang="en-US"/>
              <a:t>Prone to noise/ overfitting </a:t>
            </a:r>
            <a:endParaRPr lang="en-US">
              <a:ea typeface="+mj-lt"/>
              <a:cs typeface="+mj-lt"/>
            </a:endParaRPr>
          </a:p>
          <a:p>
            <a:pPr lvl="1">
              <a:buClr>
                <a:srgbClr val="F7F7F7"/>
              </a:buClr>
            </a:pPr>
            <a:endParaRPr lang="en-US"/>
          </a:p>
          <a:p>
            <a:pPr lvl="1">
              <a:buClr>
                <a:srgbClr val="F7F7F7"/>
              </a:buClr>
            </a:pPr>
            <a:endParaRPr lang="en-US"/>
          </a:p>
          <a:p>
            <a:pPr marL="457200" lvl="1" indent="0">
              <a:buClr>
                <a:srgbClr val="F7F7F7"/>
              </a:buClr>
              <a:buNone/>
            </a:pPr>
            <a:endParaRPr lang="en-US"/>
          </a:p>
          <a:p>
            <a:pPr lvl="1">
              <a:buClr>
                <a:srgbClr val="F7F7F7"/>
              </a:buClr>
            </a:pPr>
            <a:endParaRPr lang="en-US"/>
          </a:p>
        </p:txBody>
      </p:sp>
    </p:spTree>
    <p:extLst>
      <p:ext uri="{BB962C8B-B14F-4D97-AF65-F5344CB8AC3E}">
        <p14:creationId xmlns:p14="http://schemas.microsoft.com/office/powerpoint/2010/main" val="3848028453"/>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42C01351-7A20-606B-3BAB-71069140C2B2}"/>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Business Recommendation &amp; Suggested Next Steps</a:t>
            </a:r>
          </a:p>
        </p:txBody>
      </p:sp>
      <p:sp>
        <p:nvSpPr>
          <p:cNvPr id="3" name="Content Placeholder 2">
            <a:extLst>
              <a:ext uri="{FF2B5EF4-FFF2-40B4-BE49-F238E27FC236}">
                <a16:creationId xmlns:a16="http://schemas.microsoft.com/office/drawing/2014/main" id="{59DB8713-4331-9963-8404-D365B452723E}"/>
              </a:ext>
            </a:extLst>
          </p:cNvPr>
          <p:cNvSpPr>
            <a:spLocks noGrp="1"/>
          </p:cNvSpPr>
          <p:nvPr>
            <p:ph idx="1"/>
          </p:nvPr>
        </p:nvSpPr>
        <p:spPr>
          <a:xfrm>
            <a:off x="2777968" y="2424488"/>
            <a:ext cx="6040040" cy="1077296"/>
          </a:xfrm>
        </p:spPr>
        <p:txBody>
          <a:bodyPr vert="horz" lIns="91440" tIns="45720" rIns="91440" bIns="45720" rtlCol="0" anchor="t">
            <a:normAutofit/>
          </a:bodyPr>
          <a:lstStyle/>
          <a:p>
            <a:pPr marL="857250" lvl="1" indent="-342900">
              <a:lnSpc>
                <a:spcPct val="90000"/>
              </a:lnSpc>
            </a:pPr>
            <a:r>
              <a:rPr lang="en-US" sz="1400"/>
              <a:t>Legend:</a:t>
            </a:r>
            <a:endParaRPr lang="en-US"/>
          </a:p>
          <a:p>
            <a:pPr marL="857250" lvl="1" indent="-342900">
              <a:lnSpc>
                <a:spcPct val="90000"/>
              </a:lnSpc>
              <a:buClr>
                <a:srgbClr val="F7F7F7"/>
              </a:buClr>
            </a:pPr>
            <a:r>
              <a:rPr lang="en-US" sz="1400"/>
              <a:t>(</a:t>
            </a:r>
            <a:r>
              <a:rPr lang="en-US" sz="1200"/>
              <a:t>-) negative relationship with Violent Crime Rate</a:t>
            </a:r>
            <a:endParaRPr lang="en-US"/>
          </a:p>
          <a:p>
            <a:pPr marL="857250" lvl="1" indent="-342900">
              <a:lnSpc>
                <a:spcPct val="90000"/>
              </a:lnSpc>
              <a:buClr>
                <a:srgbClr val="F7F7F7"/>
              </a:buClr>
            </a:pPr>
            <a:r>
              <a:rPr lang="en-US" sz="1200"/>
              <a:t>(+) Positive Relationship with Violent Crime Rate</a:t>
            </a:r>
            <a:endParaRPr lang="en-US"/>
          </a:p>
          <a:p>
            <a:pPr marL="1028700" lvl="2" indent="0">
              <a:lnSpc>
                <a:spcPct val="210000"/>
              </a:lnSpc>
              <a:buClr>
                <a:srgbClr val="F7F7F7"/>
              </a:buClr>
              <a:buNone/>
            </a:pPr>
            <a:endParaRPr lang="en-US"/>
          </a:p>
          <a:p>
            <a:pPr marL="514350" lvl="1" indent="0">
              <a:lnSpc>
                <a:spcPct val="90000"/>
              </a:lnSpc>
              <a:buClr>
                <a:srgbClr val="EBEBEB">
                  <a:lumMod val="40000"/>
                  <a:lumOff val="60000"/>
                </a:srgbClr>
              </a:buClr>
              <a:buNone/>
            </a:pPr>
            <a:endParaRPr lang="en-US"/>
          </a:p>
        </p:txBody>
      </p:sp>
      <p:graphicFrame>
        <p:nvGraphicFramePr>
          <p:cNvPr id="4" name="Diagram 4">
            <a:extLst>
              <a:ext uri="{FF2B5EF4-FFF2-40B4-BE49-F238E27FC236}">
                <a16:creationId xmlns:a16="http://schemas.microsoft.com/office/drawing/2014/main" id="{7B2F5E4A-101A-858B-5E7C-584B8623A122}"/>
              </a:ext>
            </a:extLst>
          </p:cNvPr>
          <p:cNvGraphicFramePr/>
          <p:nvPr>
            <p:extLst>
              <p:ext uri="{D42A27DB-BD31-4B8C-83A1-F6EECF244321}">
                <p14:modId xmlns:p14="http://schemas.microsoft.com/office/powerpoint/2010/main" val="1502004617"/>
              </p:ext>
            </p:extLst>
          </p:nvPr>
        </p:nvGraphicFramePr>
        <p:xfrm>
          <a:off x="368280" y="3484048"/>
          <a:ext cx="8050347" cy="31289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69" name="TextBox 468">
            <a:extLst>
              <a:ext uri="{FF2B5EF4-FFF2-40B4-BE49-F238E27FC236}">
                <a16:creationId xmlns:a16="http://schemas.microsoft.com/office/drawing/2014/main" id="{A49872DE-85F2-BA87-EB4E-254358C96B0D}"/>
              </a:ext>
            </a:extLst>
          </p:cNvPr>
          <p:cNvSpPr txBox="1"/>
          <p:nvPr/>
        </p:nvSpPr>
        <p:spPr>
          <a:xfrm>
            <a:off x="243840" y="2373448"/>
            <a:ext cx="314924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latin typeface="Calibri"/>
              </a:rPr>
              <a:t> "Creating a tool for governments to use to </a:t>
            </a:r>
            <a:r>
              <a:rPr lang="en-US" i="1" u="sng">
                <a:latin typeface="Calibri"/>
              </a:rPr>
              <a:t>INFORM </a:t>
            </a:r>
            <a:r>
              <a:rPr lang="en-US">
                <a:solidFill>
                  <a:srgbClr val="FF0000"/>
                </a:solidFill>
                <a:latin typeface="Calibri"/>
              </a:rPr>
              <a:t>their policy"</a:t>
            </a:r>
            <a:endParaRPr lang="en-US">
              <a:solidFill>
                <a:srgbClr val="FF0000"/>
              </a:solidFill>
            </a:endParaRPr>
          </a:p>
        </p:txBody>
      </p:sp>
      <p:sp>
        <p:nvSpPr>
          <p:cNvPr id="1307" name="Content Placeholder 2">
            <a:extLst>
              <a:ext uri="{FF2B5EF4-FFF2-40B4-BE49-F238E27FC236}">
                <a16:creationId xmlns:a16="http://schemas.microsoft.com/office/drawing/2014/main" id="{BED54E67-456C-E0DE-504D-F609133AA707}"/>
              </a:ext>
            </a:extLst>
          </p:cNvPr>
          <p:cNvSpPr txBox="1">
            <a:spLocks/>
          </p:cNvSpPr>
          <p:nvPr/>
        </p:nvSpPr>
        <p:spPr>
          <a:xfrm>
            <a:off x="10041913" y="2457396"/>
            <a:ext cx="2286299" cy="3941353"/>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1257300" lvl="2">
              <a:lnSpc>
                <a:spcPct val="210000"/>
              </a:lnSpc>
              <a:buClr>
                <a:srgbClr val="F7F7F7"/>
              </a:buClr>
            </a:pPr>
            <a:endParaRPr lang="en-US"/>
          </a:p>
          <a:p>
            <a:pPr marL="514350" lvl="1" indent="0">
              <a:lnSpc>
                <a:spcPct val="90000"/>
              </a:lnSpc>
              <a:buClr>
                <a:srgbClr val="EBEBEB">
                  <a:lumMod val="40000"/>
                  <a:lumOff val="60000"/>
                </a:srgbClr>
              </a:buClr>
              <a:buFont typeface="Wingdings 3" charset="2"/>
              <a:buNone/>
            </a:pPr>
            <a:endParaRPr lang="en-US"/>
          </a:p>
        </p:txBody>
      </p:sp>
      <p:sp>
        <p:nvSpPr>
          <p:cNvPr id="1308" name="TextBox 1307">
            <a:extLst>
              <a:ext uri="{FF2B5EF4-FFF2-40B4-BE49-F238E27FC236}">
                <a16:creationId xmlns:a16="http://schemas.microsoft.com/office/drawing/2014/main" id="{259BF678-F38A-BE21-4E36-9EF3E2705508}"/>
              </a:ext>
            </a:extLst>
          </p:cNvPr>
          <p:cNvSpPr txBox="1"/>
          <p:nvPr/>
        </p:nvSpPr>
        <p:spPr>
          <a:xfrm>
            <a:off x="7681415" y="277701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2" algn="ctr"/>
            <a:r>
              <a:rPr lang="en-US">
                <a:solidFill>
                  <a:srgbClr val="00B0F0"/>
                </a:solidFill>
                <a:latin typeface="Calibri"/>
                <a:cs typeface="Arial"/>
              </a:rPr>
              <a:t>Proposed Further Research</a:t>
            </a:r>
            <a:r>
              <a:rPr lang="en-US">
                <a:latin typeface="Calibri"/>
                <a:cs typeface="Arial"/>
              </a:rPr>
              <a:t>​</a:t>
            </a:r>
            <a:r>
              <a:rPr lang="en-US">
                <a:latin typeface="Century Gothic"/>
                <a:cs typeface="Arial"/>
              </a:rPr>
              <a:t>:</a:t>
            </a:r>
            <a:endParaRPr lang="en-US"/>
          </a:p>
        </p:txBody>
      </p:sp>
      <p:graphicFrame>
        <p:nvGraphicFramePr>
          <p:cNvPr id="1309" name="Diagram 1309">
            <a:extLst>
              <a:ext uri="{FF2B5EF4-FFF2-40B4-BE49-F238E27FC236}">
                <a16:creationId xmlns:a16="http://schemas.microsoft.com/office/drawing/2014/main" id="{CF9DAFA4-824A-4BDB-DFB9-A60179DE1781}"/>
              </a:ext>
            </a:extLst>
          </p:cNvPr>
          <p:cNvGraphicFramePr/>
          <p:nvPr>
            <p:extLst>
              <p:ext uri="{D42A27DB-BD31-4B8C-83A1-F6EECF244321}">
                <p14:modId xmlns:p14="http://schemas.microsoft.com/office/powerpoint/2010/main" val="2545418288"/>
              </p:ext>
            </p:extLst>
          </p:nvPr>
        </p:nvGraphicFramePr>
        <p:xfrm>
          <a:off x="7874000" y="3499362"/>
          <a:ext cx="3234367" cy="301827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47779880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42C01351-7A20-606B-3BAB-71069140C2B2}"/>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Research and Work Cited</a:t>
            </a:r>
            <a:endParaRPr lang="en-US"/>
          </a:p>
        </p:txBody>
      </p:sp>
      <p:sp>
        <p:nvSpPr>
          <p:cNvPr id="5" name="Content Placeholder 4">
            <a:extLst>
              <a:ext uri="{FF2B5EF4-FFF2-40B4-BE49-F238E27FC236}">
                <a16:creationId xmlns:a16="http://schemas.microsoft.com/office/drawing/2014/main" id="{597685B3-340D-4614-E13C-A15EA31BFDF8}"/>
              </a:ext>
            </a:extLst>
          </p:cNvPr>
          <p:cNvSpPr>
            <a:spLocks noGrp="1"/>
          </p:cNvSpPr>
          <p:nvPr>
            <p:ph idx="1"/>
          </p:nvPr>
        </p:nvSpPr>
        <p:spPr>
          <a:xfrm>
            <a:off x="1103312" y="2488346"/>
            <a:ext cx="8946541" cy="3760053"/>
          </a:xfrm>
        </p:spPr>
        <p:txBody>
          <a:bodyPr vert="horz" lIns="91440" tIns="45720" rIns="91440" bIns="45720" rtlCol="0" anchor="t">
            <a:normAutofit fontScale="47500" lnSpcReduction="20000"/>
          </a:bodyPr>
          <a:lstStyle/>
          <a:p>
            <a:r>
              <a:rPr lang="en-US" dirty="0">
                <a:ea typeface="+mj-lt"/>
                <a:cs typeface="+mj-lt"/>
              </a:rPr>
              <a:t>Abdul Jalil, M. @, Mohd, F., &amp; Mohamad Noor, N. M. (2017). A comparative study to evaluate filtering methods for crime data feature selection. Procedia Computer Science, 116, 113–120. </a:t>
            </a:r>
            <a:r>
              <a:rPr lang="en-US" dirty="0">
                <a:ea typeface="+mj-lt"/>
                <a:cs typeface="+mj-lt"/>
                <a:hlinkClick r:id="rId2"/>
              </a:rPr>
              <a:t>https://doi.org/10.1016/j.procs.2017.10.018</a:t>
            </a:r>
            <a:r>
              <a:rPr lang="en-US" dirty="0">
                <a:ea typeface="+mj-lt"/>
                <a:cs typeface="+mj-lt"/>
              </a:rPr>
              <a:t> </a:t>
            </a:r>
            <a:endParaRPr lang="en-US"/>
          </a:p>
          <a:p>
            <a:pPr>
              <a:buClr>
                <a:srgbClr val="F7F7F7"/>
              </a:buClr>
            </a:pPr>
            <a:r>
              <a:rPr lang="en-US" dirty="0">
                <a:ea typeface="+mj-lt"/>
                <a:cs typeface="+mj-lt"/>
              </a:rPr>
              <a:t>Branas, Charles &amp; Rubin, David &amp; Guo, </a:t>
            </a:r>
            <a:r>
              <a:rPr lang="en-US" dirty="0" err="1">
                <a:ea typeface="+mj-lt"/>
                <a:cs typeface="+mj-lt"/>
              </a:rPr>
              <a:t>Wensheng</a:t>
            </a:r>
            <a:r>
              <a:rPr lang="en-US" dirty="0">
                <a:ea typeface="+mj-lt"/>
                <a:cs typeface="+mj-lt"/>
              </a:rPr>
              <a:t>. (2013). Vacant Properties and Violence in Neighborhoods. ISRN public health. 2012. 246142. 10.5402/2012/246142. </a:t>
            </a:r>
            <a:endParaRPr lang="en-US"/>
          </a:p>
          <a:p>
            <a:pPr>
              <a:buClr>
                <a:srgbClr val="F7F7F7"/>
              </a:buClr>
            </a:pPr>
            <a:r>
              <a:rPr lang="en-US" dirty="0">
                <a:ea typeface="+mj-lt"/>
                <a:cs typeface="+mj-lt"/>
              </a:rPr>
              <a:t>Center on Urban Poverty and Community Development. (2017, June 5). </a:t>
            </a:r>
            <a:r>
              <a:rPr lang="en-US" i="1" dirty="0">
                <a:ea typeface="+mj-lt"/>
                <a:cs typeface="+mj-lt"/>
              </a:rPr>
              <a:t>Exploring the relationship between vacant and distressed properties and ...</a:t>
            </a:r>
            <a:r>
              <a:rPr lang="en-US" dirty="0">
                <a:ea typeface="+mj-lt"/>
                <a:cs typeface="+mj-lt"/>
              </a:rPr>
              <a:t> Case Western Reserve University. Retrieved November 18, 2022, from </a:t>
            </a:r>
            <a:r>
              <a:rPr lang="en-US" dirty="0">
                <a:ea typeface="+mj-lt"/>
                <a:cs typeface="+mj-lt"/>
                <a:hlinkClick r:id="rId3"/>
              </a:rPr>
              <a:t>https://case.edu/socialwork/healthcounseling/sites/case.edu.socialwork/files/2018-10/vacant_distressed_props_comm_health_safety.pdf</a:t>
            </a:r>
            <a:r>
              <a:rPr lang="en-US" dirty="0">
                <a:ea typeface="+mj-lt"/>
                <a:cs typeface="+mj-lt"/>
              </a:rPr>
              <a:t> </a:t>
            </a:r>
            <a:endParaRPr lang="en-US"/>
          </a:p>
          <a:p>
            <a:pPr>
              <a:buClr>
                <a:srgbClr val="F7F7F7"/>
              </a:buClr>
            </a:pPr>
            <a:r>
              <a:rPr lang="es" dirty="0" err="1">
                <a:ea typeface="+mj-lt"/>
                <a:cs typeface="+mj-lt"/>
              </a:rPr>
              <a:t>Durlauf</a:t>
            </a:r>
            <a:r>
              <a:rPr lang="es" dirty="0">
                <a:ea typeface="+mj-lt"/>
                <a:cs typeface="+mj-lt"/>
              </a:rPr>
              <a:t>, S. N., Navarro, S., &amp; </a:t>
            </a:r>
            <a:r>
              <a:rPr lang="es" dirty="0" err="1">
                <a:ea typeface="+mj-lt"/>
                <a:cs typeface="+mj-lt"/>
              </a:rPr>
              <a:t>Rivers</a:t>
            </a:r>
            <a:r>
              <a:rPr lang="es" dirty="0">
                <a:ea typeface="+mj-lt"/>
                <a:cs typeface="+mj-lt"/>
              </a:rPr>
              <a:t>, D. A. (2010). </a:t>
            </a:r>
            <a:r>
              <a:rPr lang="en-US" dirty="0">
                <a:ea typeface="+mj-lt"/>
                <a:cs typeface="+mj-lt"/>
              </a:rPr>
              <a:t>Understanding aggregate crime regressions. Journal of Econometrics, 158(2), 306–317. </a:t>
            </a:r>
            <a:r>
              <a:rPr lang="en-US" dirty="0">
                <a:ea typeface="+mj-lt"/>
                <a:cs typeface="+mj-lt"/>
                <a:hlinkClick r:id="rId4"/>
              </a:rPr>
              <a:t>https://doi.org/10.1016/j.jeconom.2010.01.003</a:t>
            </a:r>
            <a:r>
              <a:rPr lang="en-US" dirty="0">
                <a:ea typeface="+mj-lt"/>
                <a:cs typeface="+mj-lt"/>
              </a:rPr>
              <a:t> </a:t>
            </a:r>
            <a:endParaRPr lang="en-US"/>
          </a:p>
          <a:p>
            <a:pPr>
              <a:buClr>
                <a:srgbClr val="F7F7F7"/>
              </a:buClr>
            </a:pPr>
            <a:r>
              <a:rPr lang="en-US" dirty="0">
                <a:ea typeface="+mj-lt"/>
                <a:cs typeface="+mj-lt"/>
              </a:rPr>
              <a:t>John J. Donohue, Steven D. Levitt, The Impact of Legalized Abortion on Crime over the Last Two Decades, American Law and Economics Review (2020) </a:t>
            </a:r>
            <a:endParaRPr lang="en-US"/>
          </a:p>
          <a:p>
            <a:pPr>
              <a:buClr>
                <a:srgbClr val="F7F7F7"/>
              </a:buClr>
            </a:pPr>
            <a:r>
              <a:rPr lang="en-US" dirty="0">
                <a:ea typeface="+mj-lt"/>
                <a:cs typeface="+mj-lt"/>
              </a:rPr>
              <a:t>MARKOWITZ, F.E. (2006), PSYCHIATRIC HOSPITAL CAPACITY, HOMELESSNESS, AND CRIME AND ARREST RATES. Criminology, 44: 45-72. </a:t>
            </a:r>
            <a:r>
              <a:rPr lang="en-US" dirty="0">
                <a:ea typeface="+mj-lt"/>
                <a:cs typeface="+mj-lt"/>
                <a:hlinkClick r:id="rId5"/>
              </a:rPr>
              <a:t>https://doi.org/10.1111/j.1745-9125.2006.00042.x</a:t>
            </a:r>
            <a:r>
              <a:rPr lang="en-US" dirty="0">
                <a:ea typeface="+mj-lt"/>
                <a:cs typeface="+mj-lt"/>
              </a:rPr>
              <a:t> </a:t>
            </a:r>
            <a:endParaRPr lang="en-US"/>
          </a:p>
          <a:p>
            <a:pPr>
              <a:buClr>
                <a:srgbClr val="F7F7F7"/>
              </a:buClr>
            </a:pPr>
            <a:r>
              <a:rPr lang="en-US" dirty="0">
                <a:ea typeface="+mj-lt"/>
                <a:cs typeface="+mj-lt"/>
              </a:rPr>
              <a:t>Hamid </a:t>
            </a:r>
            <a:r>
              <a:rPr lang="en-US" dirty="0" err="1">
                <a:ea typeface="+mj-lt"/>
                <a:cs typeface="+mj-lt"/>
              </a:rPr>
              <a:t>Noghanibehambari</a:t>
            </a:r>
            <a:r>
              <a:rPr lang="en-US" dirty="0">
                <a:ea typeface="+mj-lt"/>
                <a:cs typeface="+mj-lt"/>
              </a:rPr>
              <a:t>, School Finance Reforms and Juvenile Crime, American Law and Economics Review, Volume 24, Issue 1, Spring 2022, Pages 1–86, </a:t>
            </a:r>
            <a:r>
              <a:rPr lang="en-US" dirty="0">
                <a:ea typeface="+mj-lt"/>
                <a:cs typeface="+mj-lt"/>
                <a:hlinkClick r:id="rId6"/>
              </a:rPr>
              <a:t>https://doi.org/10.1093/aler/ahac001</a:t>
            </a:r>
            <a:r>
              <a:rPr lang="en-US" dirty="0">
                <a:ea typeface="+mj-lt"/>
                <a:cs typeface="+mj-lt"/>
              </a:rPr>
              <a:t> </a:t>
            </a:r>
            <a:endParaRPr lang="en-US"/>
          </a:p>
          <a:p>
            <a:pPr>
              <a:buClr>
                <a:srgbClr val="F7F7F7"/>
              </a:buClr>
            </a:pPr>
            <a:r>
              <a:rPr lang="en-US" dirty="0">
                <a:ea typeface="+mj-lt"/>
                <a:cs typeface="+mj-lt"/>
              </a:rPr>
              <a:t>Stephen Machin, Olivier Marie, Sunčica Vujić, The Crime Reducing Effect of Education, The Economic Journal, Volume 121, Issue 552, May 2011, Pages 463–484, </a:t>
            </a:r>
            <a:r>
              <a:rPr lang="en-US" dirty="0">
                <a:ea typeface="+mj-lt"/>
                <a:cs typeface="+mj-lt"/>
                <a:hlinkClick r:id="rId7"/>
              </a:rPr>
              <a:t>https://doi.org/10.1111/j.1468-0297.2011.02430.x</a:t>
            </a:r>
            <a:r>
              <a:rPr lang="en-US" dirty="0">
                <a:ea typeface="+mj-lt"/>
                <a:cs typeface="+mj-lt"/>
              </a:rPr>
              <a:t> </a:t>
            </a:r>
            <a:endParaRPr lang="en-US"/>
          </a:p>
          <a:p>
            <a:pPr>
              <a:buClr>
                <a:srgbClr val="F7F7F7"/>
              </a:buClr>
            </a:pPr>
            <a:r>
              <a:rPr lang="es" dirty="0">
                <a:ea typeface="+mj-lt"/>
                <a:cs typeface="+mj-lt"/>
              </a:rPr>
              <a:t>Ven, T. V., &amp; Cullen, F. T. (2004). </a:t>
            </a:r>
            <a:r>
              <a:rPr lang="en-US" dirty="0">
                <a:ea typeface="+mj-lt"/>
                <a:cs typeface="+mj-lt"/>
              </a:rPr>
              <a:t>The Impact of Maternal Employment Serious Youth Crime: Does the Quality of Working Conditions Matter? Crime &amp; Delinquency, 50(2), 272–291. https://doi.org/10.1177/0011128703253165 </a:t>
            </a:r>
            <a:endParaRPr lang="en-US"/>
          </a:p>
        </p:txBody>
      </p:sp>
    </p:spTree>
    <p:extLst>
      <p:ext uri="{BB962C8B-B14F-4D97-AF65-F5344CB8AC3E}">
        <p14:creationId xmlns:p14="http://schemas.microsoft.com/office/powerpoint/2010/main" val="251043334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C575D07-3EC3-C00A-A83B-95DDEE3F474D}"/>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Agenda</a:t>
            </a:r>
          </a:p>
        </p:txBody>
      </p:sp>
      <p:sp>
        <p:nvSpPr>
          <p:cNvPr id="17" name="Content Placeholder 2">
            <a:extLst>
              <a:ext uri="{FF2B5EF4-FFF2-40B4-BE49-F238E27FC236}">
                <a16:creationId xmlns:a16="http://schemas.microsoft.com/office/drawing/2014/main" id="{77DA609A-FCB4-B89C-3262-C4AE2122F446}"/>
              </a:ext>
            </a:extLst>
          </p:cNvPr>
          <p:cNvSpPr>
            <a:spLocks noGrp="1"/>
          </p:cNvSpPr>
          <p:nvPr>
            <p:ph idx="1"/>
          </p:nvPr>
        </p:nvSpPr>
        <p:spPr>
          <a:xfrm>
            <a:off x="5204109" y="1645920"/>
            <a:ext cx="5919503" cy="4470821"/>
          </a:xfrm>
        </p:spPr>
        <p:txBody>
          <a:bodyPr vert="horz" lIns="91440" tIns="45720" rIns="91440" bIns="45720" rtlCol="0" anchor="t">
            <a:noAutofit/>
          </a:bodyPr>
          <a:lstStyle/>
          <a:p>
            <a:pPr marL="0" indent="0">
              <a:buNone/>
            </a:pPr>
            <a:endParaRPr lang="en-US">
              <a:ea typeface="+mj-lt"/>
              <a:cs typeface="+mj-lt"/>
            </a:endParaRPr>
          </a:p>
          <a:p>
            <a:pPr marL="457200" indent="-457200">
              <a:lnSpc>
                <a:spcPct val="150000"/>
              </a:lnSpc>
              <a:buClr>
                <a:srgbClr val="8AD0D6"/>
              </a:buClr>
              <a:buAutoNum type="arabicPeriod"/>
            </a:pPr>
            <a:r>
              <a:rPr lang="en-US" sz="1600">
                <a:ea typeface="+mj-lt"/>
                <a:cs typeface="+mj-lt"/>
              </a:rPr>
              <a:t>Introduction</a:t>
            </a:r>
            <a:endParaRPr lang="en-US" sz="1600"/>
          </a:p>
          <a:p>
            <a:pPr marL="457200" indent="-457200">
              <a:lnSpc>
                <a:spcPct val="150000"/>
              </a:lnSpc>
              <a:buClr>
                <a:srgbClr val="8AD0D6"/>
              </a:buClr>
              <a:buAutoNum type="arabicPeriod"/>
            </a:pPr>
            <a:r>
              <a:rPr lang="en-US" sz="1600"/>
              <a:t>Datasets/ Feature Engineering</a:t>
            </a:r>
          </a:p>
          <a:p>
            <a:pPr marL="457200" indent="-457200">
              <a:lnSpc>
                <a:spcPct val="150000"/>
              </a:lnSpc>
              <a:buClr>
                <a:srgbClr val="8AD0D6"/>
              </a:buClr>
              <a:buAutoNum type="arabicPeriod"/>
            </a:pPr>
            <a:r>
              <a:rPr lang="en-US" sz="1600"/>
              <a:t>Exploratory Data Analysis</a:t>
            </a:r>
          </a:p>
          <a:p>
            <a:pPr marL="457200" indent="-457200">
              <a:lnSpc>
                <a:spcPct val="150000"/>
              </a:lnSpc>
              <a:buClr>
                <a:srgbClr val="8AD0D6"/>
              </a:buClr>
              <a:buAutoNum type="arabicPeriod"/>
            </a:pPr>
            <a:r>
              <a:rPr lang="en-US" sz="1600"/>
              <a:t>Modeling: Linear Regression </a:t>
            </a:r>
          </a:p>
          <a:p>
            <a:pPr marL="457200" indent="-457200">
              <a:lnSpc>
                <a:spcPct val="150000"/>
              </a:lnSpc>
              <a:buClr>
                <a:srgbClr val="8AD0D6"/>
              </a:buClr>
              <a:buAutoNum type="arabicPeriod"/>
            </a:pPr>
            <a:r>
              <a:rPr lang="en-US" sz="1600"/>
              <a:t>Modeling: Decision Tree </a:t>
            </a:r>
          </a:p>
          <a:p>
            <a:pPr marL="457200" indent="-457200">
              <a:lnSpc>
                <a:spcPct val="150000"/>
              </a:lnSpc>
              <a:buClr>
                <a:srgbClr val="8AD0D6"/>
              </a:buClr>
              <a:buAutoNum type="arabicPeriod"/>
            </a:pPr>
            <a:r>
              <a:rPr lang="en-US" sz="1600"/>
              <a:t>Final Model</a:t>
            </a:r>
          </a:p>
          <a:p>
            <a:pPr marL="457200" indent="-457200">
              <a:lnSpc>
                <a:spcPct val="150000"/>
              </a:lnSpc>
              <a:buClr>
                <a:srgbClr val="8AD0D6"/>
              </a:buClr>
              <a:buAutoNum type="arabicPeriod"/>
            </a:pPr>
            <a:r>
              <a:rPr lang="en-US" sz="1600"/>
              <a:t>Business Recommendation/ Future Considerations</a:t>
            </a:r>
          </a:p>
          <a:p>
            <a:pPr>
              <a:buClr>
                <a:srgbClr val="8AD0D6"/>
              </a:buClr>
            </a:pPr>
            <a:endParaRPr lang="en-US"/>
          </a:p>
          <a:p>
            <a:pPr>
              <a:buClr>
                <a:srgbClr val="8AD0D6"/>
              </a:buClr>
            </a:pPr>
            <a:endParaRPr lang="en-US"/>
          </a:p>
        </p:txBody>
      </p:sp>
    </p:spTree>
    <p:extLst>
      <p:ext uri="{BB962C8B-B14F-4D97-AF65-F5344CB8AC3E}">
        <p14:creationId xmlns:p14="http://schemas.microsoft.com/office/powerpoint/2010/main" val="365994399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ED4A19FB-8622-C58B-0AA9-9E0A91B7A5BD}"/>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Overview</a:t>
            </a:r>
            <a:endParaRPr lang="en-US"/>
          </a:p>
        </p:txBody>
      </p:sp>
      <p:graphicFrame>
        <p:nvGraphicFramePr>
          <p:cNvPr id="4" name="Diagram 4">
            <a:extLst>
              <a:ext uri="{FF2B5EF4-FFF2-40B4-BE49-F238E27FC236}">
                <a16:creationId xmlns:a16="http://schemas.microsoft.com/office/drawing/2014/main" id="{C1E2808F-0120-EBC4-E574-27CBA0491382}"/>
              </a:ext>
            </a:extLst>
          </p:cNvPr>
          <p:cNvGraphicFramePr>
            <a:graphicFrameLocks noGrp="1"/>
          </p:cNvGraphicFramePr>
          <p:nvPr>
            <p:ph idx="1"/>
            <p:extLst>
              <p:ext uri="{D42A27DB-BD31-4B8C-83A1-F6EECF244321}">
                <p14:modId xmlns:p14="http://schemas.microsoft.com/office/powerpoint/2010/main" val="2056978185"/>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99081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F4875E20-5CC3-3835-C830-851A287527AD}"/>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Data</a:t>
            </a:r>
            <a:endParaRPr lang="en-US"/>
          </a:p>
        </p:txBody>
      </p:sp>
      <p:sp>
        <p:nvSpPr>
          <p:cNvPr id="3" name="Content Placeholder 2">
            <a:extLst>
              <a:ext uri="{FF2B5EF4-FFF2-40B4-BE49-F238E27FC236}">
                <a16:creationId xmlns:a16="http://schemas.microsoft.com/office/drawing/2014/main" id="{40DD06B3-6CE2-990F-D7ED-069932A16BEE}"/>
              </a:ext>
            </a:extLst>
          </p:cNvPr>
          <p:cNvSpPr>
            <a:spLocks noGrp="1"/>
          </p:cNvSpPr>
          <p:nvPr>
            <p:ph idx="1"/>
          </p:nvPr>
        </p:nvSpPr>
        <p:spPr>
          <a:xfrm>
            <a:off x="1103312" y="2284549"/>
            <a:ext cx="10797112" cy="3963850"/>
          </a:xfrm>
        </p:spPr>
        <p:txBody>
          <a:bodyPr vert="horz" lIns="91440" tIns="45720" rIns="91440" bIns="45720" rtlCol="0" anchor="t">
            <a:normAutofit/>
          </a:bodyPr>
          <a:lstStyle/>
          <a:p>
            <a:r>
              <a:rPr lang="en-US"/>
              <a:t>Base dataset was an enhanced crime dataset from </a:t>
            </a:r>
            <a:r>
              <a:rPr lang="en-US">
                <a:hlinkClick r:id="rId2"/>
              </a:rPr>
              <a:t>UCI Machine Learning Laboratory</a:t>
            </a:r>
            <a:r>
              <a:rPr lang="en-US"/>
              <a:t> made available on </a:t>
            </a:r>
            <a:r>
              <a:rPr lang="en-US">
                <a:hlinkClick r:id="rId3"/>
              </a:rPr>
              <a:t>Kaggle</a:t>
            </a:r>
            <a:r>
              <a:rPr lang="en-US"/>
              <a:t>.</a:t>
            </a:r>
          </a:p>
          <a:p>
            <a:pPr>
              <a:buClr>
                <a:srgbClr val="F7F7F7"/>
              </a:buClr>
            </a:pPr>
            <a:r>
              <a:rPr lang="en-US"/>
              <a:t>Base data had 146 features and, 2215 observations</a:t>
            </a:r>
          </a:p>
          <a:p>
            <a:pPr>
              <a:buClr>
                <a:srgbClr val="F7F7F7"/>
              </a:buClr>
            </a:pPr>
            <a:r>
              <a:rPr lang="en-US"/>
              <a:t>It was further enriched with zip code, education and health services data to add features we wanted to explore</a:t>
            </a:r>
          </a:p>
          <a:p>
            <a:pPr>
              <a:buClr>
                <a:srgbClr val="F7F7F7"/>
              </a:buClr>
            </a:pPr>
            <a:r>
              <a:rPr lang="en-US"/>
              <a:t>The expanded data had 165 features and, 11516 observations </a:t>
            </a:r>
          </a:p>
          <a:p>
            <a:pPr>
              <a:buClr>
                <a:srgbClr val="F7F7F7"/>
              </a:buClr>
            </a:pPr>
            <a:r>
              <a:rPr lang="en-US" err="1">
                <a:latin typeface="Consolas"/>
              </a:rPr>
              <a:t>ViolentCrimesPerPop</a:t>
            </a:r>
            <a:r>
              <a:rPr lang="en-US"/>
              <a:t> was chosen as our target variable</a:t>
            </a:r>
          </a:p>
        </p:txBody>
      </p:sp>
    </p:spTree>
    <p:extLst>
      <p:ext uri="{BB962C8B-B14F-4D97-AF65-F5344CB8AC3E}">
        <p14:creationId xmlns:p14="http://schemas.microsoft.com/office/powerpoint/2010/main" val="419025326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0465FDB4-2C2A-303F-728F-ABFF971FD060}"/>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Exploratory Data Analysis</a:t>
            </a:r>
            <a:endParaRPr lang="en-US" dirty="0"/>
          </a:p>
        </p:txBody>
      </p:sp>
      <p:sp>
        <p:nvSpPr>
          <p:cNvPr id="3" name="Content Placeholder 2">
            <a:extLst>
              <a:ext uri="{FF2B5EF4-FFF2-40B4-BE49-F238E27FC236}">
                <a16:creationId xmlns:a16="http://schemas.microsoft.com/office/drawing/2014/main" id="{4CADB219-F5AF-DBDA-3D5B-E91E0B1C8946}"/>
              </a:ext>
            </a:extLst>
          </p:cNvPr>
          <p:cNvSpPr>
            <a:spLocks noGrp="1"/>
          </p:cNvSpPr>
          <p:nvPr>
            <p:ph idx="1"/>
          </p:nvPr>
        </p:nvSpPr>
        <p:spPr>
          <a:xfrm>
            <a:off x="1103312" y="2763520"/>
            <a:ext cx="8946541" cy="3484879"/>
          </a:xfrm>
        </p:spPr>
        <p:txBody>
          <a:bodyPr vert="horz" lIns="91440" tIns="45720" rIns="91440" bIns="45720" rtlCol="0" anchor="t">
            <a:normAutofit/>
          </a:bodyPr>
          <a:lstStyle/>
          <a:p>
            <a:endParaRPr lang="en-US"/>
          </a:p>
          <a:p>
            <a:pPr>
              <a:buClr>
                <a:srgbClr val="F7F7F7"/>
              </a:buClr>
            </a:pPr>
            <a:endParaRPr lang="en-US"/>
          </a:p>
          <a:p>
            <a:pPr>
              <a:buClr>
                <a:srgbClr val="F7F7F7"/>
              </a:buClr>
            </a:pPr>
            <a:endParaRPr lang="en-US"/>
          </a:p>
        </p:txBody>
      </p:sp>
      <p:sp>
        <p:nvSpPr>
          <p:cNvPr id="4" name="TextBox 3">
            <a:extLst>
              <a:ext uri="{FF2B5EF4-FFF2-40B4-BE49-F238E27FC236}">
                <a16:creationId xmlns:a16="http://schemas.microsoft.com/office/drawing/2014/main" id="{B55D6BC7-1638-EAC2-3EF5-1426A4675DA4}"/>
              </a:ext>
            </a:extLst>
          </p:cNvPr>
          <p:cNvSpPr txBox="1"/>
          <p:nvPr/>
        </p:nvSpPr>
        <p:spPr>
          <a:xfrm>
            <a:off x="193851" y="2273143"/>
            <a:ext cx="11247589"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entury Gothic" panose="020B0502020202020204"/>
                <a:ea typeface="+mn-ea"/>
                <a:cs typeface="+mn-cs"/>
              </a:rPr>
              <a:t>Narrowing Down the Data Set</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Prior to any EDA (Exploratory Data Analysis), we removed any irrelevant features or features that contained race and ethnicity data narrowing down the feature set from </a:t>
            </a:r>
            <a:r>
              <a:rPr kumimoji="0" lang="en-US" sz="1800" b="1" i="0" u="none" strike="noStrike" kern="1200" cap="none" spc="0" normalizeH="0" baseline="0" noProof="0" dirty="0">
                <a:ln>
                  <a:noFill/>
                </a:ln>
                <a:solidFill>
                  <a:prstClr val="black"/>
                </a:solidFill>
                <a:effectLst/>
                <a:uLnTx/>
                <a:uFillTx/>
                <a:latin typeface="Century Gothic" panose="020B0502020202020204"/>
                <a:ea typeface="+mn-ea"/>
                <a:cs typeface="+mn-cs"/>
              </a:rPr>
              <a:t>165</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to </a:t>
            </a:r>
            <a:r>
              <a:rPr kumimoji="0" lang="en-US" sz="1800" b="1" i="0" u="none" strike="noStrike" kern="1200" cap="none" spc="0" normalizeH="0" baseline="0" noProof="0" dirty="0">
                <a:ln>
                  <a:noFill/>
                </a:ln>
                <a:solidFill>
                  <a:prstClr val="black"/>
                </a:solidFill>
                <a:effectLst/>
                <a:uLnTx/>
                <a:uFillTx/>
                <a:latin typeface="Century Gothic" panose="020B0502020202020204"/>
                <a:ea typeface="+mn-ea"/>
                <a:cs typeface="+mn-cs"/>
              </a:rPr>
              <a:t>39</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lt"/>
                <a:cs typeface="+mn-lt"/>
              </a:rPr>
              <a:t>Next, we removed features that contained more than 30% null values and removed observations that were missing crime rate or education data and aggregated the data from zip code level back to the community level</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This resulted in a final data set containing </a:t>
            </a:r>
            <a:r>
              <a:rPr kumimoji="0" lang="en-US" sz="1800" b="1" i="0" u="none" strike="noStrike" kern="1200" cap="none" spc="0" normalizeH="0" baseline="0" noProof="0" dirty="0">
                <a:ln>
                  <a:noFill/>
                </a:ln>
                <a:solidFill>
                  <a:prstClr val="black"/>
                </a:solidFill>
                <a:effectLst/>
                <a:uLnTx/>
                <a:uFillTx/>
                <a:latin typeface="Century Gothic" panose="020B0502020202020204"/>
                <a:ea typeface="+mn-ea"/>
                <a:cs typeface="+mn-cs"/>
              </a:rPr>
              <a:t>1414 observations</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and </a:t>
            </a:r>
            <a:r>
              <a:rPr kumimoji="0" lang="en-US" sz="1800" b="1" i="0" u="none" strike="noStrike" kern="1200" cap="none" spc="0" normalizeH="0" baseline="0" noProof="0" dirty="0">
                <a:ln>
                  <a:noFill/>
                </a:ln>
                <a:solidFill>
                  <a:prstClr val="black"/>
                </a:solidFill>
                <a:effectLst/>
                <a:uLnTx/>
                <a:uFillTx/>
                <a:latin typeface="Century Gothic" panose="020B0502020202020204"/>
                <a:ea typeface="+mn-ea"/>
                <a:cs typeface="+mn-cs"/>
              </a:rPr>
              <a:t>27 features </a:t>
            </a:r>
          </a:p>
          <a:p>
            <a:pPr marR="0" lvl="0" algn="l" defTabSz="914400" rtl="0" eaLnBrk="1" fontAlgn="auto" latinLnBrk="0" hangingPunct="1">
              <a:lnSpc>
                <a:spcPct val="100000"/>
              </a:lnSpc>
              <a:spcBef>
                <a:spcPts val="0"/>
              </a:spcBef>
              <a:spcAft>
                <a:spcPts val="0"/>
              </a:spcAft>
              <a:buClrTx/>
              <a:buSzTx/>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entury Gothic" panose="020B0502020202020204"/>
                <a:ea typeface="+mn-ea"/>
                <a:cs typeface="+mn-cs"/>
              </a:rPr>
              <a:t>Final features include: </a:t>
            </a:r>
          </a:p>
          <a:p>
            <a:pPr marL="742950" marR="0" lvl="1" indent="-285750" algn="l" defTabSz="914400" rtl="0" eaLnBrk="1" fontAlgn="auto" latinLnBrk="0" hangingPunct="1">
              <a:lnSpc>
                <a:spcPct val="100000"/>
              </a:lnSpc>
              <a:spcBef>
                <a:spcPts val="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Family structure, Housing, Economics, education, and planned parenthood data</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endParaRPr kumimoji="0" lang="en-US" sz="1800" b="1"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6" name="TextBox 5">
            <a:extLst>
              <a:ext uri="{FF2B5EF4-FFF2-40B4-BE49-F238E27FC236}">
                <a16:creationId xmlns:a16="http://schemas.microsoft.com/office/drawing/2014/main" id="{CB056F3D-718B-E545-5473-A64B66EB477E}"/>
              </a:ext>
            </a:extLst>
          </p:cNvPr>
          <p:cNvSpPr txBox="1"/>
          <p:nvPr/>
        </p:nvSpPr>
        <p:spPr>
          <a:xfrm>
            <a:off x="338965" y="5521350"/>
            <a:ext cx="27028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Sample of features in the final data set </a:t>
            </a:r>
          </a:p>
        </p:txBody>
      </p:sp>
      <p:pic>
        <p:nvPicPr>
          <p:cNvPr id="7" name="Picture 8" descr="Table&#10;&#10;Description automatically generated">
            <a:extLst>
              <a:ext uri="{FF2B5EF4-FFF2-40B4-BE49-F238E27FC236}">
                <a16:creationId xmlns:a16="http://schemas.microsoft.com/office/drawing/2014/main" id="{0559D019-D69B-C7A2-D393-93E95E3F39E6}"/>
              </a:ext>
            </a:extLst>
          </p:cNvPr>
          <p:cNvPicPr>
            <a:picLocks noChangeAspect="1"/>
          </p:cNvPicPr>
          <p:nvPr/>
        </p:nvPicPr>
        <p:blipFill>
          <a:blip r:embed="rId3"/>
          <a:stretch>
            <a:fillRect/>
          </a:stretch>
        </p:blipFill>
        <p:spPr>
          <a:xfrm>
            <a:off x="2620423" y="5373511"/>
            <a:ext cx="5759011" cy="1045778"/>
          </a:xfrm>
          <a:prstGeom prst="rect">
            <a:avLst/>
          </a:prstGeom>
        </p:spPr>
      </p:pic>
    </p:spTree>
    <p:extLst>
      <p:ext uri="{BB962C8B-B14F-4D97-AF65-F5344CB8AC3E}">
        <p14:creationId xmlns:p14="http://schemas.microsoft.com/office/powerpoint/2010/main" val="32391720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60446"/>
    </mc:Choice>
    <mc:Fallback xmlns="">
      <p:transition spd="slow" advTm="6044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ED4A19FB-8622-C58B-0AA9-9E0A91B7A5BD}"/>
              </a:ext>
            </a:extLst>
          </p:cNvPr>
          <p:cNvSpPr>
            <a:spLocks noGrp="1"/>
          </p:cNvSpPr>
          <p:nvPr>
            <p:ph type="title"/>
          </p:nvPr>
        </p:nvSpPr>
        <p:spPr>
          <a:xfrm>
            <a:off x="1103312" y="452718"/>
            <a:ext cx="8947522" cy="1400530"/>
          </a:xfrm>
        </p:spPr>
        <p:txBody>
          <a:bodyPr anchor="ctr">
            <a:normAutofit/>
          </a:bodyPr>
          <a:lstStyle/>
          <a:p>
            <a:r>
              <a:rPr lang="en-US" dirty="0">
                <a:solidFill>
                  <a:srgbClr val="FFFFFF"/>
                </a:solidFill>
              </a:rPr>
              <a:t>Exploratory Data Analysis </a:t>
            </a:r>
          </a:p>
        </p:txBody>
      </p:sp>
      <p:pic>
        <p:nvPicPr>
          <p:cNvPr id="20" name="Picture 20" descr="Chart, box and whisker chart&#10;&#10;Description automatically generated">
            <a:extLst>
              <a:ext uri="{FF2B5EF4-FFF2-40B4-BE49-F238E27FC236}">
                <a16:creationId xmlns:a16="http://schemas.microsoft.com/office/drawing/2014/main" id="{59D577C0-F193-32BE-BFCF-6780086917A1}"/>
              </a:ext>
            </a:extLst>
          </p:cNvPr>
          <p:cNvPicPr>
            <a:picLocks noGrp="1" noChangeAspect="1"/>
          </p:cNvPicPr>
          <p:nvPr>
            <p:ph idx="1"/>
          </p:nvPr>
        </p:nvPicPr>
        <p:blipFill>
          <a:blip r:embed="rId3"/>
          <a:stretch>
            <a:fillRect/>
          </a:stretch>
        </p:blipFill>
        <p:spPr>
          <a:xfrm>
            <a:off x="293181" y="2647924"/>
            <a:ext cx="2432756" cy="1717323"/>
          </a:xfrm>
        </p:spPr>
      </p:pic>
      <p:pic>
        <p:nvPicPr>
          <p:cNvPr id="21" name="Picture 21" descr="Chart, histogram&#10;&#10;Description automatically generated">
            <a:extLst>
              <a:ext uri="{FF2B5EF4-FFF2-40B4-BE49-F238E27FC236}">
                <a16:creationId xmlns:a16="http://schemas.microsoft.com/office/drawing/2014/main" id="{6A0E3BEA-9B76-05C6-D840-563F0AD7F1B4}"/>
              </a:ext>
            </a:extLst>
          </p:cNvPr>
          <p:cNvPicPr>
            <a:picLocks noChangeAspect="1"/>
          </p:cNvPicPr>
          <p:nvPr/>
        </p:nvPicPr>
        <p:blipFill>
          <a:blip r:embed="rId4"/>
          <a:stretch>
            <a:fillRect/>
          </a:stretch>
        </p:blipFill>
        <p:spPr>
          <a:xfrm>
            <a:off x="291005" y="4234750"/>
            <a:ext cx="2430357" cy="1773693"/>
          </a:xfrm>
          <a:prstGeom prst="rect">
            <a:avLst/>
          </a:prstGeom>
        </p:spPr>
      </p:pic>
      <p:sp>
        <p:nvSpPr>
          <p:cNvPr id="22" name="TextBox 21">
            <a:extLst>
              <a:ext uri="{FF2B5EF4-FFF2-40B4-BE49-F238E27FC236}">
                <a16:creationId xmlns:a16="http://schemas.microsoft.com/office/drawing/2014/main" id="{E52B4528-B521-9B49-125B-56799D733153}"/>
              </a:ext>
            </a:extLst>
          </p:cNvPr>
          <p:cNvSpPr txBox="1"/>
          <p:nvPr/>
        </p:nvSpPr>
        <p:spPr>
          <a:xfrm>
            <a:off x="483618" y="2338638"/>
            <a:ext cx="231917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Century Gothic" panose="020B0502020202020204"/>
                <a:ea typeface="+mn-ea"/>
                <a:cs typeface="+mn-cs"/>
              </a:rPr>
              <a:t>Normalized Crime Rate </a:t>
            </a:r>
          </a:p>
        </p:txBody>
      </p:sp>
      <p:sp>
        <p:nvSpPr>
          <p:cNvPr id="4" name="TextBox 3">
            <a:extLst>
              <a:ext uri="{FF2B5EF4-FFF2-40B4-BE49-F238E27FC236}">
                <a16:creationId xmlns:a16="http://schemas.microsoft.com/office/drawing/2014/main" id="{C633D698-3879-B641-03B0-30402009BE27}"/>
              </a:ext>
            </a:extLst>
          </p:cNvPr>
          <p:cNvSpPr txBox="1"/>
          <p:nvPr/>
        </p:nvSpPr>
        <p:spPr>
          <a:xfrm>
            <a:off x="515519" y="3157182"/>
            <a:ext cx="11822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rPr>
              <a:t>Crime Rate Box Plot</a:t>
            </a:r>
          </a:p>
        </p:txBody>
      </p:sp>
      <p:sp>
        <p:nvSpPr>
          <p:cNvPr id="6" name="TextBox 5">
            <a:extLst>
              <a:ext uri="{FF2B5EF4-FFF2-40B4-BE49-F238E27FC236}">
                <a16:creationId xmlns:a16="http://schemas.microsoft.com/office/drawing/2014/main" id="{793D2A27-36E3-AAB3-B3AF-D8C93E570D0E}"/>
              </a:ext>
            </a:extLst>
          </p:cNvPr>
          <p:cNvSpPr txBox="1"/>
          <p:nvPr/>
        </p:nvSpPr>
        <p:spPr>
          <a:xfrm>
            <a:off x="3853543" y="457925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BA2121"/>
              </a:solidFill>
              <a:effectLst/>
              <a:uLnTx/>
              <a:uFillTx/>
              <a:latin typeface="Century Gothic" panose="020B0502020202020204"/>
              <a:ea typeface="+mn-ea"/>
              <a:cs typeface="+mn-cs"/>
            </a:endParaRPr>
          </a:p>
        </p:txBody>
      </p:sp>
      <p:sp>
        <p:nvSpPr>
          <p:cNvPr id="7" name="TextBox 6">
            <a:extLst>
              <a:ext uri="{FF2B5EF4-FFF2-40B4-BE49-F238E27FC236}">
                <a16:creationId xmlns:a16="http://schemas.microsoft.com/office/drawing/2014/main" id="{9605E38F-E1A4-B036-7F07-0695F59C40B7}"/>
              </a:ext>
            </a:extLst>
          </p:cNvPr>
          <p:cNvSpPr txBox="1"/>
          <p:nvPr/>
        </p:nvSpPr>
        <p:spPr>
          <a:xfrm>
            <a:off x="3653140" y="2321492"/>
            <a:ext cx="384786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entury Gothic" panose="020B0502020202020204"/>
                <a:ea typeface="+mn-ea"/>
                <a:cs typeface="+mn-cs"/>
              </a:rPr>
              <a:t>Selected Features vs Crime Rate </a:t>
            </a:r>
            <a:endParaRPr kumimoji="0" lang="en-US" sz="14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16" name="TextBox 15">
            <a:extLst>
              <a:ext uri="{FF2B5EF4-FFF2-40B4-BE49-F238E27FC236}">
                <a16:creationId xmlns:a16="http://schemas.microsoft.com/office/drawing/2014/main" id="{00034F71-A0C0-21ED-51C4-5273694BB699}"/>
              </a:ext>
            </a:extLst>
          </p:cNvPr>
          <p:cNvSpPr txBox="1"/>
          <p:nvPr/>
        </p:nvSpPr>
        <p:spPr>
          <a:xfrm>
            <a:off x="1301447" y="4663925"/>
            <a:ext cx="167882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rPr>
              <a:t>Crime Rate Histogram</a:t>
            </a:r>
          </a:p>
        </p:txBody>
      </p:sp>
      <p:pic>
        <p:nvPicPr>
          <p:cNvPr id="19" name="Picture 22" descr="Chart, scatter chart&#10;&#10;Description automatically generated">
            <a:extLst>
              <a:ext uri="{FF2B5EF4-FFF2-40B4-BE49-F238E27FC236}">
                <a16:creationId xmlns:a16="http://schemas.microsoft.com/office/drawing/2014/main" id="{A3486E2E-FC68-C6D0-FABF-51ED1FB6BE07}"/>
              </a:ext>
            </a:extLst>
          </p:cNvPr>
          <p:cNvPicPr>
            <a:picLocks noChangeAspect="1"/>
          </p:cNvPicPr>
          <p:nvPr/>
        </p:nvPicPr>
        <p:blipFill>
          <a:blip r:embed="rId5"/>
          <a:stretch>
            <a:fillRect/>
          </a:stretch>
        </p:blipFill>
        <p:spPr>
          <a:xfrm>
            <a:off x="5050907" y="4571041"/>
            <a:ext cx="2090185" cy="1463900"/>
          </a:xfrm>
          <a:prstGeom prst="rect">
            <a:avLst/>
          </a:prstGeom>
        </p:spPr>
      </p:pic>
      <p:grpSp>
        <p:nvGrpSpPr>
          <p:cNvPr id="5" name="Group 4">
            <a:extLst>
              <a:ext uri="{FF2B5EF4-FFF2-40B4-BE49-F238E27FC236}">
                <a16:creationId xmlns:a16="http://schemas.microsoft.com/office/drawing/2014/main" id="{26ACA29C-4AB3-AECA-0C5C-3AAD4B8243A8}"/>
              </a:ext>
            </a:extLst>
          </p:cNvPr>
          <p:cNvGrpSpPr/>
          <p:nvPr/>
        </p:nvGrpSpPr>
        <p:grpSpPr>
          <a:xfrm>
            <a:off x="2839507" y="2633529"/>
            <a:ext cx="4980395" cy="3833620"/>
            <a:chOff x="3115732" y="2633529"/>
            <a:chExt cx="4980395" cy="3833620"/>
          </a:xfrm>
        </p:grpSpPr>
        <p:pic>
          <p:nvPicPr>
            <p:cNvPr id="3" name="Picture 3" descr="Chart, scatter chart&#10;&#10;Description automatically generated">
              <a:extLst>
                <a:ext uri="{FF2B5EF4-FFF2-40B4-BE49-F238E27FC236}">
                  <a16:creationId xmlns:a16="http://schemas.microsoft.com/office/drawing/2014/main" id="{358AADB7-9F30-1820-7993-C605CDF6A6C3}"/>
                </a:ext>
              </a:extLst>
            </p:cNvPr>
            <p:cNvPicPr>
              <a:picLocks noChangeAspect="1"/>
            </p:cNvPicPr>
            <p:nvPr/>
          </p:nvPicPr>
          <p:blipFill>
            <a:blip r:embed="rId6"/>
            <a:stretch>
              <a:fillRect/>
            </a:stretch>
          </p:blipFill>
          <p:spPr>
            <a:xfrm>
              <a:off x="3115732" y="2642939"/>
              <a:ext cx="2114249" cy="1487455"/>
            </a:xfrm>
            <a:prstGeom prst="rect">
              <a:avLst/>
            </a:prstGeom>
          </p:spPr>
        </p:pic>
        <p:sp>
          <p:nvSpPr>
            <p:cNvPr id="9" name="TextBox 8">
              <a:extLst>
                <a:ext uri="{FF2B5EF4-FFF2-40B4-BE49-F238E27FC236}">
                  <a16:creationId xmlns:a16="http://schemas.microsoft.com/office/drawing/2014/main" id="{00227B5D-B8F2-EEB5-AE94-FA25DDF0A7C2}"/>
                </a:ext>
              </a:extLst>
            </p:cNvPr>
            <p:cNvSpPr txBox="1"/>
            <p:nvPr/>
          </p:nvSpPr>
          <p:spPr>
            <a:xfrm>
              <a:off x="3345804" y="4076420"/>
              <a:ext cx="198051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rPr>
                <a:t>% of population less than 9th grade </a:t>
              </a:r>
            </a:p>
          </p:txBody>
        </p:sp>
        <p:pic>
          <p:nvPicPr>
            <p:cNvPr id="17" name="Picture 17" descr="Chart, scatter chart&#10;&#10;Description automatically generated">
              <a:extLst>
                <a:ext uri="{FF2B5EF4-FFF2-40B4-BE49-F238E27FC236}">
                  <a16:creationId xmlns:a16="http://schemas.microsoft.com/office/drawing/2014/main" id="{4F3B4ABC-3AF5-5F9A-E471-9A980252AA0D}"/>
                </a:ext>
              </a:extLst>
            </p:cNvPr>
            <p:cNvPicPr>
              <a:picLocks noChangeAspect="1"/>
            </p:cNvPicPr>
            <p:nvPr/>
          </p:nvPicPr>
          <p:blipFill>
            <a:blip r:embed="rId7"/>
            <a:stretch>
              <a:fillRect/>
            </a:stretch>
          </p:blipFill>
          <p:spPr>
            <a:xfrm>
              <a:off x="5317065" y="2633529"/>
              <a:ext cx="2017486" cy="1494182"/>
            </a:xfrm>
            <a:prstGeom prst="rect">
              <a:avLst/>
            </a:prstGeom>
          </p:spPr>
        </p:pic>
        <p:sp>
          <p:nvSpPr>
            <p:cNvPr id="18" name="TextBox 17">
              <a:extLst>
                <a:ext uri="{FF2B5EF4-FFF2-40B4-BE49-F238E27FC236}">
                  <a16:creationId xmlns:a16="http://schemas.microsoft.com/office/drawing/2014/main" id="{3F98EA5E-7A2B-38FD-C3E1-BA5008A6288B}"/>
                </a:ext>
              </a:extLst>
            </p:cNvPr>
            <p:cNvSpPr txBox="1"/>
            <p:nvPr/>
          </p:nvSpPr>
          <p:spPr>
            <a:xfrm>
              <a:off x="5462471" y="4076419"/>
              <a:ext cx="263365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entury Gothic" panose="020B0502020202020204"/>
                  <a:ea typeface="+mn-ea"/>
                  <a:cs typeface="+mn-cs"/>
                </a:rPr>
                <a:t>% of housing occupied </a:t>
              </a:r>
            </a:p>
          </p:txBody>
        </p:sp>
        <p:sp>
          <p:nvSpPr>
            <p:cNvPr id="23" name="TextBox 22">
              <a:extLst>
                <a:ext uri="{FF2B5EF4-FFF2-40B4-BE49-F238E27FC236}">
                  <a16:creationId xmlns:a16="http://schemas.microsoft.com/office/drawing/2014/main" id="{23CF1FEA-E1ED-2F55-C2F2-4901DC2ADC92}"/>
                </a:ext>
              </a:extLst>
            </p:cNvPr>
            <p:cNvSpPr txBox="1"/>
            <p:nvPr/>
          </p:nvSpPr>
          <p:spPr>
            <a:xfrm>
              <a:off x="5710449" y="6005484"/>
              <a:ext cx="228123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a:ea typeface="+mn-ea"/>
                  <a:cs typeface="+mn-cs"/>
                </a:rPr>
                <a:t>% of population unemployed</a:t>
              </a:r>
            </a:p>
          </p:txBody>
        </p:sp>
      </p:grpSp>
      <p:pic>
        <p:nvPicPr>
          <p:cNvPr id="24" name="Picture 24" descr="Chart, scatter chart&#10;&#10;Description automatically generated">
            <a:extLst>
              <a:ext uri="{FF2B5EF4-FFF2-40B4-BE49-F238E27FC236}">
                <a16:creationId xmlns:a16="http://schemas.microsoft.com/office/drawing/2014/main" id="{9808EB39-8BE8-E32F-6DD8-426C1820845A}"/>
              </a:ext>
            </a:extLst>
          </p:cNvPr>
          <p:cNvPicPr>
            <a:picLocks noChangeAspect="1"/>
          </p:cNvPicPr>
          <p:nvPr/>
        </p:nvPicPr>
        <p:blipFill>
          <a:blip r:embed="rId8"/>
          <a:stretch>
            <a:fillRect/>
          </a:stretch>
        </p:blipFill>
        <p:spPr>
          <a:xfrm>
            <a:off x="2843206" y="4551755"/>
            <a:ext cx="2183551" cy="1552391"/>
          </a:xfrm>
          <a:prstGeom prst="rect">
            <a:avLst/>
          </a:prstGeom>
        </p:spPr>
      </p:pic>
      <p:sp>
        <p:nvSpPr>
          <p:cNvPr id="27" name="TextBox 26">
            <a:extLst>
              <a:ext uri="{FF2B5EF4-FFF2-40B4-BE49-F238E27FC236}">
                <a16:creationId xmlns:a16="http://schemas.microsoft.com/office/drawing/2014/main" id="{89DD4F4E-A099-C586-B013-CD6B71A9F683}"/>
              </a:ext>
            </a:extLst>
          </p:cNvPr>
          <p:cNvSpPr txBox="1"/>
          <p:nvPr/>
        </p:nvSpPr>
        <p:spPr>
          <a:xfrm>
            <a:off x="3037951" y="6082323"/>
            <a:ext cx="204099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a:ea typeface="+mn-ea"/>
                <a:cs typeface="+mn-cs"/>
              </a:rPr>
              <a:t>% of school funding from local sources  </a:t>
            </a:r>
          </a:p>
        </p:txBody>
      </p:sp>
      <p:sp>
        <p:nvSpPr>
          <p:cNvPr id="29" name="TextBox 28">
            <a:extLst>
              <a:ext uri="{FF2B5EF4-FFF2-40B4-BE49-F238E27FC236}">
                <a16:creationId xmlns:a16="http://schemas.microsoft.com/office/drawing/2014/main" id="{D781FC74-AFF6-389E-DBE3-4515825F5BE5}"/>
              </a:ext>
            </a:extLst>
          </p:cNvPr>
          <p:cNvSpPr txBox="1"/>
          <p:nvPr/>
        </p:nvSpPr>
        <p:spPr>
          <a:xfrm>
            <a:off x="7358127" y="3507322"/>
            <a:ext cx="4679948" cy="1077218"/>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Our overall hypothesis is that family and community structure is highly correlated with crime rates </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5195462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1180"/>
    </mc:Choice>
    <mc:Fallback xmlns="">
      <p:transition spd="slow" advTm="5118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42C01351-7A20-606B-3BAB-71069140C2B2}"/>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Linear Regression</a:t>
            </a:r>
          </a:p>
        </p:txBody>
      </p:sp>
      <p:sp>
        <p:nvSpPr>
          <p:cNvPr id="3" name="Content Placeholder 2">
            <a:extLst>
              <a:ext uri="{FF2B5EF4-FFF2-40B4-BE49-F238E27FC236}">
                <a16:creationId xmlns:a16="http://schemas.microsoft.com/office/drawing/2014/main" id="{59DB8713-4331-9963-8404-D365B452723E}"/>
              </a:ext>
            </a:extLst>
          </p:cNvPr>
          <p:cNvSpPr>
            <a:spLocks noGrp="1"/>
          </p:cNvSpPr>
          <p:nvPr>
            <p:ph idx="1"/>
          </p:nvPr>
        </p:nvSpPr>
        <p:spPr>
          <a:xfrm>
            <a:off x="1103312" y="2763520"/>
            <a:ext cx="8946541" cy="3484879"/>
          </a:xfrm>
        </p:spPr>
        <p:txBody>
          <a:bodyPr vert="horz" lIns="91440" tIns="45720" rIns="91440" bIns="45720" rtlCol="0" anchor="t">
            <a:normAutofit/>
          </a:bodyPr>
          <a:lstStyle/>
          <a:p>
            <a:pPr marL="0" indent="0">
              <a:buNone/>
            </a:pPr>
            <a:r>
              <a:rPr lang="en-US"/>
              <a:t>Prior to any modeling process, </a:t>
            </a:r>
            <a:r>
              <a:rPr lang="en-US" b="1"/>
              <a:t>split data</a:t>
            </a:r>
            <a:r>
              <a:rPr lang="en-US"/>
              <a:t> into 70% train and 30% test sets</a:t>
            </a:r>
          </a:p>
          <a:p>
            <a:pPr marL="0" indent="0">
              <a:buNone/>
            </a:pPr>
            <a:r>
              <a:rPr lang="en-US" b="1">
                <a:ea typeface="+mj-lt"/>
                <a:cs typeface="+mj-lt"/>
              </a:rPr>
              <a:t>Linear Regression</a:t>
            </a:r>
            <a:r>
              <a:rPr lang="en-US">
                <a:ea typeface="+mj-lt"/>
                <a:cs typeface="+mj-lt"/>
              </a:rPr>
              <a:t> has</a:t>
            </a:r>
            <a:r>
              <a:rPr lang="en-US"/>
              <a:t> the benefits of simple procedures and easy interpretation</a:t>
            </a:r>
          </a:p>
          <a:p>
            <a:pPr marL="0" indent="0">
              <a:buNone/>
            </a:pPr>
            <a:r>
              <a:rPr lang="en-US"/>
              <a:t>Linear Regression with </a:t>
            </a:r>
            <a:r>
              <a:rPr lang="en-US" b="1"/>
              <a:t>Greedy algorithm</a:t>
            </a:r>
            <a:r>
              <a:rPr lang="en-US"/>
              <a:t> applied:</a:t>
            </a:r>
          </a:p>
          <a:p>
            <a:pPr marL="285750" indent="-285750">
              <a:buFont typeface="Wingdings" charset="2"/>
              <a:buChar char="Ø"/>
            </a:pPr>
            <a:r>
              <a:rPr lang="en-US" sz="1800">
                <a:ea typeface="+mj-lt"/>
                <a:cs typeface="+mj-lt"/>
              </a:rPr>
              <a:t>1. </a:t>
            </a:r>
            <a:r>
              <a:rPr lang="en-US" sz="1800"/>
              <a:t>Linear Regression</a:t>
            </a:r>
          </a:p>
          <a:p>
            <a:pPr marL="285750" indent="-285750">
              <a:buFont typeface="Wingdings" charset="2"/>
              <a:buChar char="Ø"/>
            </a:pPr>
            <a:r>
              <a:rPr lang="en-US" sz="1800"/>
              <a:t>2. Forward feature selection + Linear Regression</a:t>
            </a:r>
          </a:p>
          <a:p>
            <a:pPr marL="285750" indent="-285750">
              <a:buFont typeface="Wingdings" charset="2"/>
              <a:buChar char="Ø"/>
            </a:pPr>
            <a:r>
              <a:rPr lang="en-US" sz="1800"/>
              <a:t>3. Backward feature elimination + Linear Regression</a:t>
            </a:r>
          </a:p>
        </p:txBody>
      </p:sp>
    </p:spTree>
    <p:extLst>
      <p:ext uri="{BB962C8B-B14F-4D97-AF65-F5344CB8AC3E}">
        <p14:creationId xmlns:p14="http://schemas.microsoft.com/office/powerpoint/2010/main" val="40361599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6287"/>
    </mc:Choice>
    <mc:Fallback xmlns="">
      <p:transition spd="slow" advTm="628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01351-7A20-606B-3BAB-71069140C2B2}"/>
              </a:ext>
            </a:extLst>
          </p:cNvPr>
          <p:cNvSpPr>
            <a:spLocks noGrp="1"/>
          </p:cNvSpPr>
          <p:nvPr>
            <p:ph type="title"/>
          </p:nvPr>
        </p:nvSpPr>
        <p:spPr>
          <a:xfrm>
            <a:off x="260408" y="433903"/>
            <a:ext cx="5021654" cy="1400530"/>
          </a:xfrm>
        </p:spPr>
        <p:txBody>
          <a:bodyPr>
            <a:normAutofit/>
          </a:bodyPr>
          <a:lstStyle/>
          <a:p>
            <a:pPr>
              <a:lnSpc>
                <a:spcPct val="90000"/>
              </a:lnSpc>
            </a:pPr>
            <a:r>
              <a:rPr lang="en-US" sz="2800"/>
              <a:t>Linear Regression</a:t>
            </a:r>
          </a:p>
        </p:txBody>
      </p:sp>
      <p:sp>
        <p:nvSpPr>
          <p:cNvPr id="19" name="Freeform: Shape 18">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1"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3" name="Rectangle 22">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9DB8713-4331-9963-8404-D365B452723E}"/>
              </a:ext>
            </a:extLst>
          </p:cNvPr>
          <p:cNvSpPr>
            <a:spLocks noGrp="1"/>
          </p:cNvSpPr>
          <p:nvPr>
            <p:ph idx="1"/>
          </p:nvPr>
        </p:nvSpPr>
        <p:spPr>
          <a:xfrm>
            <a:off x="256192" y="1491393"/>
            <a:ext cx="4644923" cy="3976192"/>
          </a:xfrm>
        </p:spPr>
        <p:txBody>
          <a:bodyPr vert="horz" lIns="91440" tIns="45720" rIns="91440" bIns="45720" rtlCol="0" anchor="t">
            <a:noAutofit/>
          </a:bodyPr>
          <a:lstStyle/>
          <a:p>
            <a:pPr marL="342900" lvl="1" indent="-342900">
              <a:lnSpc>
                <a:spcPct val="90000"/>
              </a:lnSpc>
            </a:pPr>
            <a:r>
              <a:rPr lang="en-US" sz="1400" b="1">
                <a:ea typeface="+mj-lt"/>
                <a:cs typeface="+mj-lt"/>
              </a:rPr>
              <a:t>Linear Regression:</a:t>
            </a:r>
            <a:r>
              <a:rPr lang="en-US" sz="1400">
                <a:ea typeface="+mj-lt"/>
                <a:cs typeface="+mj-lt"/>
              </a:rPr>
              <a:t> </a:t>
            </a:r>
            <a:endParaRPr lang="en-US" sz="1400"/>
          </a:p>
          <a:p>
            <a:pPr lvl="1">
              <a:lnSpc>
                <a:spcPct val="90000"/>
              </a:lnSpc>
              <a:buClr>
                <a:srgbClr val="8AD0D6"/>
              </a:buClr>
            </a:pPr>
            <a:r>
              <a:rPr lang="en-US" sz="1400"/>
              <a:t>Fit linear regression model including </a:t>
            </a:r>
            <a:r>
              <a:rPr lang="en-US" sz="1400" b="1"/>
              <a:t>ALL </a:t>
            </a:r>
            <a:r>
              <a:rPr lang="en-US" sz="1400"/>
              <a:t>features in the train set, </a:t>
            </a:r>
            <a:r>
              <a:rPr lang="en-US" sz="1400">
                <a:ea typeface="+mj-lt"/>
                <a:cs typeface="+mj-lt"/>
              </a:rPr>
              <a:t>selected </a:t>
            </a:r>
            <a:r>
              <a:rPr lang="en-US" sz="1400" b="1">
                <a:ea typeface="+mj-lt"/>
                <a:cs typeface="+mj-lt"/>
              </a:rPr>
              <a:t>6</a:t>
            </a:r>
            <a:r>
              <a:rPr lang="en-US" sz="1400">
                <a:ea typeface="+mj-lt"/>
                <a:cs typeface="+mj-lt"/>
              </a:rPr>
              <a:t> variables based on </a:t>
            </a:r>
            <a:r>
              <a:rPr lang="en-US" sz="1400" b="1">
                <a:ea typeface="+mj-lt"/>
                <a:cs typeface="+mj-lt"/>
              </a:rPr>
              <a:t>95% confidence interval </a:t>
            </a:r>
          </a:p>
          <a:p>
            <a:pPr lvl="1">
              <a:lnSpc>
                <a:spcPct val="90000"/>
              </a:lnSpc>
              <a:buClr>
                <a:srgbClr val="8AD0D6"/>
              </a:buClr>
            </a:pPr>
            <a:r>
              <a:rPr lang="en-US" sz="1400">
                <a:ea typeface="+mj-lt"/>
                <a:cs typeface="+mj-lt"/>
              </a:rPr>
              <a:t>Validation results: </a:t>
            </a:r>
            <a:r>
              <a:rPr lang="en-US" sz="1400" b="1">
                <a:ea typeface="+mj-lt"/>
                <a:cs typeface="+mj-lt"/>
              </a:rPr>
              <a:t>R-squared=0.55, Adjusted R-squared=0.55,  MSE=0.138</a:t>
            </a:r>
            <a:endParaRPr lang="en-US"/>
          </a:p>
          <a:p>
            <a:pPr>
              <a:lnSpc>
                <a:spcPct val="90000"/>
              </a:lnSpc>
              <a:buClr>
                <a:srgbClr val="F7F7F7"/>
              </a:buClr>
            </a:pPr>
            <a:endParaRPr lang="en-US" sz="1400"/>
          </a:p>
          <a:p>
            <a:pPr>
              <a:lnSpc>
                <a:spcPct val="90000"/>
              </a:lnSpc>
              <a:buClr>
                <a:srgbClr val="F7F7F7"/>
              </a:buClr>
            </a:pPr>
            <a:endParaRPr lang="en-US" sz="1400"/>
          </a:p>
          <a:p>
            <a:pPr marL="457200" lvl="1" indent="0">
              <a:lnSpc>
                <a:spcPct val="90000"/>
              </a:lnSpc>
              <a:buClr>
                <a:srgbClr val="F7F7F7"/>
              </a:buClr>
              <a:buNone/>
            </a:pPr>
            <a:endParaRPr lang="en-US" sz="1600" b="1"/>
          </a:p>
          <a:p>
            <a:pPr lvl="1">
              <a:lnSpc>
                <a:spcPct val="90000"/>
              </a:lnSpc>
              <a:buClr>
                <a:srgbClr val="F7F7F7"/>
              </a:buClr>
            </a:pPr>
            <a:endParaRPr lang="en-US"/>
          </a:p>
          <a:p>
            <a:pPr lvl="1">
              <a:lnSpc>
                <a:spcPct val="90000"/>
              </a:lnSpc>
              <a:buClr>
                <a:srgbClr val="F7F7F7"/>
              </a:buClr>
            </a:pPr>
            <a:endParaRPr lang="en-US" b="1"/>
          </a:p>
        </p:txBody>
      </p:sp>
      <p:sp>
        <p:nvSpPr>
          <p:cNvPr id="6" name="TextBox 5">
            <a:extLst>
              <a:ext uri="{FF2B5EF4-FFF2-40B4-BE49-F238E27FC236}">
                <a16:creationId xmlns:a16="http://schemas.microsoft.com/office/drawing/2014/main" id="{FB15B298-A9A2-A4FC-883C-ECA5E232EC6E}"/>
              </a:ext>
            </a:extLst>
          </p:cNvPr>
          <p:cNvSpPr txBox="1"/>
          <p:nvPr/>
        </p:nvSpPr>
        <p:spPr>
          <a:xfrm>
            <a:off x="5813126" y="4688131"/>
            <a:ext cx="289456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1"/>
                </a:solidFill>
              </a:rPr>
              <a:t>Final Linear Regression model report</a:t>
            </a:r>
          </a:p>
        </p:txBody>
      </p:sp>
      <p:pic>
        <p:nvPicPr>
          <p:cNvPr id="9" name="Picture 9" descr="Table&#10;&#10;Description automatically generated">
            <a:extLst>
              <a:ext uri="{FF2B5EF4-FFF2-40B4-BE49-F238E27FC236}">
                <a16:creationId xmlns:a16="http://schemas.microsoft.com/office/drawing/2014/main" id="{085DB725-94CB-E01B-EAB7-047D2C218F6C}"/>
              </a:ext>
            </a:extLst>
          </p:cNvPr>
          <p:cNvPicPr>
            <a:picLocks noChangeAspect="1"/>
          </p:cNvPicPr>
          <p:nvPr/>
        </p:nvPicPr>
        <p:blipFill>
          <a:blip r:embed="rId4"/>
          <a:stretch>
            <a:fillRect/>
          </a:stretch>
        </p:blipFill>
        <p:spPr>
          <a:xfrm>
            <a:off x="5854262" y="1573634"/>
            <a:ext cx="5545957" cy="3027561"/>
          </a:xfrm>
          <a:prstGeom prst="rect">
            <a:avLst/>
          </a:prstGeom>
        </p:spPr>
      </p:pic>
    </p:spTree>
    <p:extLst>
      <p:ext uri="{BB962C8B-B14F-4D97-AF65-F5344CB8AC3E}">
        <p14:creationId xmlns:p14="http://schemas.microsoft.com/office/powerpoint/2010/main" val="1605875959"/>
      </p:ext>
    </p:extLst>
  </p:cSld>
  <p:clrMapOvr>
    <a:masterClrMapping/>
  </p:clrMapOvr>
  <mc:AlternateContent xmlns:mc="http://schemas.openxmlformats.org/markup-compatibility/2006" xmlns:p14="http://schemas.microsoft.com/office/powerpoint/2010/main">
    <mc:Choice Requires="p14">
      <p:transition spd="slow" p14:dur="2000" advTm="30094"/>
    </mc:Choice>
    <mc:Fallback xmlns="">
      <p:transition spd="slow" advTm="3009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01351-7A20-606B-3BAB-71069140C2B2}"/>
              </a:ext>
            </a:extLst>
          </p:cNvPr>
          <p:cNvSpPr>
            <a:spLocks noGrp="1"/>
          </p:cNvSpPr>
          <p:nvPr>
            <p:ph type="title"/>
          </p:nvPr>
        </p:nvSpPr>
        <p:spPr>
          <a:xfrm>
            <a:off x="260408" y="433903"/>
            <a:ext cx="5021654" cy="1400530"/>
          </a:xfrm>
        </p:spPr>
        <p:txBody>
          <a:bodyPr>
            <a:normAutofit/>
          </a:bodyPr>
          <a:lstStyle/>
          <a:p>
            <a:pPr>
              <a:lnSpc>
                <a:spcPct val="90000"/>
              </a:lnSpc>
            </a:pPr>
            <a:r>
              <a:rPr lang="en-US" sz="2800"/>
              <a:t>Linear Regression with </a:t>
            </a:r>
            <a:r>
              <a:rPr lang="en-US" sz="2800">
                <a:ea typeface="+mj-lt"/>
                <a:cs typeface="+mj-lt"/>
              </a:rPr>
              <a:t>Greedy Algorithm</a:t>
            </a:r>
            <a:endParaRPr lang="en-US">
              <a:ea typeface="+mj-lt"/>
              <a:cs typeface="+mj-lt"/>
            </a:endParaRPr>
          </a:p>
        </p:txBody>
      </p:sp>
      <p:sp>
        <p:nvSpPr>
          <p:cNvPr id="19" name="Freeform: Shape 18">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21"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3" name="Rectangle 22">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9DB8713-4331-9963-8404-D365B452723E}"/>
              </a:ext>
            </a:extLst>
          </p:cNvPr>
          <p:cNvSpPr>
            <a:spLocks noGrp="1"/>
          </p:cNvSpPr>
          <p:nvPr>
            <p:ph idx="1"/>
          </p:nvPr>
        </p:nvSpPr>
        <p:spPr>
          <a:xfrm>
            <a:off x="256192" y="1445099"/>
            <a:ext cx="4644923" cy="5027793"/>
          </a:xfrm>
        </p:spPr>
        <p:txBody>
          <a:bodyPr vert="horz" lIns="91440" tIns="45720" rIns="91440" bIns="45720" rtlCol="0" anchor="t">
            <a:noAutofit/>
          </a:bodyPr>
          <a:lstStyle/>
          <a:p>
            <a:pPr>
              <a:lnSpc>
                <a:spcPct val="90000"/>
              </a:lnSpc>
              <a:buClr>
                <a:srgbClr val="F7F7F7"/>
              </a:buClr>
            </a:pPr>
            <a:r>
              <a:rPr lang="en-US" sz="1400" b="1">
                <a:ea typeface="+mj-lt"/>
                <a:cs typeface="+mj-lt"/>
              </a:rPr>
              <a:t>Forward Selection + Linear Regression: </a:t>
            </a:r>
            <a:endParaRPr lang="en-US" b="1"/>
          </a:p>
          <a:p>
            <a:pPr lvl="1">
              <a:lnSpc>
                <a:spcPct val="90000"/>
              </a:lnSpc>
              <a:buClr>
                <a:srgbClr val="F7F7F7"/>
              </a:buClr>
            </a:pPr>
            <a:r>
              <a:rPr lang="en-US" sz="1400"/>
              <a:t>Selected 10 variables from </a:t>
            </a:r>
            <a:r>
              <a:rPr lang="en-US" sz="1400" b="1"/>
              <a:t>5-fold cross-validated forward selection </a:t>
            </a:r>
          </a:p>
          <a:p>
            <a:pPr lvl="1">
              <a:lnSpc>
                <a:spcPct val="90000"/>
              </a:lnSpc>
              <a:buClr>
                <a:srgbClr val="F7F7F7"/>
              </a:buClr>
            </a:pPr>
            <a:r>
              <a:rPr lang="en-US" sz="1400"/>
              <a:t>Trained</a:t>
            </a:r>
            <a:r>
              <a:rPr lang="en-US" sz="1400" b="1"/>
              <a:t> linear regression</a:t>
            </a:r>
            <a:r>
              <a:rPr lang="en-US" sz="1400"/>
              <a:t> on the 10 selected variables with 95% CI</a:t>
            </a:r>
          </a:p>
          <a:p>
            <a:pPr lvl="1">
              <a:lnSpc>
                <a:spcPct val="90000"/>
              </a:lnSpc>
              <a:buClr>
                <a:srgbClr val="F7F7F7"/>
              </a:buClr>
            </a:pPr>
            <a:r>
              <a:rPr lang="en-US" sz="1400">
                <a:ea typeface="+mj-lt"/>
                <a:cs typeface="+mj-lt"/>
              </a:rPr>
              <a:t>Validation results: </a:t>
            </a:r>
            <a:r>
              <a:rPr lang="en-US" sz="1400" b="1">
                <a:ea typeface="+mj-lt"/>
                <a:cs typeface="+mj-lt"/>
              </a:rPr>
              <a:t>R-squared=0.57, Adjusted R-squared=0.56, MSE=0.142</a:t>
            </a:r>
          </a:p>
          <a:p>
            <a:pPr lvl="1">
              <a:lnSpc>
                <a:spcPct val="90000"/>
              </a:lnSpc>
              <a:buClr>
                <a:srgbClr val="F7F7F7"/>
              </a:buClr>
            </a:pPr>
            <a:endParaRPr lang="en-US" sz="1400" b="1"/>
          </a:p>
          <a:p>
            <a:pPr>
              <a:lnSpc>
                <a:spcPct val="90000"/>
              </a:lnSpc>
              <a:buClr>
                <a:srgbClr val="8AD0D6"/>
              </a:buClr>
            </a:pPr>
            <a:r>
              <a:rPr lang="en-US" sz="1400" b="1">
                <a:ea typeface="+mj-lt"/>
                <a:cs typeface="+mj-lt"/>
              </a:rPr>
              <a:t>Backward Elimination + Linear Regression</a:t>
            </a:r>
            <a:endParaRPr lang="en-US" sz="1400">
              <a:ea typeface="+mj-lt"/>
              <a:cs typeface="+mj-lt"/>
            </a:endParaRPr>
          </a:p>
          <a:p>
            <a:pPr lvl="1">
              <a:lnSpc>
                <a:spcPct val="90000"/>
              </a:lnSpc>
              <a:buClr>
                <a:srgbClr val="8AD0D6"/>
              </a:buClr>
            </a:pPr>
            <a:r>
              <a:rPr lang="en-US" sz="1400"/>
              <a:t>Remained 12 variables from</a:t>
            </a:r>
            <a:r>
              <a:rPr lang="en-US" sz="1400" b="1"/>
              <a:t> </a:t>
            </a:r>
            <a:r>
              <a:rPr lang="en-US" sz="1400" b="1">
                <a:ea typeface="+mj-lt"/>
                <a:cs typeface="+mj-lt"/>
              </a:rPr>
              <a:t>5-fold cross-validated backward elimination</a:t>
            </a:r>
          </a:p>
          <a:p>
            <a:pPr lvl="1">
              <a:lnSpc>
                <a:spcPct val="90000"/>
              </a:lnSpc>
              <a:buClr>
                <a:srgbClr val="8AD0D6"/>
              </a:buClr>
            </a:pPr>
            <a:r>
              <a:rPr lang="en-US" sz="1400">
                <a:ea typeface="+mj-lt"/>
                <a:cs typeface="+mj-lt"/>
              </a:rPr>
              <a:t>Trained</a:t>
            </a:r>
            <a:r>
              <a:rPr lang="en-US" sz="1400" b="1">
                <a:ea typeface="+mj-lt"/>
                <a:cs typeface="+mj-lt"/>
              </a:rPr>
              <a:t> linear regression </a:t>
            </a:r>
            <a:r>
              <a:rPr lang="en-US" sz="1400">
                <a:ea typeface="+mj-lt"/>
                <a:cs typeface="+mj-lt"/>
              </a:rPr>
              <a:t>on the 12 variables, output report format same as linear regression with 95% CI</a:t>
            </a:r>
            <a:endParaRPr lang="en-US"/>
          </a:p>
          <a:p>
            <a:pPr lvl="1">
              <a:lnSpc>
                <a:spcPct val="90000"/>
              </a:lnSpc>
              <a:buClr>
                <a:srgbClr val="8AD0D6"/>
              </a:buClr>
            </a:pPr>
            <a:r>
              <a:rPr lang="en-US" sz="1400"/>
              <a:t>Validation results: </a:t>
            </a:r>
            <a:r>
              <a:rPr lang="en-US" sz="1400" b="1"/>
              <a:t>R-squared=0.575, Adjusted R-squared=0.571, MSE=0.142</a:t>
            </a:r>
            <a:endParaRPr lang="en-US"/>
          </a:p>
          <a:p>
            <a:pPr>
              <a:lnSpc>
                <a:spcPct val="90000"/>
              </a:lnSpc>
              <a:buClr>
                <a:srgbClr val="F7F7F7"/>
              </a:buClr>
            </a:pPr>
            <a:endParaRPr lang="en-US" sz="1400" b="1"/>
          </a:p>
          <a:p>
            <a:pPr marL="0" indent="0">
              <a:lnSpc>
                <a:spcPct val="90000"/>
              </a:lnSpc>
              <a:buClr>
                <a:srgbClr val="F7F7F7"/>
              </a:buClr>
              <a:buNone/>
            </a:pPr>
            <a:endParaRPr lang="en-US" sz="1400"/>
          </a:p>
          <a:p>
            <a:pPr>
              <a:lnSpc>
                <a:spcPct val="90000"/>
              </a:lnSpc>
              <a:buClr>
                <a:srgbClr val="F7F7F7"/>
              </a:buClr>
            </a:pPr>
            <a:endParaRPr lang="en-US" sz="1400"/>
          </a:p>
          <a:p>
            <a:pPr marL="457200" lvl="1" indent="0">
              <a:lnSpc>
                <a:spcPct val="90000"/>
              </a:lnSpc>
              <a:buClr>
                <a:srgbClr val="F7F7F7"/>
              </a:buClr>
              <a:buNone/>
            </a:pPr>
            <a:endParaRPr lang="en-US" sz="1600" b="1"/>
          </a:p>
          <a:p>
            <a:pPr lvl="1">
              <a:lnSpc>
                <a:spcPct val="90000"/>
              </a:lnSpc>
              <a:buClr>
                <a:srgbClr val="F7F7F7"/>
              </a:buClr>
            </a:pPr>
            <a:endParaRPr lang="en-US"/>
          </a:p>
          <a:p>
            <a:pPr lvl="1">
              <a:lnSpc>
                <a:spcPct val="90000"/>
              </a:lnSpc>
              <a:buClr>
                <a:srgbClr val="F7F7F7"/>
              </a:buClr>
            </a:pPr>
            <a:endParaRPr lang="en-US" b="1"/>
          </a:p>
        </p:txBody>
      </p:sp>
      <p:sp>
        <p:nvSpPr>
          <p:cNvPr id="6" name="TextBox 5">
            <a:extLst>
              <a:ext uri="{FF2B5EF4-FFF2-40B4-BE49-F238E27FC236}">
                <a16:creationId xmlns:a16="http://schemas.microsoft.com/office/drawing/2014/main" id="{FB15B298-A9A2-A4FC-883C-ECA5E232EC6E}"/>
              </a:ext>
            </a:extLst>
          </p:cNvPr>
          <p:cNvSpPr txBox="1"/>
          <p:nvPr/>
        </p:nvSpPr>
        <p:spPr>
          <a:xfrm>
            <a:off x="5943619" y="3349055"/>
            <a:ext cx="308725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1"/>
                </a:solidFill>
              </a:rPr>
              <a:t>Forward Selection performance by standard deviation and standard error</a:t>
            </a:r>
            <a:endParaRPr lang="en-US">
              <a:solidFill>
                <a:schemeClr val="bg1"/>
              </a:solidFill>
            </a:endParaRPr>
          </a:p>
        </p:txBody>
      </p:sp>
      <p:pic>
        <p:nvPicPr>
          <p:cNvPr id="8" name="Picture 8" descr="Chart, line chart&#10;&#10;Description automatically generated">
            <a:extLst>
              <a:ext uri="{FF2B5EF4-FFF2-40B4-BE49-F238E27FC236}">
                <a16:creationId xmlns:a16="http://schemas.microsoft.com/office/drawing/2014/main" id="{7C77CCB0-A680-9646-BD8C-B0DBB8117711}"/>
              </a:ext>
            </a:extLst>
          </p:cNvPr>
          <p:cNvPicPr>
            <a:picLocks noChangeAspect="1"/>
          </p:cNvPicPr>
          <p:nvPr/>
        </p:nvPicPr>
        <p:blipFill>
          <a:blip r:embed="rId4"/>
          <a:stretch>
            <a:fillRect/>
          </a:stretch>
        </p:blipFill>
        <p:spPr>
          <a:xfrm>
            <a:off x="5723831" y="1318593"/>
            <a:ext cx="2603853" cy="1979198"/>
          </a:xfrm>
          <a:prstGeom prst="rect">
            <a:avLst/>
          </a:prstGeom>
        </p:spPr>
      </p:pic>
      <p:pic>
        <p:nvPicPr>
          <p:cNvPr id="9" name="Picture 9" descr="Chart, line chart&#10;&#10;Description automatically generated">
            <a:extLst>
              <a:ext uri="{FF2B5EF4-FFF2-40B4-BE49-F238E27FC236}">
                <a16:creationId xmlns:a16="http://schemas.microsoft.com/office/drawing/2014/main" id="{2AE5B9CF-17BA-218A-408B-682803F6A707}"/>
              </a:ext>
            </a:extLst>
          </p:cNvPr>
          <p:cNvPicPr>
            <a:picLocks noChangeAspect="1"/>
          </p:cNvPicPr>
          <p:nvPr/>
        </p:nvPicPr>
        <p:blipFill>
          <a:blip r:embed="rId5"/>
          <a:stretch>
            <a:fillRect/>
          </a:stretch>
        </p:blipFill>
        <p:spPr>
          <a:xfrm>
            <a:off x="8351653" y="1316675"/>
            <a:ext cx="2578444" cy="1983035"/>
          </a:xfrm>
          <a:prstGeom prst="rect">
            <a:avLst/>
          </a:prstGeom>
        </p:spPr>
      </p:pic>
      <p:pic>
        <p:nvPicPr>
          <p:cNvPr id="11" name="Picture 11" descr="Chart, line chart&#10;&#10;Description automatically generated">
            <a:extLst>
              <a:ext uri="{FF2B5EF4-FFF2-40B4-BE49-F238E27FC236}">
                <a16:creationId xmlns:a16="http://schemas.microsoft.com/office/drawing/2014/main" id="{AB44779E-DCA7-292D-DBC8-905AFFB4EFD5}"/>
              </a:ext>
            </a:extLst>
          </p:cNvPr>
          <p:cNvPicPr>
            <a:picLocks noChangeAspect="1"/>
          </p:cNvPicPr>
          <p:nvPr/>
        </p:nvPicPr>
        <p:blipFill>
          <a:blip r:embed="rId6"/>
          <a:stretch>
            <a:fillRect/>
          </a:stretch>
        </p:blipFill>
        <p:spPr>
          <a:xfrm>
            <a:off x="5827986" y="4028056"/>
            <a:ext cx="2515477" cy="1985117"/>
          </a:xfrm>
          <a:prstGeom prst="rect">
            <a:avLst/>
          </a:prstGeom>
        </p:spPr>
      </p:pic>
      <p:sp>
        <p:nvSpPr>
          <p:cNvPr id="13" name="TextBox 12">
            <a:extLst>
              <a:ext uri="{FF2B5EF4-FFF2-40B4-BE49-F238E27FC236}">
                <a16:creationId xmlns:a16="http://schemas.microsoft.com/office/drawing/2014/main" id="{D46D2B56-2913-3E55-7C8A-F8355156955E}"/>
              </a:ext>
            </a:extLst>
          </p:cNvPr>
          <p:cNvSpPr txBox="1"/>
          <p:nvPr/>
        </p:nvSpPr>
        <p:spPr>
          <a:xfrm>
            <a:off x="6050498" y="6139069"/>
            <a:ext cx="26493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1"/>
                </a:solidFill>
              </a:rPr>
              <a:t>Backward Elimination 5-fold </a:t>
            </a:r>
            <a:endParaRPr lang="en-US">
              <a:solidFill>
                <a:schemeClr val="bg1"/>
              </a:solidFill>
            </a:endParaRPr>
          </a:p>
          <a:p>
            <a:r>
              <a:rPr lang="en-US" sz="1200" b="1">
                <a:solidFill>
                  <a:schemeClr val="bg1"/>
                </a:solidFill>
              </a:rPr>
              <a:t>cross-validation scores</a:t>
            </a:r>
            <a:endParaRPr lang="en-US">
              <a:solidFill>
                <a:schemeClr val="bg1"/>
              </a:solidFill>
            </a:endParaRPr>
          </a:p>
        </p:txBody>
      </p:sp>
    </p:spTree>
    <p:extLst>
      <p:ext uri="{BB962C8B-B14F-4D97-AF65-F5344CB8AC3E}">
        <p14:creationId xmlns:p14="http://schemas.microsoft.com/office/powerpoint/2010/main" val="1215689564"/>
      </p:ext>
    </p:extLst>
  </p:cSld>
  <p:clrMapOvr>
    <a:masterClrMapping/>
  </p:clrMapOvr>
  <mc:AlternateContent xmlns:mc="http://schemas.openxmlformats.org/markup-compatibility/2006" xmlns:p14="http://schemas.microsoft.com/office/powerpoint/2010/main">
    <mc:Choice Requires="p14">
      <p:transition spd="slow" p14:dur="2000" advTm="46057"/>
    </mc:Choice>
    <mc:Fallback xmlns="">
      <p:transition spd="slow" advTm="46057"/>
    </mc:Fallback>
  </mc:AlternateContent>
  <p:extLst>
    <p:ext uri="{3A86A75C-4F4B-4683-9AE1-C65F6400EC91}">
      <p14:laserTraceLst xmlns:p14="http://schemas.microsoft.com/office/powerpoint/2010/main">
        <p14:tracePtLst>
          <p14:tracePt t="16117" x="3667125" y="6827838"/>
          <p14:tracePt t="16118" x="3711575" y="6813550"/>
          <p14:tracePt t="16119" x="3741738" y="6797675"/>
          <p14:tracePt t="16120" x="3786188" y="6769100"/>
          <p14:tracePt t="16121" x="3816350" y="6753225"/>
          <p14:tracePt t="16122" x="3830638" y="6738938"/>
          <p14:tracePt t="16123" x="3860800" y="6708775"/>
          <p14:tracePt t="16124" x="3889375" y="6694488"/>
          <p14:tracePt t="16125" x="3919538" y="6678613"/>
          <p14:tracePt t="16126" x="3949700" y="6664325"/>
          <p14:tracePt t="16126" x="4010025" y="6619875"/>
          <p14:tracePt t="16128" x="4038600" y="6604000"/>
          <p14:tracePt t="16129" x="4068763" y="6589713"/>
          <p14:tracePt t="16130" x="4098925" y="6559550"/>
          <p14:tracePt t="16131" x="4129088" y="6529388"/>
          <p14:tracePt t="16131" x="4157663" y="6515100"/>
          <p14:tracePt t="16133" x="4187825" y="6484938"/>
          <p14:tracePt t="16134" x="4203700" y="6470650"/>
          <p14:tracePt t="16135" x="4232275" y="6454775"/>
          <p14:tracePt t="16136" x="4262438" y="6440488"/>
          <p14:tracePt t="16137" x="4292600" y="6410325"/>
          <p14:tracePt t="16138" x="4306888" y="6396038"/>
          <p14:tracePt t="16139" x="4337050" y="6380163"/>
          <p14:tracePt t="16140" x="4367213" y="6351588"/>
          <p14:tracePt t="16141" x="4367213" y="6335713"/>
          <p14:tracePt t="16142" x="4397375" y="6321425"/>
          <p14:tracePt t="16143" x="4411663" y="6307138"/>
          <p14:tracePt t="16144" x="4425950" y="6291263"/>
          <p14:tracePt t="16145" x="4456113" y="6276975"/>
          <p14:tracePt t="16146" x="4471988" y="6246813"/>
          <p14:tracePt t="16147" x="4500563" y="6232525"/>
          <p14:tracePt t="16148" x="4516438" y="6216650"/>
          <p14:tracePt t="16149" x="4546600" y="6186488"/>
          <p14:tracePt t="16150" x="4575175" y="6157913"/>
          <p14:tracePt t="16151" x="4591050" y="6142038"/>
          <p14:tracePt t="16152" x="4605338" y="6127750"/>
          <p14:tracePt t="16152" x="4621213" y="6111875"/>
          <p14:tracePt t="16154" x="4635500" y="6097588"/>
          <p14:tracePt t="16155" x="4649788" y="6083300"/>
          <p14:tracePt t="16156" x="4665663" y="6067425"/>
          <p14:tracePt t="16157" x="4694238" y="6053138"/>
          <p14:tracePt t="16158" x="4694238" y="6037263"/>
          <p14:tracePt t="16160" x="4724400" y="6008688"/>
          <p14:tracePt t="16161" x="4740275" y="5992813"/>
          <p14:tracePt t="16162" x="4754563" y="5978525"/>
          <p14:tracePt t="16163" x="4768850" y="5964238"/>
          <p14:tracePt t="16164" x="4784725" y="5948363"/>
          <p14:tracePt t="16165" x="4799013" y="5934075"/>
          <p14:tracePt t="16167" x="4814888" y="5903913"/>
          <p14:tracePt t="16168" x="4829175" y="5903913"/>
          <p14:tracePt t="16169" x="4843463" y="5889625"/>
          <p14:tracePt t="16170" x="4843463" y="5873750"/>
          <p14:tracePt t="16171" x="4859338" y="5859463"/>
          <p14:tracePt t="16172" x="4873625" y="5859463"/>
          <p14:tracePt t="16173" x="4889500" y="5843588"/>
          <p14:tracePt t="16174" x="4903788" y="5829300"/>
          <p14:tracePt t="16175" x="4903788" y="5815013"/>
          <p14:tracePt t="16176" x="4918075" y="5799138"/>
          <p14:tracePt t="16177" x="4933950" y="5799138"/>
          <p14:tracePt t="16178" x="4948238" y="5784850"/>
          <p14:tracePt t="16179" x="4948238" y="5768975"/>
          <p14:tracePt t="16181" x="4962525" y="5754688"/>
          <p14:tracePt t="16182" x="4978400" y="5740400"/>
          <p14:tracePt t="16183" x="4992688" y="5724525"/>
          <p14:tracePt t="16185" x="4992688" y="5710238"/>
          <p14:tracePt t="16186" x="5008563" y="5694363"/>
          <p14:tracePt t="16188" x="5022850" y="5680075"/>
          <p14:tracePt t="16189" x="5037138" y="5665788"/>
          <p14:tracePt t="16190" x="5053013" y="5665788"/>
          <p14:tracePt t="16191" x="5053013" y="5649913"/>
          <p14:tracePt t="16192" x="5067300" y="5635625"/>
          <p14:tracePt t="16193" x="5083175" y="5621338"/>
          <p14:tracePt t="16195" x="5097463" y="5605463"/>
          <p14:tracePt t="16196" x="5111750" y="5591175"/>
          <p14:tracePt t="16197" x="5127625" y="5575300"/>
          <p14:tracePt t="16198" x="5127625" y="5561013"/>
          <p14:tracePt t="16200" x="5141913" y="5546725"/>
          <p14:tracePt t="16201" x="5157788" y="5530850"/>
          <p14:tracePt t="16202" x="5172075" y="5516563"/>
          <p14:tracePt t="16203" x="5186363" y="5500688"/>
          <p14:tracePt t="16204" x="5202238" y="5486400"/>
          <p14:tracePt t="16205" x="5216525" y="5486400"/>
          <p14:tracePt t="16206" x="5216525" y="5456238"/>
          <p14:tracePt t="16207" x="5246688" y="5441950"/>
          <p14:tracePt t="16208" x="5246688" y="5426075"/>
          <p14:tracePt t="16208" x="5260975" y="5411788"/>
          <p14:tracePt t="16210" x="5305425" y="5381625"/>
          <p14:tracePt t="16211" x="5321300" y="5367338"/>
          <p14:tracePt t="16212" x="5321300" y="5351463"/>
          <p14:tracePt t="16213" x="5335588" y="5322888"/>
          <p14:tracePt t="16214" x="5365750" y="5322888"/>
          <p14:tracePt t="16215" x="5380038" y="5292725"/>
          <p14:tracePt t="16216" x="5395913" y="5278438"/>
          <p14:tracePt t="16217" x="5410200" y="5262563"/>
          <p14:tracePt t="16218" x="5426075" y="5248275"/>
          <p14:tracePt t="16219" x="5440363" y="5218113"/>
          <p14:tracePt t="16220" x="5454650" y="5218113"/>
          <p14:tracePt t="16221" x="5484813" y="5187950"/>
          <p14:tracePt t="16222" x="5514975" y="5157788"/>
          <p14:tracePt t="16224" x="5529263" y="5129213"/>
          <p14:tracePt t="16225" x="5545138" y="5113338"/>
          <p14:tracePt t="16226" x="5573713" y="5099050"/>
          <p14:tracePt t="16227" x="5589588" y="5083175"/>
          <p14:tracePt t="16228" x="5603875" y="5068888"/>
          <p14:tracePt t="16229" x="5619750" y="5054600"/>
          <p14:tracePt t="16230" x="5634038" y="5024438"/>
          <p14:tracePt t="16231" x="5648325" y="5024438"/>
          <p14:tracePt t="16232" x="5664200" y="5008563"/>
          <p14:tracePt t="16233" x="5694363" y="4994275"/>
          <p14:tracePt t="16234" x="5708650" y="4964113"/>
          <p14:tracePt t="16235" x="5722938" y="4949825"/>
          <p14:tracePt t="16236" x="5738813" y="4935538"/>
          <p14:tracePt t="16237" x="5753100" y="4919663"/>
          <p14:tracePt t="16237" x="5767388" y="4905375"/>
          <p14:tracePt t="16239" x="5783263" y="4889500"/>
          <p14:tracePt t="16240" x="5797550" y="4875213"/>
          <p14:tracePt t="16241" x="5813425" y="4860925"/>
          <p14:tracePt t="16242" x="5827713" y="4845050"/>
          <p14:tracePt t="16243" x="5842000" y="4830763"/>
          <p14:tracePt t="16244" x="5857875" y="4814888"/>
          <p14:tracePt t="16245" x="5872163" y="4800600"/>
          <p14:tracePt t="16246" x="5888038" y="4770438"/>
          <p14:tracePt t="16248" x="5916613" y="4756150"/>
          <p14:tracePt t="16249" x="5916613" y="4740275"/>
          <p14:tracePt t="16250" x="5932488" y="4725988"/>
          <p14:tracePt t="16251" x="5946775" y="4725988"/>
          <p14:tracePt t="16252" x="5946775" y="4695825"/>
          <p14:tracePt t="16253" x="5962650" y="4695825"/>
          <p14:tracePt t="16254" x="5976938" y="4681538"/>
          <p14:tracePt t="16255" x="5976938" y="4665663"/>
          <p14:tracePt t="16256" x="5991225" y="4665663"/>
          <p14:tracePt t="16257" x="6007100" y="4651375"/>
          <p14:tracePt t="16259" x="6021388" y="4621213"/>
          <p14:tracePt t="16260" x="6035675" y="4606925"/>
          <p14:tracePt t="16262" x="6051550" y="4592638"/>
          <p14:tracePt t="16263" x="6051550" y="4576763"/>
          <p14:tracePt t="16264" x="6065838" y="4576763"/>
          <p14:tracePt t="16265" x="6065838" y="4562475"/>
          <p14:tracePt t="16265" x="6081713" y="4562475"/>
          <p14:tracePt t="16267" x="6081713" y="4546600"/>
          <p14:tracePt t="16268" x="6096000" y="4546600"/>
          <p14:tracePt t="16269" x="6096000" y="4532313"/>
          <p14:tracePt t="16271" x="6110288" y="4518025"/>
          <p14:tracePt t="16272" x="6110288" y="4502150"/>
          <p14:tracePt t="16273" x="6126163" y="4502150"/>
          <p14:tracePt t="16274" x="6126163" y="4487863"/>
          <p14:tracePt t="16276" x="6140450" y="4471988"/>
          <p14:tracePt t="16278" x="6140450" y="4457700"/>
          <p14:tracePt t="16279" x="6156325" y="4457700"/>
          <p14:tracePt t="16280" x="6156325" y="4443413"/>
          <p14:tracePt t="16282" x="6170613" y="4443413"/>
          <p14:tracePt t="16283" x="6170613" y="4427538"/>
          <p14:tracePt t="16284" x="6184900" y="4413250"/>
          <p14:tracePt t="16287" x="6184900" y="4397375"/>
          <p14:tracePt t="16288" x="6200775" y="4397375"/>
          <p14:tracePt t="16290" x="6200775" y="4383088"/>
          <p14:tracePt t="16291" x="6215063" y="4383088"/>
          <p14:tracePt t="16292" x="6215063" y="4368800"/>
          <p14:tracePt t="16294" x="6215063" y="4352925"/>
          <p14:tracePt t="16296" x="6229350" y="4352925"/>
          <p14:tracePt t="16297" x="6229350" y="4338638"/>
          <p14:tracePt t="16299" x="6245225" y="4338638"/>
          <p14:tracePt t="16300" x="6245225" y="4322763"/>
          <p14:tracePt t="16302" x="6259513" y="4308475"/>
          <p14:tracePt t="16305" x="6259513" y="4294188"/>
          <p14:tracePt t="16306" x="6275388" y="4294188"/>
          <p14:tracePt t="16307" x="6275388" y="4278313"/>
          <p14:tracePt t="16310" x="6289675" y="4264025"/>
          <p14:tracePt t="16312" x="6303963" y="4264025"/>
          <p14:tracePt t="16313" x="6303963" y="4249738"/>
          <p14:tracePt t="16315" x="6303963" y="4233863"/>
          <p14:tracePt t="16316" x="6319838" y="4233863"/>
          <p14:tracePt t="16317" x="6319838" y="4219575"/>
          <p14:tracePt t="16319" x="6334125" y="4219575"/>
          <p14:tracePt t="16320" x="6334125" y="4203700"/>
          <p14:tracePt t="16321" x="6350000" y="4203700"/>
          <p14:tracePt t="16323" x="6350000" y="4189413"/>
          <p14:tracePt t="16324" x="6364288" y="4189413"/>
          <p14:tracePt t="16325" x="6364288" y="4175125"/>
          <p14:tracePt t="16326" x="6378575" y="4175125"/>
          <p14:tracePt t="16327" x="6378575" y="4159250"/>
          <p14:tracePt t="16328" x="6394450" y="4159250"/>
          <p14:tracePt t="16330" x="6394450" y="4144963"/>
          <p14:tracePt t="16331" x="6408738" y="4144963"/>
          <p14:tracePt t="16332" x="6408738" y="4129088"/>
          <p14:tracePt t="16333" x="6424613" y="4129088"/>
          <p14:tracePt t="16334" x="6438900" y="4114800"/>
          <p14:tracePt t="16337" x="6453188" y="4100513"/>
          <p14:tracePt t="16340" x="6469063" y="4100513"/>
          <p14:tracePt t="16341" x="6469063" y="4084638"/>
          <p14:tracePt t="16342" x="6483350" y="4084638"/>
          <p14:tracePt t="16344" x="6483350" y="4070350"/>
          <p14:tracePt t="16345" x="6497638" y="4070350"/>
          <p14:tracePt t="16346" x="6497638" y="4054475"/>
          <p14:tracePt t="16348" x="6513513" y="4054475"/>
          <p14:tracePt t="16349" x="6527800" y="4054475"/>
          <p14:tracePt t="16350" x="6527800" y="4040188"/>
          <p14:tracePt t="16353" x="6543675" y="4040188"/>
          <p14:tracePt t="16354" x="6543675" y="4025900"/>
          <p14:tracePt t="16358" x="6557963" y="4025900"/>
          <p14:tracePt t="16361" x="6557963" y="4010025"/>
          <p14:tracePt t="16364" x="6572250" y="4010025"/>
          <p14:tracePt t="16367" x="6572250" y="3995738"/>
          <p14:tracePt t="16378" x="6588125" y="3995738"/>
          <p14:tracePt t="16389" x="6588125" y="3979863"/>
          <p14:tracePt t="16393" x="6602413" y="3979863"/>
          <p14:tracePt t="16404" x="6618288" y="3979863"/>
          <p14:tracePt t="16408" x="6618288" y="3965575"/>
          <p14:tracePt t="16412" x="6632575" y="3965575"/>
          <p14:tracePt t="16418" x="6646863" y="3951288"/>
          <p14:tracePt t="16423" x="6662738" y="3951288"/>
          <p14:tracePt t="16426" x="6662738" y="3935413"/>
          <p14:tracePt t="16429" x="6677025" y="3935413"/>
          <p14:tracePt t="16430" x="6677025" y="3921125"/>
          <p14:tracePt t="16431" x="6692900" y="3921125"/>
          <p14:tracePt t="16435" x="6692900" y="3906838"/>
          <p14:tracePt t="16436" x="6707188" y="3906838"/>
          <p14:tracePt t="16439" x="6721475" y="3906838"/>
          <p14:tracePt t="16440" x="6721475" y="3890963"/>
          <p14:tracePt t="16443" x="6737350" y="3890963"/>
          <p14:tracePt t="16444" x="6737350" y="3876675"/>
          <p14:tracePt t="16447" x="6751638" y="3876675"/>
          <p14:tracePt t="16448" x="6751638" y="3860800"/>
          <p14:tracePt t="16449" x="6765925" y="3860800"/>
          <p14:tracePt t="16453" x="6765925" y="3846513"/>
          <p14:tracePt t="16454" x="6781800" y="3846513"/>
          <p14:tracePt t="16456" x="6781800" y="3832225"/>
          <p14:tracePt t="16460" x="6796088" y="3816350"/>
          <p14:tracePt t="16464" x="6811963" y="3802063"/>
          <p14:tracePt t="16468" x="6811963" y="3786188"/>
          <p14:tracePt t="16472" x="6826250" y="3771900"/>
          <p14:tracePt t="16474" x="6826250" y="3757613"/>
          <p14:tracePt t="16478" x="6826250" y="3741738"/>
          <p14:tracePt t="16482" x="6840538" y="3727450"/>
          <p14:tracePt t="16487" x="6840538" y="3711575"/>
          <p14:tracePt t="16491" x="6856413" y="3697288"/>
          <p14:tracePt t="16494" x="6856413" y="3683000"/>
          <p14:tracePt t="16498" x="6856413" y="3667125"/>
          <p14:tracePt t="16502" x="6856413" y="3652838"/>
          <p14:tracePt t="16503" x="6870700" y="3652838"/>
          <p14:tracePt t="16506" x="6870700" y="3636963"/>
          <p14:tracePt t="16509" x="6870700" y="3622675"/>
          <p14:tracePt t="16513" x="6886575" y="3608388"/>
          <p14:tracePt t="16517" x="6886575" y="3592513"/>
          <p14:tracePt t="16521" x="6886575" y="3578225"/>
          <p14:tracePt t="16525" x="6900863" y="3563938"/>
          <p14:tracePt t="16531" x="6900863" y="3548063"/>
          <p14:tracePt t="16533" x="6915150" y="3548063"/>
          <p14:tracePt t="16535" x="6915150" y="3533775"/>
          <p14:tracePt t="16543" x="6915150" y="3517900"/>
          <p14:tracePt t="16544" x="6931025" y="3517900"/>
          <p14:tracePt t="16552" x="6931025" y="3503613"/>
          <p14:tracePt t="16649" x="6945313" y="3503613"/>
          <p14:tracePt t="16871" x="6961188" y="3503613"/>
          <p14:tracePt t="16873" x="6961188" y="3489325"/>
          <p14:tracePt t="16877" x="6975475" y="3489325"/>
          <p14:tracePt t="16881" x="6989763" y="3489325"/>
          <p14:tracePt t="16884" x="7005638" y="3489325"/>
          <p14:tracePt t="16887" x="7019925" y="3489325"/>
          <p14:tracePt t="16891" x="7034213" y="3489325"/>
          <p14:tracePt t="16894" x="7050088" y="3473450"/>
          <p14:tracePt t="16895" x="7064375" y="3473450"/>
          <p14:tracePt t="16898" x="7080250" y="3473450"/>
          <p14:tracePt t="16901" x="7094538" y="3473450"/>
          <p14:tracePt t="16903" x="7108825" y="3473450"/>
          <p14:tracePt t="16905" x="7124700" y="3473450"/>
          <p14:tracePt t="16908" x="7138988" y="3473450"/>
          <p14:tracePt t="16909" x="7154863" y="3473450"/>
          <p14:tracePt t="16911" x="7169150" y="3473450"/>
          <p14:tracePt t="16912" x="7169150" y="3459163"/>
          <p14:tracePt t="16913" x="7183438" y="3459163"/>
          <p14:tracePt t="16916" x="7199313" y="3459163"/>
          <p14:tracePt t="16917" x="7213600" y="3459163"/>
          <p14:tracePt t="16919" x="7229475" y="3459163"/>
          <p14:tracePt t="16921" x="7243763" y="3459163"/>
          <p14:tracePt t="16923" x="7258050" y="3459163"/>
          <p14:tracePt t="16925" x="7273925" y="3459163"/>
          <p14:tracePt t="16928" x="7288213" y="3459163"/>
          <p14:tracePt t="16929" x="7302500" y="3459163"/>
          <p14:tracePt t="16931" x="7318375" y="3459163"/>
          <p14:tracePt t="16934" x="7332663" y="3459163"/>
          <p14:tracePt t="16935" x="7348538" y="3459163"/>
          <p14:tracePt t="16938" x="7362825" y="3459163"/>
          <p14:tracePt t="16940" x="7377113" y="3459163"/>
          <p14:tracePt t="16943" x="7392988" y="3459163"/>
          <p14:tracePt t="16944" x="7407275" y="3459163"/>
          <p14:tracePt t="16947" x="7423150" y="3459163"/>
          <p14:tracePt t="16949" x="7437438" y="3459163"/>
          <p14:tracePt t="16951" x="7451725" y="3459163"/>
          <p14:tracePt t="16953" x="7467600" y="3459163"/>
          <p14:tracePt t="16955" x="7481888" y="3459163"/>
          <p14:tracePt t="16958" x="7497763" y="3459163"/>
          <p14:tracePt t="16961" x="7512050" y="3459163"/>
          <p14:tracePt t="16962" x="7526338" y="3459163"/>
          <p14:tracePt t="16965" x="7542213" y="3459163"/>
          <p14:tracePt t="16967" x="7556500" y="3459163"/>
          <p14:tracePt t="16970" x="7570788" y="3459163"/>
          <p14:tracePt t="16972" x="7586663" y="3459163"/>
          <p14:tracePt t="16975" x="7600950" y="3459163"/>
          <p14:tracePt t="16977" x="7616825" y="3459163"/>
          <p14:tracePt t="16980" x="7631113" y="3459163"/>
          <p14:tracePt t="16982" x="7645400" y="3459163"/>
          <p14:tracePt t="16985" x="7661275" y="3459163"/>
          <p14:tracePt t="16988" x="7675563" y="3459163"/>
          <p14:tracePt t="16991" x="7691438" y="3459163"/>
          <p14:tracePt t="16992" x="7705725" y="3459163"/>
          <p14:tracePt t="16996" x="7720013" y="3459163"/>
          <p14:tracePt t="16999" x="7735888" y="3459163"/>
          <p14:tracePt t="17002" x="7750175" y="3459163"/>
          <p14:tracePt t="17005" x="7766050" y="3459163"/>
          <p14:tracePt t="17007" x="7780338" y="3459163"/>
          <p14:tracePt t="17010" x="7794625" y="3459163"/>
          <p14:tracePt t="17014" x="7810500" y="3459163"/>
          <p14:tracePt t="17016" x="7824788" y="3459163"/>
          <p14:tracePt t="17019" x="7839075" y="3459163"/>
          <p14:tracePt t="17022" x="7854950" y="3459163"/>
          <p14:tracePt t="17025" x="7869238" y="3459163"/>
          <p14:tracePt t="17028" x="7885113" y="3459163"/>
          <p14:tracePt t="17029" x="7899400" y="3459163"/>
          <p14:tracePt t="17031" x="7913688" y="3459163"/>
          <p14:tracePt t="17033" x="7929563" y="3459163"/>
          <p14:tracePt t="17035" x="7943850" y="3459163"/>
          <p14:tracePt t="17036" x="7959725" y="3459163"/>
          <p14:tracePt t="17039" x="7974013" y="3459163"/>
          <p14:tracePt t="17040" x="7988300" y="3459163"/>
          <p14:tracePt t="17043" x="8018463" y="3459163"/>
          <p14:tracePt t="17045" x="8034338" y="3459163"/>
          <p14:tracePt t="17047" x="8062913" y="3459163"/>
          <p14:tracePt t="17051" x="8093075" y="3459163"/>
          <p14:tracePt t="17052" x="8107363" y="3473450"/>
          <p14:tracePt t="17053" x="8123238" y="3473450"/>
          <p14:tracePt t="17054" x="8137525" y="3473450"/>
          <p14:tracePt t="17057" x="8167688" y="3473450"/>
          <p14:tracePt t="17058" x="8197850" y="3473450"/>
          <p14:tracePt t="17060" x="8212138" y="3473450"/>
          <p14:tracePt t="17061" x="8228013" y="3473450"/>
          <p14:tracePt t="17062" x="8242300" y="3473450"/>
          <p14:tracePt t="17063" x="8256588" y="3473450"/>
          <p14:tracePt t="17064" x="8272463" y="3473450"/>
          <p14:tracePt t="17065" x="8286750" y="3473450"/>
          <p14:tracePt t="17066" x="8302625" y="3489325"/>
          <p14:tracePt t="17067" x="8316913" y="3489325"/>
          <p14:tracePt t="17068" x="8331200" y="3489325"/>
          <p14:tracePt t="17069" x="8347075" y="3489325"/>
          <p14:tracePt t="17070" x="8375650" y="3489325"/>
          <p14:tracePt t="17072" x="8405813" y="3489325"/>
          <p14:tracePt t="17073" x="8421688" y="3489325"/>
          <p14:tracePt t="17076" x="8450263" y="3489325"/>
          <p14:tracePt t="17077" x="8480425" y="3489325"/>
          <p14:tracePt t="17078" x="8496300" y="3503613"/>
          <p14:tracePt t="17079" x="8510588" y="3503613"/>
          <p14:tracePt t="17080" x="8524875" y="3503613"/>
          <p14:tracePt t="17081" x="8540750" y="3503613"/>
          <p14:tracePt t="17082" x="8555038" y="3503613"/>
          <p14:tracePt t="17083" x="8570913" y="3503613"/>
          <p14:tracePt t="17084" x="8585200" y="3503613"/>
          <p14:tracePt t="17085" x="8599488" y="3503613"/>
          <p14:tracePt t="17086" x="8615363" y="3503613"/>
          <p14:tracePt t="17087" x="8629650" y="3503613"/>
          <p14:tracePt t="17088" x="8643938" y="3503613"/>
          <p14:tracePt t="17089" x="8659813" y="3503613"/>
          <p14:tracePt t="17090" x="8674100" y="3503613"/>
          <p14:tracePt t="17090" x="8689975" y="3503613"/>
          <p14:tracePt t="17092" x="8704263" y="3503613"/>
          <p14:tracePt t="17093" x="8734425" y="3517900"/>
          <p14:tracePt t="17094" x="8748713" y="3517900"/>
          <p14:tracePt t="17096" x="8764588" y="3517900"/>
          <p14:tracePt t="17097" x="8778875" y="3517900"/>
          <p14:tracePt t="17098" x="8793163" y="3517900"/>
          <p14:tracePt t="17099" x="8809038" y="3517900"/>
          <p14:tracePt t="17100" x="8823325" y="3517900"/>
          <p14:tracePt t="17101" x="8839200" y="3517900"/>
          <p14:tracePt t="17102" x="8853488" y="3517900"/>
          <p14:tracePt t="17103" x="8867775" y="3517900"/>
          <p14:tracePt t="17105" x="8883650" y="3533775"/>
          <p14:tracePt t="17106" x="8897938" y="3533775"/>
          <p14:tracePt t="17108" x="8912225" y="3533775"/>
          <p14:tracePt t="17109" x="8928100" y="3533775"/>
          <p14:tracePt t="17110" x="8942388" y="3533775"/>
          <p14:tracePt t="17112" x="8972550" y="3533775"/>
          <p14:tracePt t="17114" x="8986838" y="3533775"/>
          <p14:tracePt t="17115" x="9002713" y="3533775"/>
          <p14:tracePt t="17117" x="9017000" y="3533775"/>
          <p14:tracePt t="17119" x="9032875" y="3533775"/>
          <p14:tracePt t="17119" x="9047163" y="3533775"/>
          <p14:tracePt t="17121" x="9061450" y="3548063"/>
          <p14:tracePt t="17123" x="9077325" y="3548063"/>
          <p14:tracePt t="17124" x="9091613" y="3548063"/>
          <p14:tracePt t="17127" x="9121775" y="3548063"/>
          <p14:tracePt t="17129" x="9136063" y="3548063"/>
          <p14:tracePt t="17131" x="9151938" y="3548063"/>
          <p14:tracePt t="17133" x="9166225" y="3563938"/>
          <p14:tracePt t="17134" x="9180513" y="3563938"/>
          <p14:tracePt t="17136" x="9196388" y="3563938"/>
          <p14:tracePt t="17138" x="9210675" y="3563938"/>
          <p14:tracePt t="17140" x="9226550" y="3563938"/>
          <p14:tracePt t="17142" x="9240838" y="3563938"/>
          <p14:tracePt t="17144" x="9255125" y="3563938"/>
          <p14:tracePt t="17146" x="9271000" y="3563938"/>
          <p14:tracePt t="17148" x="9285288" y="3563938"/>
          <p14:tracePt t="17150" x="9301163" y="3563938"/>
          <p14:tracePt t="17152" x="9315450" y="3563938"/>
          <p14:tracePt t="17153" x="9329738" y="3563938"/>
          <p14:tracePt t="17156" x="9345613" y="3563938"/>
          <p14:tracePt t="17158" x="9359900" y="3563938"/>
          <p14:tracePt t="17161" x="9375775" y="3563938"/>
          <p14:tracePt t="17162" x="9390063" y="3563938"/>
          <p14:tracePt t="17165" x="9404350" y="3563938"/>
          <p14:tracePt t="17168" x="9420225" y="3563938"/>
          <p14:tracePt t="17170" x="9434513" y="3563938"/>
          <p14:tracePt t="17172" x="9448800" y="3563938"/>
          <p14:tracePt t="17175" x="9464675" y="3563938"/>
          <p14:tracePt t="17178" x="9478963" y="3563938"/>
          <p14:tracePt t="17182" x="9494838" y="3563938"/>
          <p14:tracePt t="17186" x="9509125" y="3563938"/>
          <p14:tracePt t="17187" x="9523413" y="3563938"/>
          <p14:tracePt t="17191" x="9539288" y="3563938"/>
          <p14:tracePt t="17196" x="9553575" y="3563938"/>
          <p14:tracePt t="17200" x="9569450" y="3563938"/>
          <p14:tracePt t="17204" x="9583738" y="3563938"/>
          <p14:tracePt t="17209" x="9598025" y="3563938"/>
          <p14:tracePt t="17214" x="9613900" y="3563938"/>
          <p14:tracePt t="17220" x="9628188" y="3563938"/>
          <p14:tracePt t="17226" x="9644063" y="3563938"/>
          <p14:tracePt t="17231" x="9658350" y="3563938"/>
          <p14:tracePt t="17236" x="9672638" y="3563938"/>
          <p14:tracePt t="17242" x="9688513" y="3563938"/>
          <p14:tracePt t="17247" x="9702800" y="3563938"/>
          <p14:tracePt t="17252" x="9717088" y="3563938"/>
          <p14:tracePt t="17258" x="9732963" y="3563938"/>
          <p14:tracePt t="17260" x="9747250" y="3563938"/>
          <p14:tracePt t="17263" x="9747250" y="3578225"/>
          <p14:tracePt t="17266" x="9763125" y="3578225"/>
          <p14:tracePt t="17271" x="9777413" y="3578225"/>
          <p14:tracePt t="17275" x="9791700" y="3578225"/>
          <p14:tracePt t="17280" x="9807575" y="3578225"/>
          <p14:tracePt t="17284" x="9821863" y="3578225"/>
          <p14:tracePt t="17290" x="9837738" y="3578225"/>
          <p14:tracePt t="17298" x="9852025" y="3578225"/>
          <p14:tracePt t="17374" x="9852025" y="3592513"/>
          <p14:tracePt t="17381" x="9852025" y="3608388"/>
          <p14:tracePt t="17386" x="9852025" y="3622675"/>
          <p14:tracePt t="17388" x="9837738" y="3622675"/>
          <p14:tracePt t="17392" x="9837738" y="3636963"/>
          <p14:tracePt t="17393" x="9821863" y="3636963"/>
          <p14:tracePt t="17396" x="9807575" y="3636963"/>
          <p14:tracePt t="17397" x="9807575" y="3652838"/>
          <p14:tracePt t="17400" x="9791700" y="3652838"/>
          <p14:tracePt t="17402" x="9791700" y="3667125"/>
          <p14:tracePt t="17404" x="9777413" y="3667125"/>
          <p14:tracePt t="17406" x="9777413" y="3683000"/>
          <p14:tracePt t="17408" x="9763125" y="3697288"/>
          <p14:tracePt t="17411" x="9747250" y="3697288"/>
          <p14:tracePt t="17412" x="9747250" y="3711575"/>
          <p14:tracePt t="17414" x="9732963" y="3711575"/>
          <p14:tracePt t="17416" x="9717088" y="3727450"/>
          <p14:tracePt t="17419" x="9702800" y="3741738"/>
          <p14:tracePt t="17422" x="9688513" y="3741738"/>
          <p14:tracePt t="17423" x="9672638" y="3771900"/>
          <p14:tracePt t="17426" x="9658350" y="3771900"/>
          <p14:tracePt t="17428" x="9644063" y="3786188"/>
          <p14:tracePt t="17431" x="9628188" y="3802063"/>
          <p14:tracePt t="17432" x="9613900" y="3802063"/>
          <p14:tracePt t="17433" x="9613900" y="3816350"/>
          <p14:tracePt t="17435" x="9598025" y="3816350"/>
          <p14:tracePt t="17436" x="9598025" y="3832225"/>
          <p14:tracePt t="17438" x="9583738" y="3832225"/>
          <p14:tracePt t="17439" x="9569450" y="3832225"/>
          <p14:tracePt t="17440" x="9569450" y="3846513"/>
          <p14:tracePt t="17442" x="9553575" y="3846513"/>
          <p14:tracePt t="17443" x="9553575" y="3860800"/>
          <p14:tracePt t="17445" x="9539288" y="3860800"/>
          <p14:tracePt t="17446" x="9539288" y="3876675"/>
          <p14:tracePt t="17447" x="9523413" y="3876675"/>
          <p14:tracePt t="17449" x="9509125" y="3890963"/>
          <p14:tracePt t="17452" x="9494838" y="3906838"/>
          <p14:tracePt t="17454" x="9494838" y="3921125"/>
          <p14:tracePt t="17455" x="9478963" y="3921125"/>
          <p14:tracePt t="17458" x="9478963" y="3935413"/>
          <p14:tracePt t="17458" x="9464675" y="3935413"/>
          <p14:tracePt t="17462" x="9448800" y="3935413"/>
          <p14:tracePt t="17463" x="9448800" y="3951288"/>
          <p14:tracePt t="17465" x="9434513" y="3951288"/>
          <p14:tracePt t="17468" x="9434513" y="3965575"/>
          <p14:tracePt t="17469" x="9420225" y="3965575"/>
          <p14:tracePt t="17472" x="9420225" y="3979863"/>
          <p14:tracePt t="17473" x="9404350" y="3979863"/>
          <p14:tracePt t="17477" x="9390063" y="3995738"/>
          <p14:tracePt t="17481" x="9375775" y="4010025"/>
          <p14:tracePt t="17486" x="9359900" y="4010025"/>
          <p14:tracePt t="17486" x="9359900" y="4025900"/>
          <p14:tracePt t="17492" x="9345613" y="4025900"/>
          <p14:tracePt t="17493" x="9345613" y="4040188"/>
          <p14:tracePt t="17500" x="9329738" y="4054475"/>
          <p14:tracePt t="17504" x="9329738" y="4070350"/>
          <p14:tracePt t="17505" x="9315450" y="4070350"/>
          <p14:tracePt t="17508" x="9315450" y="4084638"/>
          <p14:tracePt t="17509" x="9301163" y="4084638"/>
          <p14:tracePt t="17513" x="9301163" y="4100513"/>
          <p14:tracePt t="17515" x="9285288" y="4100513"/>
          <p14:tracePt t="17517" x="9285288" y="4114800"/>
          <p14:tracePt t="17520" x="9271000" y="4129088"/>
          <p14:tracePt t="17523" x="9271000" y="4144963"/>
          <p14:tracePt t="17525" x="9255125" y="4159250"/>
          <p14:tracePt t="17528" x="9240838" y="4175125"/>
          <p14:tracePt t="17530" x="9240838" y="4189413"/>
          <p14:tracePt t="17531" x="9226550" y="4189413"/>
          <p14:tracePt t="17533" x="9226550" y="4203700"/>
          <p14:tracePt t="17534" x="9210675" y="4219575"/>
          <p14:tracePt t="17535" x="9210675" y="4233863"/>
          <p14:tracePt t="17537" x="9196388" y="4233863"/>
          <p14:tracePt t="17538" x="9196388" y="4249738"/>
          <p14:tracePt t="17540" x="9180513" y="4264025"/>
          <p14:tracePt t="17542" x="9180513" y="4278313"/>
          <p14:tracePt t="17543" x="9166225" y="4278313"/>
          <p14:tracePt t="17544" x="9166225" y="4294188"/>
          <p14:tracePt t="17545" x="9151938" y="4308475"/>
          <p14:tracePt t="17547" x="9151938" y="4322763"/>
          <p14:tracePt t="17548" x="9136063" y="4338638"/>
          <p14:tracePt t="17550" x="9121775" y="4352925"/>
          <p14:tracePt t="17551" x="9121775" y="4368800"/>
          <p14:tracePt t="17553" x="9107488" y="4368800"/>
          <p14:tracePt t="17554" x="9091613" y="4383088"/>
          <p14:tracePt t="17555" x="9091613" y="4397375"/>
          <p14:tracePt t="17556" x="9077325" y="4397375"/>
          <p14:tracePt t="17557" x="9077325" y="4413250"/>
          <p14:tracePt t="17558" x="9077325" y="4427538"/>
          <p14:tracePt t="17559" x="9061450" y="4443413"/>
          <p14:tracePt t="17561" x="9061450" y="4457700"/>
          <p14:tracePt t="17562" x="9047163" y="4457700"/>
          <p14:tracePt t="17562" x="9047163" y="4471988"/>
          <p14:tracePt t="17564" x="9032875" y="4487863"/>
          <p14:tracePt t="17565" x="9017000" y="4487863"/>
          <p14:tracePt t="17566" x="9017000" y="4502150"/>
          <p14:tracePt t="17567" x="9017000" y="4518025"/>
          <p14:tracePt t="17569" x="9002713" y="4532313"/>
          <p14:tracePt t="17570" x="8986838" y="4546600"/>
          <p14:tracePt t="17572" x="8986838" y="4562475"/>
          <p14:tracePt t="17573" x="8972550" y="4576763"/>
          <p14:tracePt t="17574" x="8958263" y="4576763"/>
          <p14:tracePt t="17575" x="8958263" y="4592638"/>
          <p14:tracePt t="17576" x="8958263" y="4606925"/>
          <p14:tracePt t="17578" x="8942388" y="4621213"/>
          <p14:tracePt t="17580" x="8928100" y="4621213"/>
          <p14:tracePt t="17581" x="8928100" y="4637088"/>
          <p14:tracePt t="17582" x="8928100" y="4651375"/>
          <p14:tracePt t="17583" x="8912225" y="4651375"/>
          <p14:tracePt t="17584" x="8912225" y="4665663"/>
          <p14:tracePt t="17585" x="8912225" y="4681538"/>
          <p14:tracePt t="17586" x="8897938" y="4681538"/>
          <p14:tracePt t="17587" x="8897938" y="4695825"/>
          <p14:tracePt t="17588" x="8883650" y="4695825"/>
          <p14:tracePt t="17590" x="8883650" y="4711700"/>
          <p14:tracePt t="17591" x="8883650" y="4725988"/>
          <p14:tracePt t="17592" x="8867775" y="4725988"/>
          <p14:tracePt t="17593" x="8867775" y="4740275"/>
          <p14:tracePt t="17595" x="8853488" y="4740275"/>
          <p14:tracePt t="17596" x="8853488" y="4756150"/>
          <p14:tracePt t="17597" x="8853488" y="4770438"/>
          <p14:tracePt t="17599" x="8839200" y="4770438"/>
          <p14:tracePt t="17600" x="8839200" y="4786313"/>
          <p14:tracePt t="17602" x="8823325" y="4786313"/>
          <p14:tracePt t="17603" x="8823325" y="4800600"/>
          <p14:tracePt t="17606" x="8809038" y="4814888"/>
          <p14:tracePt t="17607" x="8809038" y="4830763"/>
          <p14:tracePt t="17610" x="8809038" y="4845050"/>
          <p14:tracePt t="17611" x="8793163" y="4845050"/>
          <p14:tracePt t="17613" x="8793163" y="4860925"/>
          <p14:tracePt t="17616" x="8778875" y="4860925"/>
          <p14:tracePt t="17617" x="8778875" y="4875213"/>
          <p14:tracePt t="17620" x="8778875" y="4889500"/>
          <p14:tracePt t="17622" x="8778875" y="4905375"/>
          <p14:tracePt t="17623" x="8764588" y="4905375"/>
          <p14:tracePt t="17626" x="8764588" y="4919663"/>
          <p14:tracePt t="17627" x="8748713" y="4919663"/>
          <p14:tracePt t="17629" x="8748713" y="4935538"/>
          <p14:tracePt t="17631" x="8748713" y="4949825"/>
          <p14:tracePt t="17634" x="8734425" y="4949825"/>
          <p14:tracePt t="17635" x="8734425" y="4964113"/>
          <p14:tracePt t="17637" x="8734425" y="4979988"/>
          <p14:tracePt t="17640" x="8734425" y="4994275"/>
          <p14:tracePt t="17642" x="8718550" y="4994275"/>
          <p14:tracePt t="17649" x="8718550" y="5038725"/>
          <p14:tracePt t="17651" x="8704263" y="5038725"/>
          <p14:tracePt t="17657" x="8689975" y="5083175"/>
          <p14:tracePt t="17660" x="8689975" y="5099050"/>
          <p14:tracePt t="17664" x="8674100" y="5113338"/>
          <p14:tracePt t="17666" x="8674100" y="5129213"/>
          <p14:tracePt t="17670" x="8659813" y="5157788"/>
          <p14:tracePt t="17675" x="8659813" y="5187950"/>
          <p14:tracePt t="17677" x="8643938" y="5203825"/>
          <p14:tracePt t="17683" x="8629650" y="5232400"/>
          <p14:tracePt t="17685" x="8615363" y="5248275"/>
          <p14:tracePt t="17690" x="8615363" y="5278438"/>
          <p14:tracePt t="17692" x="8599488" y="5278438"/>
          <p14:tracePt t="17698" x="8585200" y="5307013"/>
          <p14:tracePt t="17701" x="8570913" y="5337175"/>
          <p14:tracePt t="17707" x="8555038" y="5351463"/>
          <p14:tracePt t="17711" x="8555038" y="5367338"/>
          <p14:tracePt t="17713" x="8540750" y="5381625"/>
          <p14:tracePt t="17722" x="8510588" y="5411788"/>
          <p14:tracePt t="17724" x="8510588" y="5426075"/>
          <p14:tracePt t="17732" x="8480425" y="5456238"/>
          <p14:tracePt t="17736" x="8466138" y="5472113"/>
          <p14:tracePt t="17742" x="8450263" y="5500688"/>
          <p14:tracePt t="17747" x="8435975" y="5516563"/>
          <p14:tracePt t="17749" x="8421688" y="5516563"/>
          <p14:tracePt t="17754" x="8391525" y="5546725"/>
          <p14:tracePt t="17758" x="8375650" y="5561013"/>
          <p14:tracePt t="17762" x="8361363" y="5575300"/>
          <p14:tracePt t="17764" x="8347075" y="5591175"/>
          <p14:tracePt t="17768" x="8331200" y="5605463"/>
          <p14:tracePt t="17770" x="8316913" y="5605463"/>
          <p14:tracePt t="17775" x="8286750" y="5635625"/>
          <p14:tracePt t="17777" x="8272463" y="5649913"/>
          <p14:tracePt t="17781" x="8242300" y="5665788"/>
          <p14:tracePt t="17783" x="8242300" y="5680075"/>
          <p14:tracePt t="17787" x="8212138" y="5694363"/>
          <p14:tracePt t="17789" x="8212138" y="5710238"/>
          <p14:tracePt t="17791" x="8197850" y="5710238"/>
          <p14:tracePt t="17794" x="8181975" y="5724525"/>
          <p14:tracePt t="17796" x="8167688" y="5740400"/>
          <p14:tracePt t="17802" x="8137525" y="5768975"/>
          <p14:tracePt t="17809" x="8107363" y="5799138"/>
          <p14:tracePt t="17816" x="8078788" y="5815013"/>
          <p14:tracePt t="17818" x="8062913" y="5829300"/>
          <p14:tracePt t="17822" x="8048625" y="5843588"/>
          <p14:tracePt t="17826" x="8048625" y="5859463"/>
          <p14:tracePt t="17830" x="8018463" y="5873750"/>
          <p14:tracePt t="17837" x="7988300" y="5889625"/>
          <p14:tracePt t="17842" x="7974013" y="5903913"/>
          <p14:tracePt t="17844" x="7974013" y="5918200"/>
          <p14:tracePt t="17851" x="7943850" y="5934075"/>
          <p14:tracePt t="17856" x="7943850" y="5948363"/>
          <p14:tracePt t="17858" x="7929563" y="5948363"/>
          <p14:tracePt t="17865" x="7913688" y="5964238"/>
          <p14:tracePt t="17872" x="7913688" y="5978525"/>
          <p14:tracePt t="17878" x="7899400" y="5978525"/>
          <p14:tracePt t="18100" x="7899400" y="5992813"/>
          <p14:tracePt t="18114" x="7899400" y="6008688"/>
          <p14:tracePt t="18288" x="7899400" y="5992813"/>
          <p14:tracePt t="18295" x="7913688" y="5964238"/>
          <p14:tracePt t="18297" x="7913688" y="5948363"/>
          <p14:tracePt t="18300" x="7929563" y="5934075"/>
          <p14:tracePt t="18303" x="7929563" y="5918200"/>
          <p14:tracePt t="18304" x="7929563" y="5903913"/>
          <p14:tracePt t="18308" x="7943850" y="5873750"/>
          <p14:tracePt t="18309" x="7943850" y="5859463"/>
          <p14:tracePt t="18310" x="7959725" y="5859463"/>
          <p14:tracePt t="18313" x="7959725" y="5843588"/>
          <p14:tracePt t="18315" x="7974013" y="5829300"/>
          <p14:tracePt t="18316" x="7974013" y="5815013"/>
          <p14:tracePt t="18320" x="7988300" y="5784850"/>
          <p14:tracePt t="18322" x="7988300" y="5768975"/>
          <p14:tracePt t="18323" x="8004175" y="5754688"/>
          <p14:tracePt t="18329" x="8034338" y="5710238"/>
          <p14:tracePt t="18330" x="8034338" y="5694363"/>
          <p14:tracePt t="18332" x="8034338" y="5680075"/>
          <p14:tracePt t="18336" x="8048625" y="5635625"/>
          <p14:tracePt t="18338" x="8062913" y="5621338"/>
          <p14:tracePt t="18339" x="8062913" y="5605463"/>
          <p14:tracePt t="18343" x="8078788" y="5575300"/>
          <p14:tracePt t="18344" x="8093075" y="5561013"/>
          <p14:tracePt t="18345" x="8093075" y="5546725"/>
          <p14:tracePt t="18350" x="8107363" y="5500688"/>
          <p14:tracePt t="18352" x="8123238" y="5472113"/>
          <p14:tracePt t="18353" x="8123238" y="5456238"/>
          <p14:tracePt t="18358" x="8137525" y="5397500"/>
          <p14:tracePt t="18360" x="8153400" y="5381625"/>
          <p14:tracePt t="18361" x="8153400" y="5367338"/>
          <p14:tracePt t="18364" x="8167688" y="5337175"/>
          <p14:tracePt t="18365" x="8167688" y="5322888"/>
          <p14:tracePt t="18371" x="8197850" y="5262563"/>
          <p14:tracePt t="18374" x="8197850" y="5232400"/>
          <p14:tracePt t="18375" x="8197850" y="5218113"/>
          <p14:tracePt t="18378" x="8212138" y="5173663"/>
          <p14:tracePt t="18379" x="8228013" y="5157788"/>
          <p14:tracePt t="18381" x="8228013" y="5129213"/>
          <p14:tracePt t="18384" x="8242300" y="5099050"/>
          <p14:tracePt t="18387" x="8272463" y="5024438"/>
          <p14:tracePt t="18388" x="8272463" y="5008563"/>
          <p14:tracePt t="18389" x="8286750" y="4979988"/>
          <p14:tracePt t="18391" x="8286750" y="4964113"/>
          <p14:tracePt t="18392" x="8302625" y="4949825"/>
          <p14:tracePt t="18393" x="8302625" y="4919663"/>
          <p14:tracePt t="18394" x="8316913" y="4905375"/>
          <p14:tracePt t="18395" x="8331200" y="4889500"/>
          <p14:tracePt t="18396" x="8331200" y="4860925"/>
          <p14:tracePt t="18397" x="8331200" y="4845050"/>
          <p14:tracePt t="18398" x="8347075" y="4830763"/>
          <p14:tracePt t="18399" x="8361363" y="4800600"/>
          <p14:tracePt t="18400" x="8361363" y="4786313"/>
          <p14:tracePt t="18401" x="8375650" y="4770438"/>
          <p14:tracePt t="18402" x="8375650" y="4740275"/>
          <p14:tracePt t="18402" x="8391525" y="4725988"/>
          <p14:tracePt t="18404" x="8405813" y="4695825"/>
          <p14:tracePt t="18405" x="8405813" y="4665663"/>
          <p14:tracePt t="18406" x="8421688" y="4651375"/>
          <p14:tracePt t="18407" x="8421688" y="4637088"/>
          <p14:tracePt t="18408" x="8421688" y="4621213"/>
          <p14:tracePt t="18409" x="8435975" y="4606925"/>
          <p14:tracePt t="18410" x="8450263" y="4576763"/>
          <p14:tracePt t="18411" x="8450263" y="4562475"/>
          <p14:tracePt t="18412" x="8466138" y="4532313"/>
          <p14:tracePt t="18413" x="8480425" y="4502150"/>
          <p14:tracePt t="18414" x="8496300" y="4487863"/>
          <p14:tracePt t="18415" x="8496300" y="4457700"/>
          <p14:tracePt t="18416" x="8510588" y="4427538"/>
          <p14:tracePt t="18417" x="8524875" y="4383088"/>
          <p14:tracePt t="18418" x="8540750" y="4368800"/>
          <p14:tracePt t="18419" x="8555038" y="4352925"/>
          <p14:tracePt t="18420" x="8555038" y="4322763"/>
          <p14:tracePt t="18421" x="8570913" y="4294188"/>
          <p14:tracePt t="18422" x="8570913" y="4278313"/>
          <p14:tracePt t="18424" x="8585200" y="4219575"/>
          <p14:tracePt t="18425" x="8599488" y="4189413"/>
          <p14:tracePt t="18426" x="8615363" y="4159250"/>
          <p14:tracePt t="18427" x="8615363" y="4129088"/>
          <p14:tracePt t="18428" x="8629650" y="4114800"/>
          <p14:tracePt t="18429" x="8643938" y="4084638"/>
          <p14:tracePt t="18430" x="8643938" y="4054475"/>
          <p14:tracePt t="18431" x="8659813" y="4040188"/>
          <p14:tracePt t="18432" x="8659813" y="4010025"/>
          <p14:tracePt t="18433" x="8674100" y="3995738"/>
          <p14:tracePt t="18434" x="8689975" y="3965575"/>
          <p14:tracePt t="18435" x="8689975" y="3935413"/>
          <p14:tracePt t="18436" x="8689975" y="3906838"/>
          <p14:tracePt t="18437" x="8704263" y="3890963"/>
          <p14:tracePt t="18438" x="8704263" y="3860800"/>
          <p14:tracePt t="18438" x="8718550" y="3846513"/>
          <p14:tracePt t="18440" x="8718550" y="3816350"/>
          <p14:tracePt t="18441" x="8734425" y="3802063"/>
          <p14:tracePt t="18442" x="8734425" y="3786188"/>
          <p14:tracePt t="18443" x="8734425" y="3771900"/>
          <p14:tracePt t="18444" x="8734425" y="3741738"/>
          <p14:tracePt t="18445" x="8748713" y="3727450"/>
          <p14:tracePt t="18445" x="8748713" y="3711575"/>
          <p14:tracePt t="18447" x="8764588" y="3683000"/>
          <p14:tracePt t="18448" x="8764588" y="3667125"/>
          <p14:tracePt t="18449" x="8764588" y="3652838"/>
          <p14:tracePt t="18450" x="8778875" y="3622675"/>
          <p14:tracePt t="18451" x="8778875" y="3608388"/>
          <p14:tracePt t="18452" x="8778875" y="3592513"/>
          <p14:tracePt t="18453" x="8793163" y="3578225"/>
          <p14:tracePt t="18454" x="8793163" y="3548063"/>
          <p14:tracePt t="18456" x="8793163" y="3517900"/>
          <p14:tracePt t="18457" x="8793163" y="3503613"/>
          <p14:tracePt t="18458" x="8793163" y="3489325"/>
          <p14:tracePt t="18458" x="8793163" y="3473450"/>
          <p14:tracePt t="18460" x="8809038" y="3459163"/>
          <p14:tracePt t="18461" x="8809038" y="3443288"/>
          <p14:tracePt t="18462" x="8809038" y="3414713"/>
          <p14:tracePt t="18463" x="8809038" y="3398838"/>
          <p14:tracePt t="18464" x="8823325" y="3368675"/>
          <p14:tracePt t="18466" x="8823325" y="3354388"/>
          <p14:tracePt t="18467" x="8823325" y="3340100"/>
          <p14:tracePt t="18468" x="8823325" y="3324225"/>
          <p14:tracePt t="18469" x="8823325" y="3309938"/>
          <p14:tracePt t="18470" x="8839200" y="3294063"/>
          <p14:tracePt t="18471" x="8839200" y="3279775"/>
          <p14:tracePt t="18472" x="8839200" y="3265488"/>
          <p14:tracePt t="18473" x="8839200" y="3249613"/>
          <p14:tracePt t="18473" x="8839200" y="3235325"/>
          <p14:tracePt t="18475" x="8839200" y="3221038"/>
          <p14:tracePt t="18476" x="8839200" y="3205163"/>
          <p14:tracePt t="18477" x="8839200" y="3190875"/>
          <p14:tracePt t="18478" x="8839200" y="3175000"/>
          <p14:tracePt t="18479" x="8839200" y="3160713"/>
          <p14:tracePt t="18480" x="8839200" y="3146425"/>
          <p14:tracePt t="18481" x="8839200" y="3130550"/>
          <p14:tracePt t="18482" x="8839200" y="3116263"/>
          <p14:tracePt t="18484" x="8839200" y="3086100"/>
          <p14:tracePt t="18485" x="8839200" y="3071813"/>
          <p14:tracePt t="18486" x="8839200" y="3055938"/>
          <p14:tracePt t="18487" x="8839200" y="3041650"/>
          <p14:tracePt t="18488" x="8839200" y="3025775"/>
          <p14:tracePt t="18489" x="8839200" y="3011488"/>
          <p14:tracePt t="18490" x="8839200" y="2997200"/>
          <p14:tracePt t="18491" x="8839200" y="2967038"/>
          <p14:tracePt t="18493" x="8839200" y="2951163"/>
          <p14:tracePt t="18494" x="8839200" y="2936875"/>
          <p14:tracePt t="18495" x="8839200" y="2922588"/>
          <p14:tracePt t="18496" x="8839200" y="2906713"/>
          <p14:tracePt t="18497" x="8839200" y="2892425"/>
          <p14:tracePt t="18498" x="8839200" y="2878138"/>
          <p14:tracePt t="18499" x="8839200" y="2862263"/>
          <p14:tracePt t="18500" x="8839200" y="2847975"/>
          <p14:tracePt t="18501" x="8839200" y="2832100"/>
          <p14:tracePt t="18501" x="8839200" y="2817813"/>
          <p14:tracePt t="18503" x="8839200" y="2803525"/>
          <p14:tracePt t="18505" x="8839200" y="2773363"/>
          <p14:tracePt t="18506" x="8839200" y="2757488"/>
          <p14:tracePt t="18508" x="8823325" y="2713038"/>
          <p14:tracePt t="18510" x="8823325" y="2698750"/>
          <p14:tracePt t="18511" x="8823325" y="2682875"/>
          <p14:tracePt t="18512" x="8823325" y="2668588"/>
          <p14:tracePt t="18513" x="8809038" y="2654300"/>
          <p14:tracePt t="18514" x="8809038" y="2638425"/>
          <p14:tracePt t="18516" x="8809038" y="2608263"/>
          <p14:tracePt t="18517" x="8809038" y="2593975"/>
          <p14:tracePt t="18518" x="8793163" y="2579688"/>
          <p14:tracePt t="18520" x="8793163" y="2549525"/>
          <p14:tracePt t="18521" x="8793163" y="2535238"/>
          <p14:tracePt t="18521" x="8793163" y="2519363"/>
          <p14:tracePt t="18523" x="8778875" y="2519363"/>
          <p14:tracePt t="18524" x="8778875" y="2489200"/>
          <p14:tracePt t="18526" x="8778875" y="2460625"/>
          <p14:tracePt t="18528" x="8778875" y="2444750"/>
          <p14:tracePt t="18529" x="8778875" y="2430463"/>
          <p14:tracePt t="18530" x="8778875" y="2414588"/>
          <p14:tracePt t="18531" x="8778875" y="2400300"/>
          <p14:tracePt t="18532" x="8764588" y="2386013"/>
          <p14:tracePt t="18534" x="8764588" y="2355850"/>
          <p14:tracePt t="18537" x="8764588" y="2339975"/>
          <p14:tracePt t="18538" x="8748713" y="2311400"/>
          <p14:tracePt t="18539" x="8748713" y="2295525"/>
          <p14:tracePt t="18540" x="8748713" y="2281238"/>
          <p14:tracePt t="18541" x="8734425" y="2281238"/>
          <p14:tracePt t="18541" x="8734425" y="2265363"/>
          <p14:tracePt t="18543" x="8734425" y="2251075"/>
          <p14:tracePt t="18544" x="8734425" y="2236788"/>
          <p14:tracePt t="18545" x="8734425" y="2220913"/>
          <p14:tracePt t="18547" x="8734425" y="2206625"/>
          <p14:tracePt t="18548" x="8718550" y="2192338"/>
          <p14:tracePt t="18549" x="8718550" y="2176463"/>
          <p14:tracePt t="18550" x="8718550" y="2162175"/>
          <p14:tracePt t="18552" x="8704263" y="2146300"/>
          <p14:tracePt t="18554" x="8704263" y="2132013"/>
          <p14:tracePt t="18555" x="8704263" y="2117725"/>
          <p14:tracePt t="18556" x="8704263" y="2101850"/>
          <p14:tracePt t="18558" x="8689975" y="2087563"/>
          <p14:tracePt t="18559" x="8689975" y="2071688"/>
          <p14:tracePt t="18561" x="8689975" y="2057400"/>
          <p14:tracePt t="18563" x="8674100" y="2043113"/>
          <p14:tracePt t="18565" x="8674100" y="2027238"/>
          <p14:tracePt t="18567" x="8659813" y="2012950"/>
          <p14:tracePt t="18568" x="8659813" y="1997075"/>
          <p14:tracePt t="18570" x="8659813" y="1982788"/>
          <p14:tracePt t="18572" x="8659813" y="1968500"/>
          <p14:tracePt t="18573" x="8643938" y="1968500"/>
          <p14:tracePt t="18574" x="8643938" y="1952625"/>
          <p14:tracePt t="18576" x="8629650" y="1938338"/>
          <p14:tracePt t="18578" x="8629650" y="1922463"/>
          <p14:tracePt t="18581" x="8629650" y="1908175"/>
          <p14:tracePt t="18582" x="8615363" y="1893888"/>
          <p14:tracePt t="18586" x="8615363" y="1878013"/>
          <p14:tracePt t="18587" x="8599488" y="1878013"/>
          <p14:tracePt t="18589" x="8599488" y="1863725"/>
          <p14:tracePt t="18590" x="8599488" y="1849438"/>
          <p14:tracePt t="18593" x="8585200" y="1849438"/>
          <p14:tracePt t="18594" x="8585200" y="1833563"/>
          <p14:tracePt t="18597" x="8585200" y="1819275"/>
          <p14:tracePt t="18598" x="8570913" y="1819275"/>
          <p14:tracePt t="18600" x="8570913" y="1803400"/>
          <p14:tracePt t="18604" x="8570913" y="1789113"/>
          <p14:tracePt t="18605" x="8555038" y="1789113"/>
          <p14:tracePt t="18608" x="8555038" y="1774825"/>
          <p14:tracePt t="18612" x="8540750" y="1758950"/>
          <p14:tracePt t="18617" x="8540750" y="1744663"/>
          <p14:tracePt t="18620" x="8524875" y="1744663"/>
          <p14:tracePt t="18621" x="8524875" y="1728788"/>
          <p14:tracePt t="18627" x="8524875" y="1714500"/>
          <p14:tracePt t="18630" x="8510588" y="1714500"/>
          <p14:tracePt t="18631" x="8510588" y="1700213"/>
          <p14:tracePt t="18637" x="8510588" y="1684338"/>
          <p14:tracePt t="18639" x="8496300" y="1684338"/>
          <p14:tracePt t="18644" x="8496300" y="1670050"/>
          <p14:tracePt t="18645" x="8480425" y="1670050"/>
          <p14:tracePt t="18650" x="8480425" y="1654175"/>
          <p14:tracePt t="18656" x="8466138" y="1654175"/>
          <p14:tracePt t="18657" x="8466138" y="1639888"/>
          <p14:tracePt t="18664" x="8466138" y="1625600"/>
          <p14:tracePt t="18670" x="8450263" y="1625600"/>
          <p14:tracePt t="18673" x="8450263" y="1609725"/>
          <p14:tracePt t="18685" x="8450263" y="1595438"/>
          <p14:tracePt t="18773" x="8435975" y="1595438"/>
          <p14:tracePt t="18788" x="8421688" y="1595438"/>
          <p14:tracePt t="18792" x="8405813" y="1595438"/>
          <p14:tracePt t="18797" x="8391525" y="1595438"/>
          <p14:tracePt t="18799" x="8391525" y="1609725"/>
          <p14:tracePt t="18800" x="8375650" y="1609725"/>
          <p14:tracePt t="18803" x="8361363" y="1609725"/>
          <p14:tracePt t="18804" x="8361363" y="1625600"/>
          <p14:tracePt t="18806" x="8347075" y="1625600"/>
          <p14:tracePt t="18807" x="8331200" y="1639888"/>
          <p14:tracePt t="18809" x="8316913" y="1639888"/>
          <p14:tracePt t="18812" x="8302625" y="1654175"/>
          <p14:tracePt t="18813" x="8286750" y="1654175"/>
          <p14:tracePt t="18815" x="8272463" y="1670050"/>
          <p14:tracePt t="18817" x="8256588" y="1670050"/>
          <p14:tracePt t="18818" x="8242300" y="1684338"/>
          <p14:tracePt t="18820" x="8228013" y="1684338"/>
          <p14:tracePt t="18821" x="8228013" y="1700213"/>
          <p14:tracePt t="18822" x="8212138" y="1700213"/>
          <p14:tracePt t="18823" x="8197850" y="1714500"/>
          <p14:tracePt t="18825" x="8181975" y="1728788"/>
          <p14:tracePt t="18826" x="8167688" y="1728788"/>
          <p14:tracePt t="18827" x="8153400" y="1744663"/>
          <p14:tracePt t="18828" x="8137525" y="1758950"/>
          <p14:tracePt t="18829" x="8123238" y="1758950"/>
          <p14:tracePt t="18830" x="8123238" y="1774825"/>
          <p14:tracePt t="18831" x="8093075" y="1789113"/>
          <p14:tracePt t="18833" x="8078788" y="1803400"/>
          <p14:tracePt t="18834" x="8062913" y="1803400"/>
          <p14:tracePt t="18835" x="8062913" y="1819275"/>
          <p14:tracePt t="18836" x="8048625" y="1833563"/>
          <p14:tracePt t="18837" x="8034338" y="1833563"/>
          <p14:tracePt t="18838" x="8004175" y="1849438"/>
          <p14:tracePt t="18840" x="7988300" y="1863725"/>
          <p14:tracePt t="18841" x="7974013" y="1878013"/>
          <p14:tracePt t="18842" x="7959725" y="1878013"/>
          <p14:tracePt t="18843" x="7943850" y="1893888"/>
          <p14:tracePt t="18844" x="7929563" y="1908175"/>
          <p14:tracePt t="18845" x="7913688" y="1922463"/>
          <p14:tracePt t="18846" x="7899400" y="1938338"/>
          <p14:tracePt t="18847" x="7885113" y="1938338"/>
          <p14:tracePt t="18848" x="7869238" y="1952625"/>
          <p14:tracePt t="18849" x="7839075" y="1968500"/>
          <p14:tracePt t="18850" x="7839075" y="1982788"/>
          <p14:tracePt t="18851" x="7824788" y="1982788"/>
          <p14:tracePt t="18852" x="7810500" y="1997075"/>
          <p14:tracePt t="18853" x="7794625" y="1997075"/>
          <p14:tracePt t="18854" x="7780338" y="2012950"/>
          <p14:tracePt t="18855" x="7766050" y="2027238"/>
          <p14:tracePt t="18856" x="7750175" y="2043113"/>
          <p14:tracePt t="18857" x="7735888" y="2057400"/>
          <p14:tracePt t="18858" x="7705725" y="2071688"/>
          <p14:tracePt t="18859" x="7691438" y="2071688"/>
          <p14:tracePt t="18860" x="7675563" y="2087563"/>
          <p14:tracePt t="18861" x="7661275" y="2101850"/>
          <p14:tracePt t="18862" x="7645400" y="2117725"/>
          <p14:tracePt t="18863" x="7616825" y="2132013"/>
          <p14:tracePt t="18864" x="7616825" y="2146300"/>
          <p14:tracePt t="18865" x="7586663" y="2162175"/>
          <p14:tracePt t="18866" x="7570788" y="2162175"/>
          <p14:tracePt t="18867" x="7556500" y="2176463"/>
          <p14:tracePt t="18868" x="7526338" y="2192338"/>
          <p14:tracePt t="18869" x="7512050" y="2206625"/>
          <p14:tracePt t="18869" x="7497763" y="2220913"/>
          <p14:tracePt t="18871" x="7481888" y="2236788"/>
          <p14:tracePt t="18872" x="7451725" y="2251075"/>
          <p14:tracePt t="18873" x="7437438" y="2265363"/>
          <p14:tracePt t="18874" x="7423150" y="2281238"/>
          <p14:tracePt t="18875" x="7407275" y="2295525"/>
          <p14:tracePt t="18876" x="7377113" y="2311400"/>
          <p14:tracePt t="18877" x="7362825" y="2325688"/>
          <p14:tracePt t="18878" x="7332663" y="2339975"/>
          <p14:tracePt t="18879" x="7318375" y="2355850"/>
          <p14:tracePt t="18880" x="7302500" y="2370138"/>
          <p14:tracePt t="18881" x="7273925" y="2386013"/>
          <p14:tracePt t="18882" x="7258050" y="2400300"/>
          <p14:tracePt t="18883" x="7229475" y="2414588"/>
          <p14:tracePt t="18884" x="7213600" y="2430463"/>
          <p14:tracePt t="18884" x="7199313" y="2444750"/>
          <p14:tracePt t="18886" x="7154863" y="2460625"/>
          <p14:tracePt t="18887" x="7138988" y="2474913"/>
          <p14:tracePt t="18888" x="7124700" y="2489200"/>
          <p14:tracePt t="18889" x="7094538" y="2505075"/>
          <p14:tracePt t="18890" x="7064375" y="2519363"/>
          <p14:tracePt t="18891" x="7050088" y="2535238"/>
          <p14:tracePt t="18892" x="7019925" y="2549525"/>
          <p14:tracePt t="18893" x="7005638" y="2563813"/>
          <p14:tracePt t="18894" x="6989763" y="2579688"/>
          <p14:tracePt t="18895" x="6961188" y="2593975"/>
          <p14:tracePt t="18896" x="6931025" y="2624138"/>
          <p14:tracePt t="18897" x="6915150" y="2638425"/>
          <p14:tracePt t="18898" x="6886575" y="2654300"/>
          <p14:tracePt t="18899" x="6856413" y="2668588"/>
          <p14:tracePt t="18900" x="6826250" y="2682875"/>
          <p14:tracePt t="18901" x="6811963" y="2698750"/>
          <p14:tracePt t="18902" x="6796088" y="2713038"/>
          <p14:tracePt t="18903" x="6751638" y="2728913"/>
          <p14:tracePt t="18904" x="6737350" y="2743200"/>
          <p14:tracePt t="18905" x="6707188" y="2773363"/>
          <p14:tracePt t="18906" x="6677025" y="2787650"/>
          <p14:tracePt t="18907" x="6632575" y="2817813"/>
          <p14:tracePt t="18909" x="6602413" y="2832100"/>
          <p14:tracePt t="18910" x="6543675" y="2892425"/>
          <p14:tracePt t="18911" x="6513513" y="2906713"/>
          <p14:tracePt t="18912" x="6483350" y="2922588"/>
          <p14:tracePt t="18913" x="6438900" y="2967038"/>
          <p14:tracePt t="18914" x="6408738" y="2981325"/>
          <p14:tracePt t="18915" x="6378575" y="2997200"/>
          <p14:tracePt t="18916" x="6350000" y="3025775"/>
          <p14:tracePt t="18917" x="6319838" y="3055938"/>
          <p14:tracePt t="18918" x="6289675" y="3086100"/>
          <p14:tracePt t="18919" x="6245225" y="3116263"/>
          <p14:tracePt t="18920" x="6215063" y="3146425"/>
          <p14:tracePt t="18921" x="6170613" y="3175000"/>
          <p14:tracePt t="18922" x="6140450" y="3205163"/>
          <p14:tracePt t="18923" x="6110288" y="3235325"/>
          <p14:tracePt t="18924" x="6065838" y="3265488"/>
          <p14:tracePt t="18925" x="6051550" y="3294063"/>
          <p14:tracePt t="18926" x="6021388" y="3309938"/>
          <p14:tracePt t="18927" x="5976938" y="3354388"/>
          <p14:tracePt t="18929" x="5916613" y="3429000"/>
          <p14:tracePt t="18931" x="5857875" y="3473450"/>
          <p14:tracePt t="18932" x="5827713" y="3517900"/>
          <p14:tracePt t="18933" x="5797550" y="3548063"/>
          <p14:tracePt t="18934" x="5753100" y="3592513"/>
          <p14:tracePt t="18935" x="5678488" y="3652838"/>
          <p14:tracePt t="18936" x="5648325" y="3697288"/>
          <p14:tracePt t="18937" x="5619750" y="3727450"/>
          <p14:tracePt t="18938" x="5573713" y="3771900"/>
          <p14:tracePt t="18939" x="5529263" y="3816350"/>
          <p14:tracePt t="18940" x="5514975" y="3860800"/>
          <p14:tracePt t="18941" x="5499100" y="3860800"/>
          <p14:tracePt t="18942" x="5470525" y="3906838"/>
          <p14:tracePt t="18943" x="5426075" y="3935413"/>
          <p14:tracePt t="18944" x="5380038" y="3995738"/>
          <p14:tracePt t="18945" x="5351463" y="4040188"/>
          <p14:tracePt t="18946" x="5305425" y="4084638"/>
          <p14:tracePt t="18947" x="5291138" y="4114800"/>
          <p14:tracePt t="18948" x="5246688" y="4159250"/>
          <p14:tracePt t="18949" x="5186363" y="4249738"/>
          <p14:tracePt t="18950" x="5172075" y="4264025"/>
          <p14:tracePt t="18952" x="5111750" y="4338638"/>
          <p14:tracePt t="18953" x="5067300" y="4383088"/>
          <p14:tracePt t="18953" x="5008563" y="4457700"/>
          <p14:tracePt t="18955" x="4992688" y="4471988"/>
          <p14:tracePt t="18956" x="4962525" y="4518025"/>
          <p14:tracePt t="18957" x="4933950" y="4562475"/>
          <p14:tracePt t="18958" x="4903788" y="4606925"/>
          <p14:tracePt t="18959" x="4829175" y="4695825"/>
          <p14:tracePt t="18960" x="4829175" y="4711700"/>
          <p14:tracePt t="18961" x="4799013" y="4740275"/>
          <p14:tracePt t="18962" x="4754563" y="4786313"/>
          <p14:tracePt t="18963" x="4724400" y="4830763"/>
          <p14:tracePt t="18964" x="4665663" y="4919663"/>
          <p14:tracePt t="18965" x="4635500" y="4964113"/>
          <p14:tracePt t="18965" x="4605338" y="4994275"/>
          <p14:tracePt t="18967" x="4560888" y="5038725"/>
          <p14:tracePt t="18968" x="4530725" y="5083175"/>
          <p14:tracePt t="18969" x="4530725" y="5099050"/>
          <p14:tracePt t="18970" x="4500563" y="5157788"/>
          <p14:tracePt t="18971" x="4471988" y="5187950"/>
          <p14:tracePt t="18972" x="4425950" y="5232400"/>
          <p14:tracePt t="18973" x="4381500" y="5292725"/>
          <p14:tracePt t="18974" x="4367213" y="5322888"/>
          <p14:tracePt t="18975" x="4337050" y="5367338"/>
          <p14:tracePt t="18976" x="4306888" y="5397500"/>
          <p14:tracePt t="18977" x="4278313" y="5441950"/>
          <p14:tracePt t="18978" x="4232275" y="5472113"/>
          <p14:tracePt t="18980" x="4187825" y="5546725"/>
          <p14:tracePt t="18981" x="4157663" y="5591175"/>
          <p14:tracePt t="18981" x="4129088" y="5635625"/>
          <p14:tracePt t="18983" x="4084638" y="5710238"/>
          <p14:tracePt t="18984" x="4038600" y="5740400"/>
          <p14:tracePt t="18985" x="4010025" y="5784850"/>
          <p14:tracePt t="18986" x="3979863" y="5815013"/>
          <p14:tracePt t="18987" x="3949700" y="5843588"/>
          <p14:tracePt t="18988" x="3935413" y="5873750"/>
          <p14:tracePt t="18989" x="3905250" y="5918200"/>
          <p14:tracePt t="18990" x="3860800" y="5964238"/>
          <p14:tracePt t="18991" x="3844925" y="5992813"/>
          <p14:tracePt t="18992" x="3800475" y="6053138"/>
          <p14:tracePt t="18993" x="3786188" y="6067425"/>
          <p14:tracePt t="18994" x="3741738" y="6097588"/>
          <p14:tracePt t="18995" x="3741738" y="6111875"/>
          <p14:tracePt t="18996" x="3711575" y="6142038"/>
          <p14:tracePt t="18997" x="3681413" y="6186488"/>
          <p14:tracePt t="18998" x="3651250" y="6216650"/>
          <p14:tracePt t="18999" x="3621088" y="6246813"/>
          <p14:tracePt t="19000" x="3576638" y="6276975"/>
          <p14:tracePt t="19001" x="3562350" y="6321425"/>
          <p14:tracePt t="19002" x="3532188" y="6351588"/>
          <p14:tracePt t="19003" x="3473450" y="6410325"/>
          <p14:tracePt t="19004" x="3443288" y="6440488"/>
          <p14:tracePt t="19005" x="3427413" y="6470650"/>
          <p14:tracePt t="19006" x="3382963" y="6500813"/>
          <p14:tracePt t="19007" x="3368675" y="6529388"/>
          <p14:tracePt t="19008" x="3324225" y="6559550"/>
          <p14:tracePt t="19009" x="3294063" y="6604000"/>
          <p14:tracePt t="19010" x="3263900" y="6634163"/>
          <p14:tracePt t="19012" x="3219450" y="6678613"/>
          <p14:tracePt t="19013" x="3189288" y="6708775"/>
          <p14:tracePt t="19014" x="3159125" y="6738938"/>
          <p14:tracePt t="19014" x="3144838" y="6769100"/>
          <p14:tracePt t="19016" x="3130550" y="6769100"/>
          <p14:tracePt t="19017" x="3114675" y="6783388"/>
          <p14:tracePt t="19018" x="3084513" y="6827838"/>
          <p14:tracePt t="19019" x="3055938" y="6843713"/>
          <p14:tracePt t="20303" x="0" y="0"/>
        </p14:tracePtLst>
      </p14:laserTraceLst>
    </p:ext>
  </p:extLs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8</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vt:lpstr>
      <vt:lpstr>Crime in US Communities</vt:lpstr>
      <vt:lpstr>Agenda</vt:lpstr>
      <vt:lpstr>Overview</vt:lpstr>
      <vt:lpstr>Data</vt:lpstr>
      <vt:lpstr>Exploratory Data Analysis</vt:lpstr>
      <vt:lpstr>Exploratory Data Analysis </vt:lpstr>
      <vt:lpstr>Linear Regression</vt:lpstr>
      <vt:lpstr>Linear Regression</vt:lpstr>
      <vt:lpstr>Linear Regression with Greedy Algorithm</vt:lpstr>
      <vt:lpstr>Linear Regression with Greedy Algorithm</vt:lpstr>
      <vt:lpstr>Decision Tree</vt:lpstr>
      <vt:lpstr>Decision Tree with Default Hyperparameters</vt:lpstr>
      <vt:lpstr>Decision Tree with Tuned Hyperparameters</vt:lpstr>
      <vt:lpstr>Final Model</vt:lpstr>
      <vt:lpstr>Business Recommendation &amp; Suggested Next Steps</vt:lpstr>
      <vt:lpstr>Research and Work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11</cp:revision>
  <dcterms:created xsi:type="dcterms:W3CDTF">2022-11-12T17:07:26Z</dcterms:created>
  <dcterms:modified xsi:type="dcterms:W3CDTF">2022-11-21T02:50:40Z</dcterms:modified>
</cp:coreProperties>
</file>