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Problem: AI Trading Needs Trust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AI trading bots act without oversight or transparency.</a:t>
            </a:r>
          </a:p>
          <a:p>
            <a:r>
              <a:t>DAOs and users face hidden losses from black-box algorithms.</a:t>
            </a:r>
          </a:p>
          <a:p>
            <a:r>
              <a:t>Centralized risk controls create single points of failure.</a:t>
            </a:r>
          </a:p>
          <a:p>
            <a:r>
              <a:t>Fragmented settlements reduce auditability and trust.</a:t>
            </a:r>
          </a:p>
          <a:p>
            <a:r>
              <a:t>The market needs accountable, explainable AI agents.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Our Solution: Autonomous Finance Agents on Stellar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coordinated network of AI agents (Trading, Risk, Payment) built on Stellar.</a:t>
            </a:r>
          </a:p>
          <a:p>
            <a:r>
              <a:t>Trading Agent submits quant signals; Risk Agent validates VaR and Sharpe metrics.</a:t>
            </a:r>
          </a:p>
          <a:p>
            <a:r>
              <a:t>Payment Agent executes and settles trades in stablecoins.</a:t>
            </a:r>
          </a:p>
          <a:p>
            <a:r>
              <a:t>All actions require Soroban multi-signature verification and are stored immutably on-chain.</a:t>
            </a:r>
          </a:p>
          <a:p>
            <a:r>
              <a:t>Combines AI autonomy with financial accountability.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Technical Workflow: Soroban-Powered Multi-Agent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Soroban WASM smart contracts encode agent logic and risk thresholds.</a:t>
            </a:r>
          </a:p>
          <a:p>
            <a:r>
              <a:t>Stablecoin settlement ensures low fees and instant clearance.</a:t>
            </a:r>
          </a:p>
          <a:p>
            <a:r>
              <a:t>Each transaction validated for VaR, Sharpe, slippage, and emergency-stop conditions.</a:t>
            </a:r>
          </a:p>
          <a:p>
            <a:r>
              <a:t>Risk Agent can freeze or restore operations on-chain.</a:t>
            </a:r>
          </a:p>
          <a:p>
            <a:r>
              <a:t>Verified contract hash on Stellar testnet: 34f5b13…52a7372e.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Live Demo: On-chain Risk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Fully deployed Soroban contract on Stellar testnet with verified transactions.</a:t>
            </a:r>
          </a:p>
          <a:p>
            <a:r>
              <a:t>Real-time VaR, Sharpe, and slippage metrics before trade execution.</a:t>
            </a:r>
          </a:p>
          <a:p>
            <a:r>
              <a:t>Emergency Stop mechanism instantly halts trading when thresholds are breached.</a:t>
            </a:r>
          </a:p>
          <a:p>
            <a:r>
              <a:t>Three-agent signatures confirm each trade; full on-chain audit trail.</a:t>
            </a:r>
          </a:p>
          <a:p>
            <a:r>
              <a:t>Proof that responsible AI finance can be automated.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Impact &amp; Team: Building Responsible AI Finance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Foundation for DAO and fund treasury automation.</a:t>
            </a:r>
          </a:p>
          <a:p>
            <a:r>
              <a:t>Framework for risk-aware, compliant, and ethical AI trading.</a:t>
            </a:r>
          </a:p>
          <a:p>
            <a:r>
              <a:t>Modular and extendable to DeFi and cross-chain systems.</a:t>
            </a:r>
          </a:p>
          <a:p>
            <a:r>
              <a:t>Bridging AI autonomy with financial responsibility on Stellar.</a:t>
            </a:r>
          </a:p>
          <a:p>
            <a:r>
              <a:t>Team: Zhixin (Chloe) Zhang — Quantitative AI Engineer, Structured Note Pricing Lead.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