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2A9D-2FA9-4E6B-A88A-96EFAD58FF08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7BC8B-47EF-47EB-8D83-DA408A9D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4767-252A-4AB4-ACC8-D5FDBFAE89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8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1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3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4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9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FF28-DFDA-45BB-A684-E9FCD24F97B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3128-0ACC-444D-ADDD-48279C4E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9B9330-2157-8546-7738-A80D10463383}"/>
              </a:ext>
            </a:extLst>
          </p:cNvPr>
          <p:cNvSpPr txBox="1"/>
          <p:nvPr/>
        </p:nvSpPr>
        <p:spPr>
          <a:xfrm>
            <a:off x="531409" y="464190"/>
            <a:ext cx="679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masis MT Pro Black" panose="02040A04050005020304" pitchFamily="18" charset="0"/>
                <a:ea typeface="微软雅黑" panose="020B0503020204020204" pitchFamily="34" charset="-122"/>
                <a:cs typeface="Aharoni" panose="020B0604020202020204" pitchFamily="2" charset="-79"/>
              </a:rPr>
              <a:t>任务</a:t>
            </a:r>
            <a:r>
              <a:rPr lang="en-US" altLang="zh-CN" sz="3200" dirty="0" smtClean="0">
                <a:latin typeface="Amasis MT Pro Black" panose="02040A04050005020304" pitchFamily="18" charset="0"/>
                <a:ea typeface="微软雅黑" panose="020B0503020204020204" pitchFamily="34" charset="-122"/>
                <a:cs typeface="Aharoni" panose="020B0604020202020204" pitchFamily="2" charset="-79"/>
              </a:rPr>
              <a:t>5</a:t>
            </a:r>
            <a:r>
              <a:rPr lang="zh-CN" altLang="en-US" sz="3200" dirty="0" smtClean="0">
                <a:latin typeface="Amasis MT Pro Black" panose="02040A04050005020304" pitchFamily="18" charset="0"/>
                <a:ea typeface="微软雅黑" panose="020B0503020204020204" pitchFamily="34" charset="-122"/>
                <a:cs typeface="Aharoni" panose="020B0604020202020204" pitchFamily="2" charset="-79"/>
              </a:rPr>
              <a:t>：</a:t>
            </a:r>
            <a:r>
              <a:rPr lang="zh-CN" altLang="en-US" sz="3200" dirty="0">
                <a:latin typeface="Amasis MT Pro Black" panose="02040A04050005020304" pitchFamily="18" charset="0"/>
                <a:ea typeface="微软雅黑" panose="020B0503020204020204" pitchFamily="34" charset="-122"/>
                <a:cs typeface="Aharoni" panose="020B0604020202020204" pitchFamily="2" charset="-79"/>
              </a:rPr>
              <a:t>实验</a:t>
            </a:r>
            <a:endParaRPr lang="en-US" altLang="zh-CN" sz="3200" dirty="0">
              <a:latin typeface="Amasis MT Pro Black" panose="02040A04050005020304" pitchFamily="18" charset="0"/>
              <a:ea typeface="微软雅黑" panose="020B0503020204020204" pitchFamily="34" charset="-122"/>
              <a:cs typeface="Aharoni" panose="020B0604020202020204" pitchFamily="2" charset="-79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C2FE54-8AB2-0D74-EEFE-53F25D92F944}"/>
              </a:ext>
            </a:extLst>
          </p:cNvPr>
          <p:cNvSpPr txBox="1"/>
          <p:nvPr/>
        </p:nvSpPr>
        <p:spPr>
          <a:xfrm>
            <a:off x="10380097" y="6435055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masis MT Pro Black" panose="02040A04050005020304" pitchFamily="18" charset="0"/>
              </a:rPr>
              <a:t>planning5.py</a:t>
            </a:r>
            <a:endParaRPr lang="zh-CN" altLang="en-US" dirty="0">
              <a:latin typeface="Amasis MT Pro Black" panose="02040A040500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F4012-91EF-2E89-0B4D-3F668580C057}"/>
              </a:ext>
            </a:extLst>
          </p:cNvPr>
          <p:cNvSpPr txBox="1"/>
          <p:nvPr/>
        </p:nvSpPr>
        <p:spPr>
          <a:xfrm>
            <a:off x="1256340" y="1224951"/>
            <a:ext cx="5549863" cy="400110"/>
          </a:xfrm>
          <a:custGeom>
            <a:avLst/>
            <a:gdLst>
              <a:gd name="connsiteX0" fmla="*/ 0 w 4291149"/>
              <a:gd name="connsiteY0" fmla="*/ 0 h 400110"/>
              <a:gd name="connsiteX1" fmla="*/ 450571 w 4291149"/>
              <a:gd name="connsiteY1" fmla="*/ 0 h 400110"/>
              <a:gd name="connsiteX2" fmla="*/ 1029876 w 4291149"/>
              <a:gd name="connsiteY2" fmla="*/ 0 h 400110"/>
              <a:gd name="connsiteX3" fmla="*/ 1437535 w 4291149"/>
              <a:gd name="connsiteY3" fmla="*/ 0 h 400110"/>
              <a:gd name="connsiteX4" fmla="*/ 1888106 w 4291149"/>
              <a:gd name="connsiteY4" fmla="*/ 0 h 400110"/>
              <a:gd name="connsiteX5" fmla="*/ 2467411 w 4291149"/>
              <a:gd name="connsiteY5" fmla="*/ 0 h 400110"/>
              <a:gd name="connsiteX6" fmla="*/ 2875070 w 4291149"/>
              <a:gd name="connsiteY6" fmla="*/ 0 h 400110"/>
              <a:gd name="connsiteX7" fmla="*/ 3411463 w 4291149"/>
              <a:gd name="connsiteY7" fmla="*/ 0 h 400110"/>
              <a:gd name="connsiteX8" fmla="*/ 4291149 w 4291149"/>
              <a:gd name="connsiteY8" fmla="*/ 0 h 400110"/>
              <a:gd name="connsiteX9" fmla="*/ 4291149 w 4291149"/>
              <a:gd name="connsiteY9" fmla="*/ 400110 h 400110"/>
              <a:gd name="connsiteX10" fmla="*/ 3883490 w 4291149"/>
              <a:gd name="connsiteY10" fmla="*/ 400110 h 400110"/>
              <a:gd name="connsiteX11" fmla="*/ 3347096 w 4291149"/>
              <a:gd name="connsiteY11" fmla="*/ 400110 h 400110"/>
              <a:gd name="connsiteX12" fmla="*/ 2767791 w 4291149"/>
              <a:gd name="connsiteY12" fmla="*/ 400110 h 400110"/>
              <a:gd name="connsiteX13" fmla="*/ 2231397 w 4291149"/>
              <a:gd name="connsiteY13" fmla="*/ 400110 h 400110"/>
              <a:gd name="connsiteX14" fmla="*/ 1823738 w 4291149"/>
              <a:gd name="connsiteY14" fmla="*/ 400110 h 400110"/>
              <a:gd name="connsiteX15" fmla="*/ 1416079 w 4291149"/>
              <a:gd name="connsiteY15" fmla="*/ 400110 h 400110"/>
              <a:gd name="connsiteX16" fmla="*/ 793863 w 4291149"/>
              <a:gd name="connsiteY16" fmla="*/ 400110 h 400110"/>
              <a:gd name="connsiteX17" fmla="*/ 0 w 4291149"/>
              <a:gd name="connsiteY17" fmla="*/ 400110 h 400110"/>
              <a:gd name="connsiteX18" fmla="*/ 0 w 4291149"/>
              <a:gd name="connsiteY1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91149" h="400110" extrusionOk="0">
                <a:moveTo>
                  <a:pt x="0" y="0"/>
                </a:moveTo>
                <a:cubicBezTo>
                  <a:pt x="163235" y="-19229"/>
                  <a:pt x="336563" y="37"/>
                  <a:pt x="450571" y="0"/>
                </a:cubicBezTo>
                <a:cubicBezTo>
                  <a:pt x="564579" y="-37"/>
                  <a:pt x="811695" y="44471"/>
                  <a:pt x="1029876" y="0"/>
                </a:cubicBezTo>
                <a:cubicBezTo>
                  <a:pt x="1248058" y="-44471"/>
                  <a:pt x="1304429" y="37521"/>
                  <a:pt x="1437535" y="0"/>
                </a:cubicBezTo>
                <a:cubicBezTo>
                  <a:pt x="1570641" y="-37521"/>
                  <a:pt x="1778680" y="10875"/>
                  <a:pt x="1888106" y="0"/>
                </a:cubicBezTo>
                <a:cubicBezTo>
                  <a:pt x="1997532" y="-10875"/>
                  <a:pt x="2345609" y="7493"/>
                  <a:pt x="2467411" y="0"/>
                </a:cubicBezTo>
                <a:cubicBezTo>
                  <a:pt x="2589213" y="-7493"/>
                  <a:pt x="2690896" y="3642"/>
                  <a:pt x="2875070" y="0"/>
                </a:cubicBezTo>
                <a:cubicBezTo>
                  <a:pt x="3059244" y="-3642"/>
                  <a:pt x="3262298" y="37949"/>
                  <a:pt x="3411463" y="0"/>
                </a:cubicBezTo>
                <a:cubicBezTo>
                  <a:pt x="3560628" y="-37949"/>
                  <a:pt x="4031931" y="38929"/>
                  <a:pt x="4291149" y="0"/>
                </a:cubicBezTo>
                <a:cubicBezTo>
                  <a:pt x="4325770" y="103689"/>
                  <a:pt x="4244097" y="224549"/>
                  <a:pt x="4291149" y="400110"/>
                </a:cubicBezTo>
                <a:cubicBezTo>
                  <a:pt x="4133545" y="428405"/>
                  <a:pt x="3989301" y="375180"/>
                  <a:pt x="3883490" y="400110"/>
                </a:cubicBezTo>
                <a:cubicBezTo>
                  <a:pt x="3777679" y="425040"/>
                  <a:pt x="3464957" y="375300"/>
                  <a:pt x="3347096" y="400110"/>
                </a:cubicBezTo>
                <a:cubicBezTo>
                  <a:pt x="3229235" y="424920"/>
                  <a:pt x="2929343" y="396961"/>
                  <a:pt x="2767791" y="400110"/>
                </a:cubicBezTo>
                <a:cubicBezTo>
                  <a:pt x="2606239" y="403259"/>
                  <a:pt x="2447948" y="377906"/>
                  <a:pt x="2231397" y="400110"/>
                </a:cubicBezTo>
                <a:cubicBezTo>
                  <a:pt x="2014846" y="422314"/>
                  <a:pt x="2020392" y="368393"/>
                  <a:pt x="1823738" y="400110"/>
                </a:cubicBezTo>
                <a:cubicBezTo>
                  <a:pt x="1627084" y="431827"/>
                  <a:pt x="1610022" y="386785"/>
                  <a:pt x="1416079" y="400110"/>
                </a:cubicBezTo>
                <a:cubicBezTo>
                  <a:pt x="1222136" y="413435"/>
                  <a:pt x="1064092" y="360189"/>
                  <a:pt x="793863" y="400110"/>
                </a:cubicBezTo>
                <a:cubicBezTo>
                  <a:pt x="523634" y="440031"/>
                  <a:pt x="329064" y="342497"/>
                  <a:pt x="0" y="400110"/>
                </a:cubicBezTo>
                <a:cubicBezTo>
                  <a:pt x="-12323" y="227756"/>
                  <a:pt x="22172" y="154503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19324133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以管理员从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ROS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快捷方式进入命令行终端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CB85E5-2929-1DDD-6BA5-E25A2274E0AD}"/>
              </a:ext>
            </a:extLst>
          </p:cNvPr>
          <p:cNvSpPr txBox="1"/>
          <p:nvPr/>
        </p:nvSpPr>
        <p:spPr>
          <a:xfrm>
            <a:off x="1256340" y="2198482"/>
            <a:ext cx="5525015" cy="400110"/>
          </a:xfrm>
          <a:custGeom>
            <a:avLst/>
            <a:gdLst>
              <a:gd name="connsiteX0" fmla="*/ 0 w 5525015"/>
              <a:gd name="connsiteY0" fmla="*/ 0 h 400110"/>
              <a:gd name="connsiteX1" fmla="*/ 552502 w 5525015"/>
              <a:gd name="connsiteY1" fmla="*/ 0 h 400110"/>
              <a:gd name="connsiteX2" fmla="*/ 1215503 w 5525015"/>
              <a:gd name="connsiteY2" fmla="*/ 0 h 400110"/>
              <a:gd name="connsiteX3" fmla="*/ 1657505 w 5525015"/>
              <a:gd name="connsiteY3" fmla="*/ 0 h 400110"/>
              <a:gd name="connsiteX4" fmla="*/ 2099506 w 5525015"/>
              <a:gd name="connsiteY4" fmla="*/ 0 h 400110"/>
              <a:gd name="connsiteX5" fmla="*/ 2486257 w 5525015"/>
              <a:gd name="connsiteY5" fmla="*/ 0 h 400110"/>
              <a:gd name="connsiteX6" fmla="*/ 2873008 w 5525015"/>
              <a:gd name="connsiteY6" fmla="*/ 0 h 400110"/>
              <a:gd name="connsiteX7" fmla="*/ 3425509 w 5525015"/>
              <a:gd name="connsiteY7" fmla="*/ 0 h 400110"/>
              <a:gd name="connsiteX8" fmla="*/ 3812260 w 5525015"/>
              <a:gd name="connsiteY8" fmla="*/ 0 h 400110"/>
              <a:gd name="connsiteX9" fmla="*/ 4420012 w 5525015"/>
              <a:gd name="connsiteY9" fmla="*/ 0 h 400110"/>
              <a:gd name="connsiteX10" fmla="*/ 4806763 w 5525015"/>
              <a:gd name="connsiteY10" fmla="*/ 0 h 400110"/>
              <a:gd name="connsiteX11" fmla="*/ 5525015 w 5525015"/>
              <a:gd name="connsiteY11" fmla="*/ 0 h 400110"/>
              <a:gd name="connsiteX12" fmla="*/ 5525015 w 5525015"/>
              <a:gd name="connsiteY12" fmla="*/ 400110 h 400110"/>
              <a:gd name="connsiteX13" fmla="*/ 4972514 w 5525015"/>
              <a:gd name="connsiteY13" fmla="*/ 400110 h 400110"/>
              <a:gd name="connsiteX14" fmla="*/ 4309512 w 5525015"/>
              <a:gd name="connsiteY14" fmla="*/ 400110 h 400110"/>
              <a:gd name="connsiteX15" fmla="*/ 3646510 w 5525015"/>
              <a:gd name="connsiteY15" fmla="*/ 400110 h 400110"/>
              <a:gd name="connsiteX16" fmla="*/ 3094008 w 5525015"/>
              <a:gd name="connsiteY16" fmla="*/ 400110 h 400110"/>
              <a:gd name="connsiteX17" fmla="*/ 2541507 w 5525015"/>
              <a:gd name="connsiteY17" fmla="*/ 400110 h 400110"/>
              <a:gd name="connsiteX18" fmla="*/ 2044256 w 5525015"/>
              <a:gd name="connsiteY18" fmla="*/ 400110 h 400110"/>
              <a:gd name="connsiteX19" fmla="*/ 1381254 w 5525015"/>
              <a:gd name="connsiteY19" fmla="*/ 400110 h 400110"/>
              <a:gd name="connsiteX20" fmla="*/ 773502 w 5525015"/>
              <a:gd name="connsiteY20" fmla="*/ 400110 h 400110"/>
              <a:gd name="connsiteX21" fmla="*/ 0 w 5525015"/>
              <a:gd name="connsiteY21" fmla="*/ 400110 h 400110"/>
              <a:gd name="connsiteX22" fmla="*/ 0 w 5525015"/>
              <a:gd name="connsiteY22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25015" h="400110" extrusionOk="0">
                <a:moveTo>
                  <a:pt x="0" y="0"/>
                </a:moveTo>
                <a:cubicBezTo>
                  <a:pt x="223332" y="-36044"/>
                  <a:pt x="324592" y="18084"/>
                  <a:pt x="552502" y="0"/>
                </a:cubicBezTo>
                <a:cubicBezTo>
                  <a:pt x="780412" y="-18084"/>
                  <a:pt x="930641" y="60931"/>
                  <a:pt x="1215503" y="0"/>
                </a:cubicBezTo>
                <a:cubicBezTo>
                  <a:pt x="1500365" y="-60931"/>
                  <a:pt x="1446917" y="45443"/>
                  <a:pt x="1657505" y="0"/>
                </a:cubicBezTo>
                <a:cubicBezTo>
                  <a:pt x="1868093" y="-45443"/>
                  <a:pt x="1952072" y="7439"/>
                  <a:pt x="2099506" y="0"/>
                </a:cubicBezTo>
                <a:cubicBezTo>
                  <a:pt x="2246940" y="-7439"/>
                  <a:pt x="2387940" y="597"/>
                  <a:pt x="2486257" y="0"/>
                </a:cubicBezTo>
                <a:cubicBezTo>
                  <a:pt x="2584574" y="-597"/>
                  <a:pt x="2760325" y="4019"/>
                  <a:pt x="2873008" y="0"/>
                </a:cubicBezTo>
                <a:cubicBezTo>
                  <a:pt x="2985691" y="-4019"/>
                  <a:pt x="3220283" y="7561"/>
                  <a:pt x="3425509" y="0"/>
                </a:cubicBezTo>
                <a:cubicBezTo>
                  <a:pt x="3630735" y="-7561"/>
                  <a:pt x="3705752" y="37492"/>
                  <a:pt x="3812260" y="0"/>
                </a:cubicBezTo>
                <a:cubicBezTo>
                  <a:pt x="3918768" y="-37492"/>
                  <a:pt x="4241734" y="46710"/>
                  <a:pt x="4420012" y="0"/>
                </a:cubicBezTo>
                <a:cubicBezTo>
                  <a:pt x="4598290" y="-46710"/>
                  <a:pt x="4685448" y="25692"/>
                  <a:pt x="4806763" y="0"/>
                </a:cubicBezTo>
                <a:cubicBezTo>
                  <a:pt x="4928078" y="-25692"/>
                  <a:pt x="5180870" y="83983"/>
                  <a:pt x="5525015" y="0"/>
                </a:cubicBezTo>
                <a:cubicBezTo>
                  <a:pt x="5546180" y="109253"/>
                  <a:pt x="5509032" y="234865"/>
                  <a:pt x="5525015" y="400110"/>
                </a:cubicBezTo>
                <a:cubicBezTo>
                  <a:pt x="5253246" y="431256"/>
                  <a:pt x="5245698" y="357140"/>
                  <a:pt x="4972514" y="400110"/>
                </a:cubicBezTo>
                <a:cubicBezTo>
                  <a:pt x="4699330" y="443080"/>
                  <a:pt x="4576333" y="366749"/>
                  <a:pt x="4309512" y="400110"/>
                </a:cubicBezTo>
                <a:cubicBezTo>
                  <a:pt x="4042691" y="433471"/>
                  <a:pt x="3878937" y="334946"/>
                  <a:pt x="3646510" y="400110"/>
                </a:cubicBezTo>
                <a:cubicBezTo>
                  <a:pt x="3414083" y="465274"/>
                  <a:pt x="3310652" y="344375"/>
                  <a:pt x="3094008" y="400110"/>
                </a:cubicBezTo>
                <a:cubicBezTo>
                  <a:pt x="2877364" y="455845"/>
                  <a:pt x="2719921" y="394969"/>
                  <a:pt x="2541507" y="400110"/>
                </a:cubicBezTo>
                <a:cubicBezTo>
                  <a:pt x="2363093" y="405251"/>
                  <a:pt x="2283277" y="398704"/>
                  <a:pt x="2044256" y="400110"/>
                </a:cubicBezTo>
                <a:cubicBezTo>
                  <a:pt x="1805235" y="401516"/>
                  <a:pt x="1707868" y="333496"/>
                  <a:pt x="1381254" y="400110"/>
                </a:cubicBezTo>
                <a:cubicBezTo>
                  <a:pt x="1054640" y="466724"/>
                  <a:pt x="934358" y="350841"/>
                  <a:pt x="773502" y="400110"/>
                </a:cubicBezTo>
                <a:cubicBezTo>
                  <a:pt x="612646" y="449379"/>
                  <a:pt x="374282" y="375677"/>
                  <a:pt x="0" y="400110"/>
                </a:cubicBezTo>
                <a:cubicBezTo>
                  <a:pt x="-23593" y="296392"/>
                  <a:pt x="24352" y="170497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30381392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code 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 err="1">
                <a:latin typeface="Amasis MT Pro Black" panose="02040A04050005020304" pitchFamily="18" charset="0"/>
                <a:ea typeface="微软雅黑" panose="020B0503020204020204" pitchFamily="34" charset="-122"/>
              </a:rPr>
              <a:t>VSCode</a:t>
            </a:r>
            <a:endParaRPr lang="zh-CN" altLang="en-US" sz="2000" dirty="0">
              <a:latin typeface="Amasis MT Pro Black" panose="02040A040500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803D7A-D094-4AA7-72A6-F037761B3328}"/>
              </a:ext>
            </a:extLst>
          </p:cNvPr>
          <p:cNvSpPr txBox="1"/>
          <p:nvPr/>
        </p:nvSpPr>
        <p:spPr>
          <a:xfrm>
            <a:off x="1237290" y="2739402"/>
            <a:ext cx="5738639" cy="400110"/>
          </a:xfrm>
          <a:custGeom>
            <a:avLst/>
            <a:gdLst>
              <a:gd name="connsiteX0" fmla="*/ 0 w 5738639"/>
              <a:gd name="connsiteY0" fmla="*/ 0 h 400110"/>
              <a:gd name="connsiteX1" fmla="*/ 573864 w 5738639"/>
              <a:gd name="connsiteY1" fmla="*/ 0 h 400110"/>
              <a:gd name="connsiteX2" fmla="*/ 1205114 w 5738639"/>
              <a:gd name="connsiteY2" fmla="*/ 0 h 400110"/>
              <a:gd name="connsiteX3" fmla="*/ 1778978 w 5738639"/>
              <a:gd name="connsiteY3" fmla="*/ 0 h 400110"/>
              <a:gd name="connsiteX4" fmla="*/ 2295456 w 5738639"/>
              <a:gd name="connsiteY4" fmla="*/ 0 h 400110"/>
              <a:gd name="connsiteX5" fmla="*/ 2811933 w 5738639"/>
              <a:gd name="connsiteY5" fmla="*/ 0 h 400110"/>
              <a:gd name="connsiteX6" fmla="*/ 3500570 w 5738639"/>
              <a:gd name="connsiteY6" fmla="*/ 0 h 400110"/>
              <a:gd name="connsiteX7" fmla="*/ 3959661 w 5738639"/>
              <a:gd name="connsiteY7" fmla="*/ 0 h 400110"/>
              <a:gd name="connsiteX8" fmla="*/ 4533525 w 5738639"/>
              <a:gd name="connsiteY8" fmla="*/ 0 h 400110"/>
              <a:gd name="connsiteX9" fmla="*/ 4935230 w 5738639"/>
              <a:gd name="connsiteY9" fmla="*/ 0 h 400110"/>
              <a:gd name="connsiteX10" fmla="*/ 5738639 w 5738639"/>
              <a:gd name="connsiteY10" fmla="*/ 0 h 400110"/>
              <a:gd name="connsiteX11" fmla="*/ 5738639 w 5738639"/>
              <a:gd name="connsiteY11" fmla="*/ 400110 h 400110"/>
              <a:gd name="connsiteX12" fmla="*/ 5107389 w 5738639"/>
              <a:gd name="connsiteY12" fmla="*/ 400110 h 400110"/>
              <a:gd name="connsiteX13" fmla="*/ 4418752 w 5738639"/>
              <a:gd name="connsiteY13" fmla="*/ 400110 h 400110"/>
              <a:gd name="connsiteX14" fmla="*/ 3959661 w 5738639"/>
              <a:gd name="connsiteY14" fmla="*/ 400110 h 400110"/>
              <a:gd name="connsiteX15" fmla="*/ 3271024 w 5738639"/>
              <a:gd name="connsiteY15" fmla="*/ 400110 h 400110"/>
              <a:gd name="connsiteX16" fmla="*/ 2582388 w 5738639"/>
              <a:gd name="connsiteY16" fmla="*/ 400110 h 400110"/>
              <a:gd name="connsiteX17" fmla="*/ 1893751 w 5738639"/>
              <a:gd name="connsiteY17" fmla="*/ 400110 h 400110"/>
              <a:gd name="connsiteX18" fmla="*/ 1492046 w 5738639"/>
              <a:gd name="connsiteY18" fmla="*/ 400110 h 400110"/>
              <a:gd name="connsiteX19" fmla="*/ 803409 w 5738639"/>
              <a:gd name="connsiteY19" fmla="*/ 400110 h 400110"/>
              <a:gd name="connsiteX20" fmla="*/ 0 w 5738639"/>
              <a:gd name="connsiteY20" fmla="*/ 400110 h 400110"/>
              <a:gd name="connsiteX21" fmla="*/ 0 w 5738639"/>
              <a:gd name="connsiteY2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38639" h="400110" extrusionOk="0">
                <a:moveTo>
                  <a:pt x="0" y="0"/>
                </a:moveTo>
                <a:cubicBezTo>
                  <a:pt x="248082" y="-64183"/>
                  <a:pt x="359281" y="65756"/>
                  <a:pt x="573864" y="0"/>
                </a:cubicBezTo>
                <a:cubicBezTo>
                  <a:pt x="788447" y="-65756"/>
                  <a:pt x="1013032" y="62365"/>
                  <a:pt x="1205114" y="0"/>
                </a:cubicBezTo>
                <a:cubicBezTo>
                  <a:pt x="1397196" y="-62365"/>
                  <a:pt x="1504264" y="53225"/>
                  <a:pt x="1778978" y="0"/>
                </a:cubicBezTo>
                <a:cubicBezTo>
                  <a:pt x="2053692" y="-53225"/>
                  <a:pt x="2120392" y="47107"/>
                  <a:pt x="2295456" y="0"/>
                </a:cubicBezTo>
                <a:cubicBezTo>
                  <a:pt x="2470520" y="-47107"/>
                  <a:pt x="2656249" y="3749"/>
                  <a:pt x="2811933" y="0"/>
                </a:cubicBezTo>
                <a:cubicBezTo>
                  <a:pt x="2967617" y="-3749"/>
                  <a:pt x="3287957" y="45586"/>
                  <a:pt x="3500570" y="0"/>
                </a:cubicBezTo>
                <a:cubicBezTo>
                  <a:pt x="3713183" y="-45586"/>
                  <a:pt x="3748422" y="7396"/>
                  <a:pt x="3959661" y="0"/>
                </a:cubicBezTo>
                <a:cubicBezTo>
                  <a:pt x="4170900" y="-7396"/>
                  <a:pt x="4282414" y="68861"/>
                  <a:pt x="4533525" y="0"/>
                </a:cubicBezTo>
                <a:cubicBezTo>
                  <a:pt x="4784636" y="-68861"/>
                  <a:pt x="4849507" y="31933"/>
                  <a:pt x="4935230" y="0"/>
                </a:cubicBezTo>
                <a:cubicBezTo>
                  <a:pt x="5020954" y="-31933"/>
                  <a:pt x="5528006" y="371"/>
                  <a:pt x="5738639" y="0"/>
                </a:cubicBezTo>
                <a:cubicBezTo>
                  <a:pt x="5740277" y="129241"/>
                  <a:pt x="5695055" y="315343"/>
                  <a:pt x="5738639" y="400110"/>
                </a:cubicBezTo>
                <a:cubicBezTo>
                  <a:pt x="5493803" y="444589"/>
                  <a:pt x="5267396" y="363509"/>
                  <a:pt x="5107389" y="400110"/>
                </a:cubicBezTo>
                <a:cubicBezTo>
                  <a:pt x="4947382" y="436711"/>
                  <a:pt x="4584619" y="351966"/>
                  <a:pt x="4418752" y="400110"/>
                </a:cubicBezTo>
                <a:cubicBezTo>
                  <a:pt x="4252885" y="448254"/>
                  <a:pt x="4108300" y="399218"/>
                  <a:pt x="3959661" y="400110"/>
                </a:cubicBezTo>
                <a:cubicBezTo>
                  <a:pt x="3811022" y="401002"/>
                  <a:pt x="3601935" y="390963"/>
                  <a:pt x="3271024" y="400110"/>
                </a:cubicBezTo>
                <a:cubicBezTo>
                  <a:pt x="2940113" y="409257"/>
                  <a:pt x="2813034" y="358721"/>
                  <a:pt x="2582388" y="400110"/>
                </a:cubicBezTo>
                <a:cubicBezTo>
                  <a:pt x="2351742" y="441499"/>
                  <a:pt x="2036704" y="380461"/>
                  <a:pt x="1893751" y="400110"/>
                </a:cubicBezTo>
                <a:cubicBezTo>
                  <a:pt x="1750798" y="419759"/>
                  <a:pt x="1617785" y="391239"/>
                  <a:pt x="1492046" y="400110"/>
                </a:cubicBezTo>
                <a:cubicBezTo>
                  <a:pt x="1366308" y="408981"/>
                  <a:pt x="1070863" y="391669"/>
                  <a:pt x="803409" y="400110"/>
                </a:cubicBezTo>
                <a:cubicBezTo>
                  <a:pt x="535955" y="408551"/>
                  <a:pt x="342644" y="312886"/>
                  <a:pt x="0" y="400110"/>
                </a:cubicBezTo>
                <a:cubicBezTo>
                  <a:pt x="-43932" y="275275"/>
                  <a:pt x="28310" y="111612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2447963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Amasis MT Pro Black" panose="02040A04050005020304" pitchFamily="18" charset="0"/>
                <a:ea typeface="微软雅黑" panose="020B0503020204020204" pitchFamily="34" charset="-122"/>
              </a:rPr>
              <a:t>Ctrl+Shift+P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ROS</a:t>
            </a:r>
            <a:r>
              <a:rPr lang="zh-CN" altLang="en-US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Start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ROS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428492-CE7F-B5B4-9098-AE55E0CC4CA8}"/>
              </a:ext>
            </a:extLst>
          </p:cNvPr>
          <p:cNvSpPr txBox="1"/>
          <p:nvPr/>
        </p:nvSpPr>
        <p:spPr>
          <a:xfrm>
            <a:off x="1199742" y="3403455"/>
            <a:ext cx="5776187" cy="400110"/>
          </a:xfrm>
          <a:custGeom>
            <a:avLst/>
            <a:gdLst>
              <a:gd name="connsiteX0" fmla="*/ 0 w 6317842"/>
              <a:gd name="connsiteY0" fmla="*/ 0 h 400110"/>
              <a:gd name="connsiteX1" fmla="*/ 574349 w 6317842"/>
              <a:gd name="connsiteY1" fmla="*/ 0 h 400110"/>
              <a:gd name="connsiteX2" fmla="*/ 1211877 w 6317842"/>
              <a:gd name="connsiteY2" fmla="*/ 0 h 400110"/>
              <a:gd name="connsiteX3" fmla="*/ 1786226 w 6317842"/>
              <a:gd name="connsiteY3" fmla="*/ 0 h 400110"/>
              <a:gd name="connsiteX4" fmla="*/ 2297397 w 6317842"/>
              <a:gd name="connsiteY4" fmla="*/ 0 h 400110"/>
              <a:gd name="connsiteX5" fmla="*/ 2808568 w 6317842"/>
              <a:gd name="connsiteY5" fmla="*/ 0 h 400110"/>
              <a:gd name="connsiteX6" fmla="*/ 3509274 w 6317842"/>
              <a:gd name="connsiteY6" fmla="*/ 0 h 400110"/>
              <a:gd name="connsiteX7" fmla="*/ 3957266 w 6317842"/>
              <a:gd name="connsiteY7" fmla="*/ 0 h 400110"/>
              <a:gd name="connsiteX8" fmla="*/ 4531616 w 6317842"/>
              <a:gd name="connsiteY8" fmla="*/ 0 h 400110"/>
              <a:gd name="connsiteX9" fmla="*/ 4916430 w 6317842"/>
              <a:gd name="connsiteY9" fmla="*/ 0 h 400110"/>
              <a:gd name="connsiteX10" fmla="*/ 5427601 w 6317842"/>
              <a:gd name="connsiteY10" fmla="*/ 0 h 400110"/>
              <a:gd name="connsiteX11" fmla="*/ 6317842 w 6317842"/>
              <a:gd name="connsiteY11" fmla="*/ 0 h 400110"/>
              <a:gd name="connsiteX12" fmla="*/ 6317842 w 6317842"/>
              <a:gd name="connsiteY12" fmla="*/ 400110 h 400110"/>
              <a:gd name="connsiteX13" fmla="*/ 5806671 w 6317842"/>
              <a:gd name="connsiteY13" fmla="*/ 400110 h 400110"/>
              <a:gd name="connsiteX14" fmla="*/ 5358679 w 6317842"/>
              <a:gd name="connsiteY14" fmla="*/ 400110 h 400110"/>
              <a:gd name="connsiteX15" fmla="*/ 4657973 w 6317842"/>
              <a:gd name="connsiteY15" fmla="*/ 400110 h 400110"/>
              <a:gd name="connsiteX16" fmla="*/ 3957266 w 6317842"/>
              <a:gd name="connsiteY16" fmla="*/ 400110 h 400110"/>
              <a:gd name="connsiteX17" fmla="*/ 3256560 w 6317842"/>
              <a:gd name="connsiteY17" fmla="*/ 400110 h 400110"/>
              <a:gd name="connsiteX18" fmla="*/ 2871746 w 6317842"/>
              <a:gd name="connsiteY18" fmla="*/ 400110 h 400110"/>
              <a:gd name="connsiteX19" fmla="*/ 2171040 w 6317842"/>
              <a:gd name="connsiteY19" fmla="*/ 400110 h 400110"/>
              <a:gd name="connsiteX20" fmla="*/ 1723048 w 6317842"/>
              <a:gd name="connsiteY20" fmla="*/ 400110 h 400110"/>
              <a:gd name="connsiteX21" fmla="*/ 1338234 w 6317842"/>
              <a:gd name="connsiteY21" fmla="*/ 400110 h 400110"/>
              <a:gd name="connsiteX22" fmla="*/ 763885 w 6317842"/>
              <a:gd name="connsiteY22" fmla="*/ 400110 h 400110"/>
              <a:gd name="connsiteX23" fmla="*/ 0 w 6317842"/>
              <a:gd name="connsiteY23" fmla="*/ 400110 h 400110"/>
              <a:gd name="connsiteX24" fmla="*/ 0 w 6317842"/>
              <a:gd name="connsiteY2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17842" h="400110" extrusionOk="0">
                <a:moveTo>
                  <a:pt x="0" y="0"/>
                </a:moveTo>
                <a:cubicBezTo>
                  <a:pt x="185704" y="-68339"/>
                  <a:pt x="347169" y="66997"/>
                  <a:pt x="574349" y="0"/>
                </a:cubicBezTo>
                <a:cubicBezTo>
                  <a:pt x="801529" y="-66997"/>
                  <a:pt x="1063658" y="50952"/>
                  <a:pt x="1211877" y="0"/>
                </a:cubicBezTo>
                <a:cubicBezTo>
                  <a:pt x="1360096" y="-50952"/>
                  <a:pt x="1645512" y="9250"/>
                  <a:pt x="1786226" y="0"/>
                </a:cubicBezTo>
                <a:cubicBezTo>
                  <a:pt x="1926940" y="-9250"/>
                  <a:pt x="2075239" y="6430"/>
                  <a:pt x="2297397" y="0"/>
                </a:cubicBezTo>
                <a:cubicBezTo>
                  <a:pt x="2519555" y="-6430"/>
                  <a:pt x="2585514" y="48182"/>
                  <a:pt x="2808568" y="0"/>
                </a:cubicBezTo>
                <a:cubicBezTo>
                  <a:pt x="3031622" y="-48182"/>
                  <a:pt x="3173875" y="22399"/>
                  <a:pt x="3509274" y="0"/>
                </a:cubicBezTo>
                <a:cubicBezTo>
                  <a:pt x="3844673" y="-22399"/>
                  <a:pt x="3749583" y="2633"/>
                  <a:pt x="3957266" y="0"/>
                </a:cubicBezTo>
                <a:cubicBezTo>
                  <a:pt x="4164949" y="-2633"/>
                  <a:pt x="4274922" y="23413"/>
                  <a:pt x="4531616" y="0"/>
                </a:cubicBezTo>
                <a:cubicBezTo>
                  <a:pt x="4788310" y="-23413"/>
                  <a:pt x="4819921" y="34685"/>
                  <a:pt x="4916430" y="0"/>
                </a:cubicBezTo>
                <a:cubicBezTo>
                  <a:pt x="5012939" y="-34685"/>
                  <a:pt x="5292704" y="19656"/>
                  <a:pt x="5427601" y="0"/>
                </a:cubicBezTo>
                <a:cubicBezTo>
                  <a:pt x="5562498" y="-19656"/>
                  <a:pt x="6004189" y="104635"/>
                  <a:pt x="6317842" y="0"/>
                </a:cubicBezTo>
                <a:cubicBezTo>
                  <a:pt x="6362357" y="89764"/>
                  <a:pt x="6310324" y="275805"/>
                  <a:pt x="6317842" y="400110"/>
                </a:cubicBezTo>
                <a:cubicBezTo>
                  <a:pt x="6190458" y="456654"/>
                  <a:pt x="5977824" y="360056"/>
                  <a:pt x="5806671" y="400110"/>
                </a:cubicBezTo>
                <a:cubicBezTo>
                  <a:pt x="5635518" y="440164"/>
                  <a:pt x="5516858" y="388926"/>
                  <a:pt x="5358679" y="400110"/>
                </a:cubicBezTo>
                <a:cubicBezTo>
                  <a:pt x="5200500" y="411294"/>
                  <a:pt x="4897134" y="389539"/>
                  <a:pt x="4657973" y="400110"/>
                </a:cubicBezTo>
                <a:cubicBezTo>
                  <a:pt x="4418812" y="410681"/>
                  <a:pt x="4174118" y="388705"/>
                  <a:pt x="3957266" y="400110"/>
                </a:cubicBezTo>
                <a:cubicBezTo>
                  <a:pt x="3740414" y="411515"/>
                  <a:pt x="3581822" y="372267"/>
                  <a:pt x="3256560" y="400110"/>
                </a:cubicBezTo>
                <a:cubicBezTo>
                  <a:pt x="2931298" y="427953"/>
                  <a:pt x="2998402" y="399614"/>
                  <a:pt x="2871746" y="400110"/>
                </a:cubicBezTo>
                <a:cubicBezTo>
                  <a:pt x="2745090" y="400606"/>
                  <a:pt x="2405895" y="354967"/>
                  <a:pt x="2171040" y="400110"/>
                </a:cubicBezTo>
                <a:cubicBezTo>
                  <a:pt x="1936185" y="445253"/>
                  <a:pt x="1925104" y="357943"/>
                  <a:pt x="1723048" y="400110"/>
                </a:cubicBezTo>
                <a:cubicBezTo>
                  <a:pt x="1520992" y="442277"/>
                  <a:pt x="1514698" y="373289"/>
                  <a:pt x="1338234" y="400110"/>
                </a:cubicBezTo>
                <a:cubicBezTo>
                  <a:pt x="1161770" y="426931"/>
                  <a:pt x="998378" y="349504"/>
                  <a:pt x="763885" y="400110"/>
                </a:cubicBezTo>
                <a:cubicBezTo>
                  <a:pt x="529392" y="450716"/>
                  <a:pt x="334032" y="364281"/>
                  <a:pt x="0" y="400110"/>
                </a:cubicBezTo>
                <a:cubicBezTo>
                  <a:pt x="-17415" y="269541"/>
                  <a:pt x="3468" y="121757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2447963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进入</a:t>
            </a:r>
            <a:r>
              <a:rPr lang="en-US" altLang="zh-CN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launch</a:t>
            </a:r>
            <a:r>
              <a:rPr lang="zh-CN" altLang="en-US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文件夹，</a:t>
            </a:r>
            <a:r>
              <a:rPr lang="en-US" altLang="zh-CN" sz="2000" dirty="0" err="1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roslaunch</a:t>
            </a:r>
            <a:r>
              <a:rPr lang="en-US" altLang="zh-CN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task.launch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A5DE59-3A28-3951-D995-1429096D592E}"/>
              </a:ext>
            </a:extLst>
          </p:cNvPr>
          <p:cNvSpPr txBox="1"/>
          <p:nvPr/>
        </p:nvSpPr>
        <p:spPr>
          <a:xfrm>
            <a:off x="7751271" y="1585449"/>
            <a:ext cx="2596932" cy="707886"/>
          </a:xfrm>
          <a:custGeom>
            <a:avLst/>
            <a:gdLst>
              <a:gd name="connsiteX0" fmla="*/ 0 w 4439380"/>
              <a:gd name="connsiteY0" fmla="*/ 0 h 400110"/>
              <a:gd name="connsiteX1" fmla="*/ 554923 w 4439380"/>
              <a:gd name="connsiteY1" fmla="*/ 0 h 400110"/>
              <a:gd name="connsiteX2" fmla="*/ 1154239 w 4439380"/>
              <a:gd name="connsiteY2" fmla="*/ 0 h 400110"/>
              <a:gd name="connsiteX3" fmla="*/ 1709161 w 4439380"/>
              <a:gd name="connsiteY3" fmla="*/ 0 h 400110"/>
              <a:gd name="connsiteX4" fmla="*/ 2219690 w 4439380"/>
              <a:gd name="connsiteY4" fmla="*/ 0 h 400110"/>
              <a:gd name="connsiteX5" fmla="*/ 2730219 w 4439380"/>
              <a:gd name="connsiteY5" fmla="*/ 0 h 400110"/>
              <a:gd name="connsiteX6" fmla="*/ 3373929 w 4439380"/>
              <a:gd name="connsiteY6" fmla="*/ 0 h 400110"/>
              <a:gd name="connsiteX7" fmla="*/ 3840064 w 4439380"/>
              <a:gd name="connsiteY7" fmla="*/ 0 h 400110"/>
              <a:gd name="connsiteX8" fmla="*/ 4439380 w 4439380"/>
              <a:gd name="connsiteY8" fmla="*/ 0 h 400110"/>
              <a:gd name="connsiteX9" fmla="*/ 4439380 w 4439380"/>
              <a:gd name="connsiteY9" fmla="*/ 400110 h 400110"/>
              <a:gd name="connsiteX10" fmla="*/ 4017639 w 4439380"/>
              <a:gd name="connsiteY10" fmla="*/ 400110 h 400110"/>
              <a:gd name="connsiteX11" fmla="*/ 3507110 w 4439380"/>
              <a:gd name="connsiteY11" fmla="*/ 400110 h 400110"/>
              <a:gd name="connsiteX12" fmla="*/ 2863400 w 4439380"/>
              <a:gd name="connsiteY12" fmla="*/ 400110 h 400110"/>
              <a:gd name="connsiteX13" fmla="*/ 2219690 w 4439380"/>
              <a:gd name="connsiteY13" fmla="*/ 400110 h 400110"/>
              <a:gd name="connsiteX14" fmla="*/ 1753555 w 4439380"/>
              <a:gd name="connsiteY14" fmla="*/ 400110 h 400110"/>
              <a:gd name="connsiteX15" fmla="*/ 1109845 w 4439380"/>
              <a:gd name="connsiteY15" fmla="*/ 400110 h 400110"/>
              <a:gd name="connsiteX16" fmla="*/ 0 w 4439380"/>
              <a:gd name="connsiteY16" fmla="*/ 400110 h 400110"/>
              <a:gd name="connsiteX17" fmla="*/ 0 w 4439380"/>
              <a:gd name="connsiteY17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39380" h="400110" extrusionOk="0">
                <a:moveTo>
                  <a:pt x="0" y="0"/>
                </a:moveTo>
                <a:cubicBezTo>
                  <a:pt x="177853" y="-52921"/>
                  <a:pt x="297371" y="55102"/>
                  <a:pt x="554923" y="0"/>
                </a:cubicBezTo>
                <a:cubicBezTo>
                  <a:pt x="812475" y="-55102"/>
                  <a:pt x="1022483" y="57816"/>
                  <a:pt x="1154239" y="0"/>
                </a:cubicBezTo>
                <a:cubicBezTo>
                  <a:pt x="1285995" y="-57816"/>
                  <a:pt x="1438164" y="36503"/>
                  <a:pt x="1709161" y="0"/>
                </a:cubicBezTo>
                <a:cubicBezTo>
                  <a:pt x="1980158" y="-36503"/>
                  <a:pt x="2044356" y="3145"/>
                  <a:pt x="2219690" y="0"/>
                </a:cubicBezTo>
                <a:cubicBezTo>
                  <a:pt x="2395024" y="-3145"/>
                  <a:pt x="2600963" y="11794"/>
                  <a:pt x="2730219" y="0"/>
                </a:cubicBezTo>
                <a:cubicBezTo>
                  <a:pt x="2859475" y="-11794"/>
                  <a:pt x="3169613" y="28559"/>
                  <a:pt x="3373929" y="0"/>
                </a:cubicBezTo>
                <a:cubicBezTo>
                  <a:pt x="3578245" y="-28559"/>
                  <a:pt x="3650532" y="412"/>
                  <a:pt x="3840064" y="0"/>
                </a:cubicBezTo>
                <a:cubicBezTo>
                  <a:pt x="4029596" y="-412"/>
                  <a:pt x="4163771" y="44135"/>
                  <a:pt x="4439380" y="0"/>
                </a:cubicBezTo>
                <a:cubicBezTo>
                  <a:pt x="4463114" y="157146"/>
                  <a:pt x="4414406" y="228557"/>
                  <a:pt x="4439380" y="400110"/>
                </a:cubicBezTo>
                <a:cubicBezTo>
                  <a:pt x="4272314" y="405556"/>
                  <a:pt x="4216407" y="349726"/>
                  <a:pt x="4017639" y="400110"/>
                </a:cubicBezTo>
                <a:cubicBezTo>
                  <a:pt x="3818871" y="450494"/>
                  <a:pt x="3749254" y="381017"/>
                  <a:pt x="3507110" y="400110"/>
                </a:cubicBezTo>
                <a:cubicBezTo>
                  <a:pt x="3264966" y="419203"/>
                  <a:pt x="3057435" y="381803"/>
                  <a:pt x="2863400" y="400110"/>
                </a:cubicBezTo>
                <a:cubicBezTo>
                  <a:pt x="2669365" y="418417"/>
                  <a:pt x="2492048" y="328637"/>
                  <a:pt x="2219690" y="400110"/>
                </a:cubicBezTo>
                <a:cubicBezTo>
                  <a:pt x="1947332" y="471583"/>
                  <a:pt x="1960275" y="345744"/>
                  <a:pt x="1753555" y="400110"/>
                </a:cubicBezTo>
                <a:cubicBezTo>
                  <a:pt x="1546836" y="454476"/>
                  <a:pt x="1308210" y="336639"/>
                  <a:pt x="1109845" y="400110"/>
                </a:cubicBezTo>
                <a:cubicBezTo>
                  <a:pt x="911480" y="463581"/>
                  <a:pt x="438926" y="280054"/>
                  <a:pt x="0" y="400110"/>
                </a:cubicBezTo>
                <a:cubicBezTo>
                  <a:pt x="-25772" y="278480"/>
                  <a:pt x="20124" y="140059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2447963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装载</a:t>
            </a:r>
            <a:r>
              <a:rPr lang="zh-CN" altLang="en-US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配置好的显示文件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task4.rviz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1E9A4A-2482-B12E-2210-E67B56F52EBF}"/>
              </a:ext>
            </a:extLst>
          </p:cNvPr>
          <p:cNvSpPr txBox="1"/>
          <p:nvPr/>
        </p:nvSpPr>
        <p:spPr>
          <a:xfrm>
            <a:off x="7782469" y="2501816"/>
            <a:ext cx="2565734" cy="400110"/>
          </a:xfrm>
          <a:custGeom>
            <a:avLst/>
            <a:gdLst>
              <a:gd name="connsiteX0" fmla="*/ 0 w 2565734"/>
              <a:gd name="connsiteY0" fmla="*/ 0 h 400110"/>
              <a:gd name="connsiteX1" fmla="*/ 513147 w 2565734"/>
              <a:gd name="connsiteY1" fmla="*/ 0 h 400110"/>
              <a:gd name="connsiteX2" fmla="*/ 1051951 w 2565734"/>
              <a:gd name="connsiteY2" fmla="*/ 0 h 400110"/>
              <a:gd name="connsiteX3" fmla="*/ 1565098 w 2565734"/>
              <a:gd name="connsiteY3" fmla="*/ 0 h 400110"/>
              <a:gd name="connsiteX4" fmla="*/ 2052587 w 2565734"/>
              <a:gd name="connsiteY4" fmla="*/ 0 h 400110"/>
              <a:gd name="connsiteX5" fmla="*/ 2565734 w 2565734"/>
              <a:gd name="connsiteY5" fmla="*/ 0 h 400110"/>
              <a:gd name="connsiteX6" fmla="*/ 2565734 w 2565734"/>
              <a:gd name="connsiteY6" fmla="*/ 400110 h 400110"/>
              <a:gd name="connsiteX7" fmla="*/ 2001273 w 2565734"/>
              <a:gd name="connsiteY7" fmla="*/ 400110 h 400110"/>
              <a:gd name="connsiteX8" fmla="*/ 1513783 w 2565734"/>
              <a:gd name="connsiteY8" fmla="*/ 400110 h 400110"/>
              <a:gd name="connsiteX9" fmla="*/ 974979 w 2565734"/>
              <a:gd name="connsiteY9" fmla="*/ 400110 h 400110"/>
              <a:gd name="connsiteX10" fmla="*/ 0 w 2565734"/>
              <a:gd name="connsiteY10" fmla="*/ 400110 h 400110"/>
              <a:gd name="connsiteX11" fmla="*/ 0 w 2565734"/>
              <a:gd name="connsiteY1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5734" h="400110" extrusionOk="0">
                <a:moveTo>
                  <a:pt x="0" y="0"/>
                </a:moveTo>
                <a:cubicBezTo>
                  <a:pt x="182052" y="-40678"/>
                  <a:pt x="349520" y="970"/>
                  <a:pt x="513147" y="0"/>
                </a:cubicBezTo>
                <a:cubicBezTo>
                  <a:pt x="676774" y="-970"/>
                  <a:pt x="810348" y="5817"/>
                  <a:pt x="1051951" y="0"/>
                </a:cubicBezTo>
                <a:cubicBezTo>
                  <a:pt x="1293554" y="-5817"/>
                  <a:pt x="1358694" y="15634"/>
                  <a:pt x="1565098" y="0"/>
                </a:cubicBezTo>
                <a:cubicBezTo>
                  <a:pt x="1771502" y="-15634"/>
                  <a:pt x="1863935" y="47282"/>
                  <a:pt x="2052587" y="0"/>
                </a:cubicBezTo>
                <a:cubicBezTo>
                  <a:pt x="2241239" y="-47282"/>
                  <a:pt x="2314801" y="38606"/>
                  <a:pt x="2565734" y="0"/>
                </a:cubicBezTo>
                <a:cubicBezTo>
                  <a:pt x="2590034" y="168213"/>
                  <a:pt x="2563207" y="275096"/>
                  <a:pt x="2565734" y="400110"/>
                </a:cubicBezTo>
                <a:cubicBezTo>
                  <a:pt x="2451409" y="438691"/>
                  <a:pt x="2263588" y="340897"/>
                  <a:pt x="2001273" y="400110"/>
                </a:cubicBezTo>
                <a:cubicBezTo>
                  <a:pt x="1738958" y="459323"/>
                  <a:pt x="1713179" y="368861"/>
                  <a:pt x="1513783" y="400110"/>
                </a:cubicBezTo>
                <a:cubicBezTo>
                  <a:pt x="1314387" y="431359"/>
                  <a:pt x="1171016" y="379633"/>
                  <a:pt x="974979" y="400110"/>
                </a:cubicBezTo>
                <a:cubicBezTo>
                  <a:pt x="778942" y="420587"/>
                  <a:pt x="276841" y="300808"/>
                  <a:pt x="0" y="400110"/>
                </a:cubicBezTo>
                <a:cubicBezTo>
                  <a:pt x="-12586" y="300226"/>
                  <a:pt x="1986" y="130918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2447963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python </a:t>
            </a:r>
            <a:r>
              <a:rPr lang="en-US" altLang="zh-CN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action5.py</a:t>
            </a:r>
            <a:endParaRPr lang="zh-CN" altLang="en-US" sz="2000" dirty="0">
              <a:latin typeface="Amasis MT Pro Black" panose="02040A040500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678F9B-9775-A613-61B5-C4D41EF57A19}"/>
              </a:ext>
            </a:extLst>
          </p:cNvPr>
          <p:cNvSpPr txBox="1"/>
          <p:nvPr/>
        </p:nvSpPr>
        <p:spPr>
          <a:xfrm>
            <a:off x="7757620" y="3007859"/>
            <a:ext cx="3211555" cy="400110"/>
          </a:xfrm>
          <a:custGeom>
            <a:avLst/>
            <a:gdLst>
              <a:gd name="connsiteX0" fmla="*/ 0 w 3211555"/>
              <a:gd name="connsiteY0" fmla="*/ 0 h 400110"/>
              <a:gd name="connsiteX1" fmla="*/ 535259 w 3211555"/>
              <a:gd name="connsiteY1" fmla="*/ 0 h 400110"/>
              <a:gd name="connsiteX2" fmla="*/ 1102634 w 3211555"/>
              <a:gd name="connsiteY2" fmla="*/ 0 h 400110"/>
              <a:gd name="connsiteX3" fmla="*/ 1637893 w 3211555"/>
              <a:gd name="connsiteY3" fmla="*/ 0 h 400110"/>
              <a:gd name="connsiteX4" fmla="*/ 2141037 w 3211555"/>
              <a:gd name="connsiteY4" fmla="*/ 0 h 400110"/>
              <a:gd name="connsiteX5" fmla="*/ 2644180 w 3211555"/>
              <a:gd name="connsiteY5" fmla="*/ 0 h 400110"/>
              <a:gd name="connsiteX6" fmla="*/ 3211555 w 3211555"/>
              <a:gd name="connsiteY6" fmla="*/ 0 h 400110"/>
              <a:gd name="connsiteX7" fmla="*/ 3211555 w 3211555"/>
              <a:gd name="connsiteY7" fmla="*/ 400110 h 400110"/>
              <a:gd name="connsiteX8" fmla="*/ 2740527 w 3211555"/>
              <a:gd name="connsiteY8" fmla="*/ 400110 h 400110"/>
              <a:gd name="connsiteX9" fmla="*/ 2173152 w 3211555"/>
              <a:gd name="connsiteY9" fmla="*/ 400110 h 400110"/>
              <a:gd name="connsiteX10" fmla="*/ 1573662 w 3211555"/>
              <a:gd name="connsiteY10" fmla="*/ 400110 h 400110"/>
              <a:gd name="connsiteX11" fmla="*/ 1070518 w 3211555"/>
              <a:gd name="connsiteY11" fmla="*/ 400110 h 400110"/>
              <a:gd name="connsiteX12" fmla="*/ 471028 w 3211555"/>
              <a:gd name="connsiteY12" fmla="*/ 400110 h 400110"/>
              <a:gd name="connsiteX13" fmla="*/ 0 w 3211555"/>
              <a:gd name="connsiteY13" fmla="*/ 400110 h 400110"/>
              <a:gd name="connsiteX14" fmla="*/ 0 w 3211555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5" h="400110" extrusionOk="0">
                <a:moveTo>
                  <a:pt x="0" y="0"/>
                </a:moveTo>
                <a:cubicBezTo>
                  <a:pt x="215457" y="-17574"/>
                  <a:pt x="311541" y="44492"/>
                  <a:pt x="535259" y="0"/>
                </a:cubicBezTo>
                <a:cubicBezTo>
                  <a:pt x="758977" y="-44492"/>
                  <a:pt x="887400" y="10"/>
                  <a:pt x="1102634" y="0"/>
                </a:cubicBezTo>
                <a:cubicBezTo>
                  <a:pt x="1317869" y="-10"/>
                  <a:pt x="1490937" y="56953"/>
                  <a:pt x="1637893" y="0"/>
                </a:cubicBezTo>
                <a:cubicBezTo>
                  <a:pt x="1784849" y="-56953"/>
                  <a:pt x="2022271" y="41302"/>
                  <a:pt x="2141037" y="0"/>
                </a:cubicBezTo>
                <a:cubicBezTo>
                  <a:pt x="2259803" y="-41302"/>
                  <a:pt x="2454865" y="19372"/>
                  <a:pt x="2644180" y="0"/>
                </a:cubicBezTo>
                <a:cubicBezTo>
                  <a:pt x="2833495" y="-19372"/>
                  <a:pt x="2992395" y="11628"/>
                  <a:pt x="3211555" y="0"/>
                </a:cubicBezTo>
                <a:cubicBezTo>
                  <a:pt x="3228870" y="173591"/>
                  <a:pt x="3188498" y="213714"/>
                  <a:pt x="3211555" y="400110"/>
                </a:cubicBezTo>
                <a:cubicBezTo>
                  <a:pt x="2978039" y="415921"/>
                  <a:pt x="2921182" y="376081"/>
                  <a:pt x="2740527" y="400110"/>
                </a:cubicBezTo>
                <a:cubicBezTo>
                  <a:pt x="2559872" y="424139"/>
                  <a:pt x="2326540" y="355990"/>
                  <a:pt x="2173152" y="400110"/>
                </a:cubicBezTo>
                <a:cubicBezTo>
                  <a:pt x="2019764" y="444230"/>
                  <a:pt x="1840719" y="374807"/>
                  <a:pt x="1573662" y="400110"/>
                </a:cubicBezTo>
                <a:cubicBezTo>
                  <a:pt x="1306605" y="425413"/>
                  <a:pt x="1321214" y="371134"/>
                  <a:pt x="1070518" y="400110"/>
                </a:cubicBezTo>
                <a:cubicBezTo>
                  <a:pt x="819822" y="429086"/>
                  <a:pt x="693339" y="380053"/>
                  <a:pt x="471028" y="400110"/>
                </a:cubicBezTo>
                <a:cubicBezTo>
                  <a:pt x="248717" y="420167"/>
                  <a:pt x="232487" y="398333"/>
                  <a:pt x="0" y="400110"/>
                </a:cubicBezTo>
                <a:cubicBezTo>
                  <a:pt x="-25673" y="240682"/>
                  <a:pt x="812" y="102894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2447963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python </a:t>
            </a:r>
            <a:r>
              <a:rPr lang="en-US" altLang="zh-CN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perception5.py</a:t>
            </a:r>
            <a:endParaRPr lang="zh-CN" altLang="en-US" sz="2000" dirty="0">
              <a:latin typeface="Amasis MT Pro Black" panose="02040A040500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8BDA0A-5F08-788A-2173-6C1E7DB44DB6}"/>
              </a:ext>
            </a:extLst>
          </p:cNvPr>
          <p:cNvSpPr txBox="1"/>
          <p:nvPr/>
        </p:nvSpPr>
        <p:spPr>
          <a:xfrm>
            <a:off x="7757621" y="3512864"/>
            <a:ext cx="3211555" cy="400110"/>
          </a:xfrm>
          <a:custGeom>
            <a:avLst/>
            <a:gdLst>
              <a:gd name="connsiteX0" fmla="*/ 0 w 3211555"/>
              <a:gd name="connsiteY0" fmla="*/ 0 h 400110"/>
              <a:gd name="connsiteX1" fmla="*/ 535259 w 3211555"/>
              <a:gd name="connsiteY1" fmla="*/ 0 h 400110"/>
              <a:gd name="connsiteX2" fmla="*/ 1102634 w 3211555"/>
              <a:gd name="connsiteY2" fmla="*/ 0 h 400110"/>
              <a:gd name="connsiteX3" fmla="*/ 1637893 w 3211555"/>
              <a:gd name="connsiteY3" fmla="*/ 0 h 400110"/>
              <a:gd name="connsiteX4" fmla="*/ 2141037 w 3211555"/>
              <a:gd name="connsiteY4" fmla="*/ 0 h 400110"/>
              <a:gd name="connsiteX5" fmla="*/ 2644180 w 3211555"/>
              <a:gd name="connsiteY5" fmla="*/ 0 h 400110"/>
              <a:gd name="connsiteX6" fmla="*/ 3211555 w 3211555"/>
              <a:gd name="connsiteY6" fmla="*/ 0 h 400110"/>
              <a:gd name="connsiteX7" fmla="*/ 3211555 w 3211555"/>
              <a:gd name="connsiteY7" fmla="*/ 400110 h 400110"/>
              <a:gd name="connsiteX8" fmla="*/ 2740527 w 3211555"/>
              <a:gd name="connsiteY8" fmla="*/ 400110 h 400110"/>
              <a:gd name="connsiteX9" fmla="*/ 2173152 w 3211555"/>
              <a:gd name="connsiteY9" fmla="*/ 400110 h 400110"/>
              <a:gd name="connsiteX10" fmla="*/ 1573662 w 3211555"/>
              <a:gd name="connsiteY10" fmla="*/ 400110 h 400110"/>
              <a:gd name="connsiteX11" fmla="*/ 1070518 w 3211555"/>
              <a:gd name="connsiteY11" fmla="*/ 400110 h 400110"/>
              <a:gd name="connsiteX12" fmla="*/ 471028 w 3211555"/>
              <a:gd name="connsiteY12" fmla="*/ 400110 h 400110"/>
              <a:gd name="connsiteX13" fmla="*/ 0 w 3211555"/>
              <a:gd name="connsiteY13" fmla="*/ 400110 h 400110"/>
              <a:gd name="connsiteX14" fmla="*/ 0 w 3211555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5" h="400110" extrusionOk="0">
                <a:moveTo>
                  <a:pt x="0" y="0"/>
                </a:moveTo>
                <a:cubicBezTo>
                  <a:pt x="215457" y="-17574"/>
                  <a:pt x="311541" y="44492"/>
                  <a:pt x="535259" y="0"/>
                </a:cubicBezTo>
                <a:cubicBezTo>
                  <a:pt x="758977" y="-44492"/>
                  <a:pt x="887400" y="10"/>
                  <a:pt x="1102634" y="0"/>
                </a:cubicBezTo>
                <a:cubicBezTo>
                  <a:pt x="1317869" y="-10"/>
                  <a:pt x="1490937" y="56953"/>
                  <a:pt x="1637893" y="0"/>
                </a:cubicBezTo>
                <a:cubicBezTo>
                  <a:pt x="1784849" y="-56953"/>
                  <a:pt x="2022271" y="41302"/>
                  <a:pt x="2141037" y="0"/>
                </a:cubicBezTo>
                <a:cubicBezTo>
                  <a:pt x="2259803" y="-41302"/>
                  <a:pt x="2454865" y="19372"/>
                  <a:pt x="2644180" y="0"/>
                </a:cubicBezTo>
                <a:cubicBezTo>
                  <a:pt x="2833495" y="-19372"/>
                  <a:pt x="2992395" y="11628"/>
                  <a:pt x="3211555" y="0"/>
                </a:cubicBezTo>
                <a:cubicBezTo>
                  <a:pt x="3228870" y="173591"/>
                  <a:pt x="3188498" y="213714"/>
                  <a:pt x="3211555" y="400110"/>
                </a:cubicBezTo>
                <a:cubicBezTo>
                  <a:pt x="2978039" y="415921"/>
                  <a:pt x="2921182" y="376081"/>
                  <a:pt x="2740527" y="400110"/>
                </a:cubicBezTo>
                <a:cubicBezTo>
                  <a:pt x="2559872" y="424139"/>
                  <a:pt x="2326540" y="355990"/>
                  <a:pt x="2173152" y="400110"/>
                </a:cubicBezTo>
                <a:cubicBezTo>
                  <a:pt x="2019764" y="444230"/>
                  <a:pt x="1840719" y="374807"/>
                  <a:pt x="1573662" y="400110"/>
                </a:cubicBezTo>
                <a:cubicBezTo>
                  <a:pt x="1306605" y="425413"/>
                  <a:pt x="1321214" y="371134"/>
                  <a:pt x="1070518" y="400110"/>
                </a:cubicBezTo>
                <a:cubicBezTo>
                  <a:pt x="819822" y="429086"/>
                  <a:pt x="693339" y="380053"/>
                  <a:pt x="471028" y="400110"/>
                </a:cubicBezTo>
                <a:cubicBezTo>
                  <a:pt x="248717" y="420167"/>
                  <a:pt x="232487" y="398333"/>
                  <a:pt x="0" y="400110"/>
                </a:cubicBezTo>
                <a:cubicBezTo>
                  <a:pt x="-25673" y="240682"/>
                  <a:pt x="812" y="102894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2447963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python </a:t>
            </a:r>
            <a:r>
              <a:rPr lang="en-US" altLang="zh-CN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planning5.py</a:t>
            </a:r>
            <a:endParaRPr lang="zh-CN" altLang="en-US" sz="2000" dirty="0">
              <a:latin typeface="Amasis MT Pro Black" panose="02040A040500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46181B-ABC3-80E1-C6C0-7676C4BABB4E}"/>
              </a:ext>
            </a:extLst>
          </p:cNvPr>
          <p:cNvSpPr txBox="1"/>
          <p:nvPr/>
        </p:nvSpPr>
        <p:spPr>
          <a:xfrm>
            <a:off x="1199742" y="4017542"/>
            <a:ext cx="7564243" cy="707886"/>
          </a:xfrm>
          <a:custGeom>
            <a:avLst/>
            <a:gdLst>
              <a:gd name="connsiteX0" fmla="*/ 0 w 7564243"/>
              <a:gd name="connsiteY0" fmla="*/ 0 h 707886"/>
              <a:gd name="connsiteX1" fmla="*/ 581865 w 7564243"/>
              <a:gd name="connsiteY1" fmla="*/ 0 h 707886"/>
              <a:gd name="connsiteX2" fmla="*/ 1239372 w 7564243"/>
              <a:gd name="connsiteY2" fmla="*/ 0 h 707886"/>
              <a:gd name="connsiteX3" fmla="*/ 1821237 w 7564243"/>
              <a:gd name="connsiteY3" fmla="*/ 0 h 707886"/>
              <a:gd name="connsiteX4" fmla="*/ 2327459 w 7564243"/>
              <a:gd name="connsiteY4" fmla="*/ 0 h 707886"/>
              <a:gd name="connsiteX5" fmla="*/ 2833682 w 7564243"/>
              <a:gd name="connsiteY5" fmla="*/ 0 h 707886"/>
              <a:gd name="connsiteX6" fmla="*/ 3566832 w 7564243"/>
              <a:gd name="connsiteY6" fmla="*/ 0 h 707886"/>
              <a:gd name="connsiteX7" fmla="*/ 3997411 w 7564243"/>
              <a:gd name="connsiteY7" fmla="*/ 0 h 707886"/>
              <a:gd name="connsiteX8" fmla="*/ 4579276 w 7564243"/>
              <a:gd name="connsiteY8" fmla="*/ 0 h 707886"/>
              <a:gd name="connsiteX9" fmla="*/ 4934214 w 7564243"/>
              <a:gd name="connsiteY9" fmla="*/ 0 h 707886"/>
              <a:gd name="connsiteX10" fmla="*/ 5440436 w 7564243"/>
              <a:gd name="connsiteY10" fmla="*/ 0 h 707886"/>
              <a:gd name="connsiteX11" fmla="*/ 5946659 w 7564243"/>
              <a:gd name="connsiteY11" fmla="*/ 0 h 707886"/>
              <a:gd name="connsiteX12" fmla="*/ 6301596 w 7564243"/>
              <a:gd name="connsiteY12" fmla="*/ 0 h 707886"/>
              <a:gd name="connsiteX13" fmla="*/ 6959104 w 7564243"/>
              <a:gd name="connsiteY13" fmla="*/ 0 h 707886"/>
              <a:gd name="connsiteX14" fmla="*/ 7564243 w 7564243"/>
              <a:gd name="connsiteY14" fmla="*/ 0 h 707886"/>
              <a:gd name="connsiteX15" fmla="*/ 7564243 w 7564243"/>
              <a:gd name="connsiteY15" fmla="*/ 346864 h 707886"/>
              <a:gd name="connsiteX16" fmla="*/ 7564243 w 7564243"/>
              <a:gd name="connsiteY16" fmla="*/ 707886 h 707886"/>
              <a:gd name="connsiteX17" fmla="*/ 6906736 w 7564243"/>
              <a:gd name="connsiteY17" fmla="*/ 707886 h 707886"/>
              <a:gd name="connsiteX18" fmla="*/ 6551798 w 7564243"/>
              <a:gd name="connsiteY18" fmla="*/ 707886 h 707886"/>
              <a:gd name="connsiteX19" fmla="*/ 5818648 w 7564243"/>
              <a:gd name="connsiteY19" fmla="*/ 707886 h 707886"/>
              <a:gd name="connsiteX20" fmla="*/ 5388068 w 7564243"/>
              <a:gd name="connsiteY20" fmla="*/ 707886 h 707886"/>
              <a:gd name="connsiteX21" fmla="*/ 5033131 w 7564243"/>
              <a:gd name="connsiteY21" fmla="*/ 707886 h 707886"/>
              <a:gd name="connsiteX22" fmla="*/ 4451266 w 7564243"/>
              <a:gd name="connsiteY22" fmla="*/ 707886 h 707886"/>
              <a:gd name="connsiteX23" fmla="*/ 3945044 w 7564243"/>
              <a:gd name="connsiteY23" fmla="*/ 707886 h 707886"/>
              <a:gd name="connsiteX24" fmla="*/ 3363179 w 7564243"/>
              <a:gd name="connsiteY24" fmla="*/ 707886 h 707886"/>
              <a:gd name="connsiteX25" fmla="*/ 2705672 w 7564243"/>
              <a:gd name="connsiteY25" fmla="*/ 707886 h 707886"/>
              <a:gd name="connsiteX26" fmla="*/ 2123807 w 7564243"/>
              <a:gd name="connsiteY26" fmla="*/ 707886 h 707886"/>
              <a:gd name="connsiteX27" fmla="*/ 1768869 w 7564243"/>
              <a:gd name="connsiteY27" fmla="*/ 707886 h 707886"/>
              <a:gd name="connsiteX28" fmla="*/ 1035719 w 7564243"/>
              <a:gd name="connsiteY28" fmla="*/ 707886 h 707886"/>
              <a:gd name="connsiteX29" fmla="*/ 0 w 7564243"/>
              <a:gd name="connsiteY29" fmla="*/ 707886 h 707886"/>
              <a:gd name="connsiteX30" fmla="*/ 0 w 7564243"/>
              <a:gd name="connsiteY30" fmla="*/ 368101 h 707886"/>
              <a:gd name="connsiteX31" fmla="*/ 0 w 7564243"/>
              <a:gd name="connsiteY31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64243" h="707886" extrusionOk="0">
                <a:moveTo>
                  <a:pt x="0" y="0"/>
                </a:moveTo>
                <a:cubicBezTo>
                  <a:pt x="268727" y="-30870"/>
                  <a:pt x="411813" y="51229"/>
                  <a:pt x="581865" y="0"/>
                </a:cubicBezTo>
                <a:cubicBezTo>
                  <a:pt x="751917" y="-51229"/>
                  <a:pt x="1048975" y="27806"/>
                  <a:pt x="1239372" y="0"/>
                </a:cubicBezTo>
                <a:cubicBezTo>
                  <a:pt x="1429769" y="-27806"/>
                  <a:pt x="1544330" y="464"/>
                  <a:pt x="1821237" y="0"/>
                </a:cubicBezTo>
                <a:cubicBezTo>
                  <a:pt x="2098144" y="-464"/>
                  <a:pt x="2074460" y="28580"/>
                  <a:pt x="2327459" y="0"/>
                </a:cubicBezTo>
                <a:cubicBezTo>
                  <a:pt x="2580458" y="-28580"/>
                  <a:pt x="2608709" y="60406"/>
                  <a:pt x="2833682" y="0"/>
                </a:cubicBezTo>
                <a:cubicBezTo>
                  <a:pt x="3058655" y="-60406"/>
                  <a:pt x="3341510" y="54978"/>
                  <a:pt x="3566832" y="0"/>
                </a:cubicBezTo>
                <a:cubicBezTo>
                  <a:pt x="3792154" y="-54978"/>
                  <a:pt x="3814967" y="24226"/>
                  <a:pt x="3997411" y="0"/>
                </a:cubicBezTo>
                <a:cubicBezTo>
                  <a:pt x="4179855" y="-24226"/>
                  <a:pt x="4410343" y="281"/>
                  <a:pt x="4579276" y="0"/>
                </a:cubicBezTo>
                <a:cubicBezTo>
                  <a:pt x="4748210" y="-281"/>
                  <a:pt x="4860828" y="2291"/>
                  <a:pt x="4934214" y="0"/>
                </a:cubicBezTo>
                <a:cubicBezTo>
                  <a:pt x="5007600" y="-2291"/>
                  <a:pt x="5237052" y="48798"/>
                  <a:pt x="5440436" y="0"/>
                </a:cubicBezTo>
                <a:cubicBezTo>
                  <a:pt x="5643820" y="-48798"/>
                  <a:pt x="5712180" y="41567"/>
                  <a:pt x="5946659" y="0"/>
                </a:cubicBezTo>
                <a:cubicBezTo>
                  <a:pt x="6181138" y="-41567"/>
                  <a:pt x="6207699" y="41159"/>
                  <a:pt x="6301596" y="0"/>
                </a:cubicBezTo>
                <a:cubicBezTo>
                  <a:pt x="6395493" y="-41159"/>
                  <a:pt x="6756352" y="54310"/>
                  <a:pt x="6959104" y="0"/>
                </a:cubicBezTo>
                <a:cubicBezTo>
                  <a:pt x="7161856" y="-54310"/>
                  <a:pt x="7358187" y="38310"/>
                  <a:pt x="7564243" y="0"/>
                </a:cubicBezTo>
                <a:cubicBezTo>
                  <a:pt x="7573187" y="72378"/>
                  <a:pt x="7554999" y="256217"/>
                  <a:pt x="7564243" y="346864"/>
                </a:cubicBezTo>
                <a:cubicBezTo>
                  <a:pt x="7573487" y="437511"/>
                  <a:pt x="7561387" y="575280"/>
                  <a:pt x="7564243" y="707886"/>
                </a:cubicBezTo>
                <a:cubicBezTo>
                  <a:pt x="7302469" y="771632"/>
                  <a:pt x="7212871" y="670727"/>
                  <a:pt x="6906736" y="707886"/>
                </a:cubicBezTo>
                <a:cubicBezTo>
                  <a:pt x="6600601" y="745045"/>
                  <a:pt x="6714409" y="706362"/>
                  <a:pt x="6551798" y="707886"/>
                </a:cubicBezTo>
                <a:cubicBezTo>
                  <a:pt x="6389187" y="709410"/>
                  <a:pt x="6103202" y="658603"/>
                  <a:pt x="5818648" y="707886"/>
                </a:cubicBezTo>
                <a:cubicBezTo>
                  <a:pt x="5534094" y="757169"/>
                  <a:pt x="5513115" y="665073"/>
                  <a:pt x="5388068" y="707886"/>
                </a:cubicBezTo>
                <a:cubicBezTo>
                  <a:pt x="5263021" y="750699"/>
                  <a:pt x="5148253" y="700586"/>
                  <a:pt x="5033131" y="707886"/>
                </a:cubicBezTo>
                <a:cubicBezTo>
                  <a:pt x="4918009" y="715186"/>
                  <a:pt x="4617229" y="668195"/>
                  <a:pt x="4451266" y="707886"/>
                </a:cubicBezTo>
                <a:cubicBezTo>
                  <a:pt x="4285304" y="747577"/>
                  <a:pt x="4112367" y="651960"/>
                  <a:pt x="3945044" y="707886"/>
                </a:cubicBezTo>
                <a:cubicBezTo>
                  <a:pt x="3777721" y="763812"/>
                  <a:pt x="3521669" y="695403"/>
                  <a:pt x="3363179" y="707886"/>
                </a:cubicBezTo>
                <a:cubicBezTo>
                  <a:pt x="3204690" y="720369"/>
                  <a:pt x="2858281" y="655239"/>
                  <a:pt x="2705672" y="707886"/>
                </a:cubicBezTo>
                <a:cubicBezTo>
                  <a:pt x="2553063" y="760533"/>
                  <a:pt x="2276291" y="666487"/>
                  <a:pt x="2123807" y="707886"/>
                </a:cubicBezTo>
                <a:cubicBezTo>
                  <a:pt x="1971323" y="749285"/>
                  <a:pt x="1921616" y="707727"/>
                  <a:pt x="1768869" y="707886"/>
                </a:cubicBezTo>
                <a:cubicBezTo>
                  <a:pt x="1616122" y="708045"/>
                  <a:pt x="1212000" y="706920"/>
                  <a:pt x="1035719" y="707886"/>
                </a:cubicBezTo>
                <a:cubicBezTo>
                  <a:pt x="859438" y="708852"/>
                  <a:pt x="329290" y="588551"/>
                  <a:pt x="0" y="707886"/>
                </a:cubicBezTo>
                <a:cubicBezTo>
                  <a:pt x="-10460" y="619912"/>
                  <a:pt x="7243" y="528467"/>
                  <a:pt x="0" y="368101"/>
                </a:cubicBezTo>
                <a:cubicBezTo>
                  <a:pt x="-7243" y="207735"/>
                  <a:pt x="5560" y="171691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2447963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在命令行终端</a:t>
            </a:r>
            <a:r>
              <a:rPr lang="zh-CN" altLang="en-US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Amasis MT Pro Black" panose="02040A04050005020304" pitchFamily="18" charset="0"/>
                <a:ea typeface="微软雅黑" panose="020B0503020204020204" pitchFamily="34" charset="-122"/>
              </a:rPr>
              <a:t>输入启动规划，后面随机生成目标位置</a:t>
            </a:r>
            <a:endParaRPr lang="en-US" altLang="zh-CN" sz="2000" dirty="0">
              <a:latin typeface="Amasis MT Pro Black" panose="02040A040500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Amasis MT Pro Black" panose="02040A04050005020304" pitchFamily="18" charset="0"/>
                <a:ea typeface="微软雅黑" panose="020B0503020204020204" pitchFamily="34" charset="-122"/>
              </a:rPr>
              <a:t>rostopic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 pub /goal </a:t>
            </a:r>
            <a:r>
              <a:rPr lang="en-US" altLang="zh-CN" sz="2000" dirty="0" err="1">
                <a:latin typeface="Amasis MT Pro Black" panose="02040A04050005020304" pitchFamily="18" charset="0"/>
                <a:ea typeface="微软雅黑" panose="020B0503020204020204" pitchFamily="34" charset="-122"/>
              </a:rPr>
              <a:t>geometry_msgs</a:t>
            </a:r>
            <a:r>
              <a:rPr lang="en-US" altLang="zh-CN" sz="2000" dirty="0">
                <a:latin typeface="Amasis MT Pro Black" panose="02040A04050005020304" pitchFamily="18" charset="0"/>
                <a:ea typeface="微软雅黑" panose="020B0503020204020204" pitchFamily="34" charset="-122"/>
              </a:rPr>
              <a:t>/Point -1 -- 8.0 3.0 0.0</a:t>
            </a:r>
            <a:endParaRPr lang="zh-CN" altLang="en-US" sz="2000" dirty="0">
              <a:latin typeface="Amasis MT Pro Black" panose="02040A040500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4F4012-91EF-2E89-0B4D-3F668580C057}"/>
              </a:ext>
            </a:extLst>
          </p:cNvPr>
          <p:cNvSpPr txBox="1"/>
          <p:nvPr/>
        </p:nvSpPr>
        <p:spPr>
          <a:xfrm>
            <a:off x="1256339" y="1711716"/>
            <a:ext cx="5549863" cy="400110"/>
          </a:xfrm>
          <a:custGeom>
            <a:avLst/>
            <a:gdLst>
              <a:gd name="connsiteX0" fmla="*/ 0 w 4291149"/>
              <a:gd name="connsiteY0" fmla="*/ 0 h 400110"/>
              <a:gd name="connsiteX1" fmla="*/ 450571 w 4291149"/>
              <a:gd name="connsiteY1" fmla="*/ 0 h 400110"/>
              <a:gd name="connsiteX2" fmla="*/ 1029876 w 4291149"/>
              <a:gd name="connsiteY2" fmla="*/ 0 h 400110"/>
              <a:gd name="connsiteX3" fmla="*/ 1437535 w 4291149"/>
              <a:gd name="connsiteY3" fmla="*/ 0 h 400110"/>
              <a:gd name="connsiteX4" fmla="*/ 1888106 w 4291149"/>
              <a:gd name="connsiteY4" fmla="*/ 0 h 400110"/>
              <a:gd name="connsiteX5" fmla="*/ 2467411 w 4291149"/>
              <a:gd name="connsiteY5" fmla="*/ 0 h 400110"/>
              <a:gd name="connsiteX6" fmla="*/ 2875070 w 4291149"/>
              <a:gd name="connsiteY6" fmla="*/ 0 h 400110"/>
              <a:gd name="connsiteX7" fmla="*/ 3411463 w 4291149"/>
              <a:gd name="connsiteY7" fmla="*/ 0 h 400110"/>
              <a:gd name="connsiteX8" fmla="*/ 4291149 w 4291149"/>
              <a:gd name="connsiteY8" fmla="*/ 0 h 400110"/>
              <a:gd name="connsiteX9" fmla="*/ 4291149 w 4291149"/>
              <a:gd name="connsiteY9" fmla="*/ 400110 h 400110"/>
              <a:gd name="connsiteX10" fmla="*/ 3883490 w 4291149"/>
              <a:gd name="connsiteY10" fmla="*/ 400110 h 400110"/>
              <a:gd name="connsiteX11" fmla="*/ 3347096 w 4291149"/>
              <a:gd name="connsiteY11" fmla="*/ 400110 h 400110"/>
              <a:gd name="connsiteX12" fmla="*/ 2767791 w 4291149"/>
              <a:gd name="connsiteY12" fmla="*/ 400110 h 400110"/>
              <a:gd name="connsiteX13" fmla="*/ 2231397 w 4291149"/>
              <a:gd name="connsiteY13" fmla="*/ 400110 h 400110"/>
              <a:gd name="connsiteX14" fmla="*/ 1823738 w 4291149"/>
              <a:gd name="connsiteY14" fmla="*/ 400110 h 400110"/>
              <a:gd name="connsiteX15" fmla="*/ 1416079 w 4291149"/>
              <a:gd name="connsiteY15" fmla="*/ 400110 h 400110"/>
              <a:gd name="connsiteX16" fmla="*/ 793863 w 4291149"/>
              <a:gd name="connsiteY16" fmla="*/ 400110 h 400110"/>
              <a:gd name="connsiteX17" fmla="*/ 0 w 4291149"/>
              <a:gd name="connsiteY17" fmla="*/ 400110 h 400110"/>
              <a:gd name="connsiteX18" fmla="*/ 0 w 4291149"/>
              <a:gd name="connsiteY1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91149" h="400110" extrusionOk="0">
                <a:moveTo>
                  <a:pt x="0" y="0"/>
                </a:moveTo>
                <a:cubicBezTo>
                  <a:pt x="163235" y="-19229"/>
                  <a:pt x="336563" y="37"/>
                  <a:pt x="450571" y="0"/>
                </a:cubicBezTo>
                <a:cubicBezTo>
                  <a:pt x="564579" y="-37"/>
                  <a:pt x="811695" y="44471"/>
                  <a:pt x="1029876" y="0"/>
                </a:cubicBezTo>
                <a:cubicBezTo>
                  <a:pt x="1248058" y="-44471"/>
                  <a:pt x="1304429" y="37521"/>
                  <a:pt x="1437535" y="0"/>
                </a:cubicBezTo>
                <a:cubicBezTo>
                  <a:pt x="1570641" y="-37521"/>
                  <a:pt x="1778680" y="10875"/>
                  <a:pt x="1888106" y="0"/>
                </a:cubicBezTo>
                <a:cubicBezTo>
                  <a:pt x="1997532" y="-10875"/>
                  <a:pt x="2345609" y="7493"/>
                  <a:pt x="2467411" y="0"/>
                </a:cubicBezTo>
                <a:cubicBezTo>
                  <a:pt x="2589213" y="-7493"/>
                  <a:pt x="2690896" y="3642"/>
                  <a:pt x="2875070" y="0"/>
                </a:cubicBezTo>
                <a:cubicBezTo>
                  <a:pt x="3059244" y="-3642"/>
                  <a:pt x="3262298" y="37949"/>
                  <a:pt x="3411463" y="0"/>
                </a:cubicBezTo>
                <a:cubicBezTo>
                  <a:pt x="3560628" y="-37949"/>
                  <a:pt x="4031931" y="38929"/>
                  <a:pt x="4291149" y="0"/>
                </a:cubicBezTo>
                <a:cubicBezTo>
                  <a:pt x="4325770" y="103689"/>
                  <a:pt x="4244097" y="224549"/>
                  <a:pt x="4291149" y="400110"/>
                </a:cubicBezTo>
                <a:cubicBezTo>
                  <a:pt x="4133545" y="428405"/>
                  <a:pt x="3989301" y="375180"/>
                  <a:pt x="3883490" y="400110"/>
                </a:cubicBezTo>
                <a:cubicBezTo>
                  <a:pt x="3777679" y="425040"/>
                  <a:pt x="3464957" y="375300"/>
                  <a:pt x="3347096" y="400110"/>
                </a:cubicBezTo>
                <a:cubicBezTo>
                  <a:pt x="3229235" y="424920"/>
                  <a:pt x="2929343" y="396961"/>
                  <a:pt x="2767791" y="400110"/>
                </a:cubicBezTo>
                <a:cubicBezTo>
                  <a:pt x="2606239" y="403259"/>
                  <a:pt x="2447948" y="377906"/>
                  <a:pt x="2231397" y="400110"/>
                </a:cubicBezTo>
                <a:cubicBezTo>
                  <a:pt x="2014846" y="422314"/>
                  <a:pt x="2020392" y="368393"/>
                  <a:pt x="1823738" y="400110"/>
                </a:cubicBezTo>
                <a:cubicBezTo>
                  <a:pt x="1627084" y="431827"/>
                  <a:pt x="1610022" y="386785"/>
                  <a:pt x="1416079" y="400110"/>
                </a:cubicBezTo>
                <a:cubicBezTo>
                  <a:pt x="1222136" y="413435"/>
                  <a:pt x="1064092" y="360189"/>
                  <a:pt x="793863" y="400110"/>
                </a:cubicBezTo>
                <a:cubicBezTo>
                  <a:pt x="523634" y="440031"/>
                  <a:pt x="329064" y="342497"/>
                  <a:pt x="0" y="400110"/>
                </a:cubicBezTo>
                <a:cubicBezTo>
                  <a:pt x="-12323" y="227756"/>
                  <a:pt x="22172" y="154503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F0"/>
            </a:solidFill>
            <a:extLst>
              <a:ext uri="{C807C97D-BFC1-408E-A445-0C87EB9F89A2}">
                <ask:lineSketchStyleProps xmlns="" xmlns:ask="http://schemas.microsoft.com/office/drawing/2018/sketchyshapes" sd="19324133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catkin_ws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/setup.bat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7222527" y="1666789"/>
            <a:ext cx="394508" cy="2033336"/>
          </a:xfrm>
          <a:prstGeom prst="leftBrace">
            <a:avLst>
              <a:gd name="adj1" fmla="val 12344"/>
              <a:gd name="adj2" fmla="val 92603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99673" y="5186516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Catkin_ws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63516" y="5186516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src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63516" y="5647995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63516" y="6017959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49943" y="5186516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13786" y="5186516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scripts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3786" y="5541339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config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13786" y="5938473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msg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3786" y="6270191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launch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572145" y="5247098"/>
            <a:ext cx="252663" cy="35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3974007" y="5247098"/>
            <a:ext cx="252663" cy="35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5223895" y="5247098"/>
            <a:ext cx="252663" cy="35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69411" y="5520267"/>
            <a:ext cx="35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注意文件夹结构避免找不到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lecture2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中自定义的消息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1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Aharoni</vt:lpstr>
      <vt:lpstr>Amasis MT Pro Black</vt:lpstr>
      <vt:lpstr>等线</vt:lpstr>
      <vt:lpstr>等线 Light</vt:lpstr>
      <vt:lpstr>微软雅黑</vt:lpstr>
      <vt:lpstr>Arial</vt:lpstr>
      <vt:lpstr>Tahoma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2025-07-03T14:06:34Z</dcterms:created>
  <dcterms:modified xsi:type="dcterms:W3CDTF">2025-07-03T14:06:48Z</dcterms:modified>
</cp:coreProperties>
</file>