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7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404040"/>
    <a:srgbClr val="4CD0FA"/>
    <a:srgbClr val="9FA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54A5-8045-1642-ACB6-0A3717D9A232}" type="datetimeFigureOut">
              <a:rPr kumimoji="1" lang="zh-CN" altLang="en-US" smtClean="0"/>
              <a:t>15/7/26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E462-BFAD-0D4F-ADA0-D28C96AA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97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jsfiddle.net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reactjs</a:t>
            </a:r>
            <a:r>
              <a:rPr kumimoji="1" lang="en-US" altLang="zh-CN" dirty="0" smtClean="0"/>
              <a:t>/69z2wepo/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jsfiddle.net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reactjs</a:t>
            </a:r>
            <a:r>
              <a:rPr kumimoji="1" lang="en-US" altLang="zh-CN" dirty="0" smtClean="0"/>
              <a:t>/5vjqabv3/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</a:t>
            </a:r>
            <a:r>
              <a:rPr kumimoji="1" lang="en-US" altLang="zh-CN" dirty="0" err="1" smtClean="0"/>
              <a:t>events.html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</a:t>
            </a:r>
            <a:r>
              <a:rPr kumimoji="1" lang="en-US" altLang="zh-CN" dirty="0" err="1" smtClean="0"/>
              <a:t>events.html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http://localhost:8010/example6.html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http://localhost:8010/example6.html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/react/docs/component-</a:t>
            </a:r>
            <a:r>
              <a:rPr kumimoji="1" lang="en-US" altLang="zh-CN" dirty="0" err="1" smtClean="0"/>
              <a:t>specs.html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jsfiddle.net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reactjs</a:t>
            </a:r>
            <a:r>
              <a:rPr kumimoji="1" lang="en-US" altLang="zh-CN" dirty="0" smtClean="0"/>
              <a:t>/69z2wepo/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jsfiddle.net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reactjs</a:t>
            </a:r>
            <a:r>
              <a:rPr kumimoji="1" lang="en-US" altLang="zh-CN" dirty="0" smtClean="0"/>
              <a:t>/5vjqabv3/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表单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</a:t>
            </a:r>
            <a:r>
              <a:rPr kumimoji="1" lang="en-US" altLang="zh-CN" dirty="0" err="1" smtClean="0"/>
              <a:t>forms.html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www.reactjs.cn</a:t>
            </a:r>
            <a:r>
              <a:rPr kumimoji="1" lang="en-US" altLang="zh-CN" dirty="0" smtClean="0"/>
              <a:t>/react/docs/multiple-</a:t>
            </a:r>
            <a:r>
              <a:rPr kumimoji="1" lang="en-US" altLang="zh-CN" dirty="0" err="1" smtClean="0"/>
              <a:t>components.html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http://localhost:8010/example5.html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http://localhost:8010/example3.html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E462-BFAD-0D4F-ADA0-D28C96AA50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07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localhost:8010/example8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jsfiddle.net/reactjs/69z2wep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10842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8000" dirty="0">
                <a:solidFill>
                  <a:srgbClr val="4CD0FA"/>
                </a:solidFill>
              </a:rPr>
              <a:t>React</a:t>
            </a:r>
            <a:endParaRPr kumimoji="1" lang="zh-CN" altLang="en-US" sz="8000" dirty="0">
              <a:solidFill>
                <a:srgbClr val="4CD0F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3298398"/>
            <a:ext cx="1955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600" dirty="0" smtClean="0">
                <a:solidFill>
                  <a:srgbClr val="4CD0FA"/>
                </a:solidFill>
              </a:rPr>
              <a:t>数据流</a:t>
            </a:r>
            <a:r>
              <a:rPr kumimoji="1" lang="en-US" altLang="zh-CN" sz="3600" dirty="0" smtClean="0">
                <a:solidFill>
                  <a:srgbClr val="4CD0FA"/>
                </a:solidFill>
              </a:rPr>
              <a:t>--state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8633" y="1256322"/>
            <a:ext cx="3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可以确定一个元素的视图状态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94292" y="2126084"/>
            <a:ext cx="3689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http://localhost:8010/example3.html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8097" y="3492852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例用方法：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getInitialState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function(){}</a:t>
            </a:r>
          </a:p>
          <a:p>
            <a:r>
              <a:rPr kumimoji="1" lang="en-US" altLang="zh-CN" dirty="0" err="1" smtClean="0"/>
              <a:t>this.state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this.setState</a:t>
            </a:r>
            <a:r>
              <a:rPr kumimoji="1" lang="en-US" altLang="zh-CN" dirty="0" smtClean="0"/>
              <a:t>({})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2340" y="4950626"/>
            <a:ext cx="7692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只要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的值改变，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就会被调用。如果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函数的返回值有变化，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虚拟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就会更新，真实的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也会被更新。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2340" y="5964079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注意：千万不要使用</a:t>
            </a:r>
            <a:r>
              <a:rPr kumimoji="1" lang="en-US" altLang="zh-CN" dirty="0" err="1" smtClean="0"/>
              <a:t>this.state</a:t>
            </a:r>
            <a:r>
              <a:rPr kumimoji="1" lang="zh-CN" altLang="en-US" dirty="0" smtClean="0"/>
              <a:t>直接修改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的值，使用</a:t>
            </a:r>
            <a:r>
              <a:rPr kumimoji="1" lang="en-US" altLang="zh-CN" dirty="0" err="1" smtClean="0"/>
              <a:t>this.setState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事件处理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682" y="154624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绑定事件处理器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26391" y="2125628"/>
            <a:ext cx="730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标准化了事件对象，因此在不同的浏览器中都会有相同的属性。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8731" y="289920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支持的事件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83853" y="3672326"/>
            <a:ext cx="685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焦点事件，表单事件，鼠标事件，触摸事件，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事件，键盘事件，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剪切板事件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153955" y="4707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例：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51250" y="5273792"/>
            <a:ext cx="692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onChange</a:t>
            </a:r>
            <a:r>
              <a:rPr kumimoji="1" lang="en-US" altLang="zh-CN" dirty="0" smtClean="0"/>
              <a:t>， </a:t>
            </a:r>
            <a:r>
              <a:rPr lang="en-US" altLang="zh-CN" dirty="0" err="1" smtClean="0"/>
              <a:t>onKeyDown</a:t>
            </a:r>
            <a:r>
              <a:rPr lang="en-US" altLang="zh-CN" dirty="0" err="1" smtClean="0"/>
              <a:t>，</a:t>
            </a:r>
            <a:r>
              <a:rPr lang="en-US" altLang="zh-CN" dirty="0" err="1" smtClean="0"/>
              <a:t>onKeyPress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onKeyUp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onInput,onSubmit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err="1" smtClean="0"/>
              <a:t>onFocus</a:t>
            </a:r>
            <a:r>
              <a:rPr kumimoji="1" lang="en-US" altLang="zh-CN" dirty="0" smtClean="0"/>
              <a:t>,….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11804" y="6171165"/>
            <a:ext cx="525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文档：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www.reactjs.cn</a:t>
            </a:r>
            <a:r>
              <a:rPr kumimoji="1" lang="en-US" altLang="zh-CN" dirty="0"/>
              <a:t>/react/docs/</a:t>
            </a:r>
            <a:r>
              <a:rPr kumimoji="1" lang="en-US" altLang="zh-CN" dirty="0" err="1"/>
              <a:t>events.html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7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事件处理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4828" y="1190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事件和状态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28" y="1796293"/>
            <a:ext cx="6267450" cy="46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组件的复合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999" y="1560048"/>
            <a:ext cx="59962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React </a:t>
            </a:r>
            <a:r>
              <a:rPr lang="zh-TW" altLang="en-US" dirty="0"/>
              <a:t>最激动人心的特性之一：可组合性（</a:t>
            </a:r>
            <a:r>
              <a:rPr lang="en-US" altLang="zh-TW" dirty="0" err="1"/>
              <a:t>composability</a:t>
            </a:r>
            <a:r>
              <a:rPr lang="zh-TW" altLang="en-US" dirty="0"/>
              <a:t>）</a:t>
            </a:r>
            <a:endParaRPr lang="zh-CN" altLang="en-US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中，构建页面的基本单元是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组件。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87219" y="3561880"/>
            <a:ext cx="321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可重用，易于维护，思路清晰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52877" y="4983871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组件命名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首写字母大写，以与普通标签区分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6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组件的复合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6" y="2315015"/>
            <a:ext cx="4203700" cy="2800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45" y="1473640"/>
            <a:ext cx="3873500" cy="224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045" y="3928883"/>
            <a:ext cx="3752850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3609" y="1325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示例：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83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组件的复合</a:t>
            </a:r>
            <a:r>
              <a:rPr kumimoji="1" lang="en-US" altLang="zh-CN" sz="3600" dirty="0" smtClean="0">
                <a:solidFill>
                  <a:srgbClr val="4CD0FA"/>
                </a:solidFill>
              </a:rPr>
              <a:t>—</a:t>
            </a:r>
            <a:r>
              <a:rPr kumimoji="1" lang="zh-CN" altLang="en-US" sz="2400" dirty="0" smtClean="0">
                <a:solidFill>
                  <a:srgbClr val="4CD0FA"/>
                </a:solidFill>
              </a:rPr>
              <a:t>从下向上传递数据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097" y="10906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子组件向父级传递状态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54" y="1667071"/>
            <a:ext cx="4657084" cy="2780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686" y="3861560"/>
            <a:ext cx="4551259" cy="273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CD0FA"/>
                </a:solidFill>
              </a:rPr>
              <a:t>组件的复合</a:t>
            </a:r>
            <a:r>
              <a:rPr kumimoji="1" lang="en-US" altLang="zh-CN" sz="3600" dirty="0" smtClean="0">
                <a:solidFill>
                  <a:srgbClr val="4CD0FA"/>
                </a:solidFill>
              </a:rPr>
              <a:t>—</a:t>
            </a:r>
            <a:r>
              <a:rPr kumimoji="1" lang="zh-CN" altLang="en-US" sz="2400" dirty="0" smtClean="0">
                <a:solidFill>
                  <a:srgbClr val="4CD0FA"/>
                </a:solidFill>
              </a:rPr>
              <a:t>从下向上传递数据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7" y="1747061"/>
            <a:ext cx="7314438" cy="47538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2097" y="1100730"/>
            <a:ext cx="581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数据从父到子地传递</a:t>
            </a:r>
            <a:r>
              <a:rPr lang="en-US" altLang="zh-CN" dirty="0"/>
              <a:t>, </a:t>
            </a:r>
            <a:r>
              <a:rPr lang="zh-CN" altLang="en-US" dirty="0"/>
              <a:t>事件触发后从子到父地传递</a:t>
            </a:r>
          </a:p>
        </p:txBody>
      </p:sp>
    </p:spTree>
    <p:extLst>
      <p:ext uri="{BB962C8B-B14F-4D97-AF65-F5344CB8AC3E}">
        <p14:creationId xmlns:p14="http://schemas.microsoft.com/office/powerpoint/2010/main" val="201505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4CD0FA"/>
                </a:solidFill>
              </a:rPr>
              <a:t>DOM</a:t>
            </a:r>
            <a:r>
              <a:rPr kumimoji="1" lang="zh-CN" altLang="en-US" sz="2400" dirty="0" smtClean="0">
                <a:solidFill>
                  <a:srgbClr val="4CD0FA"/>
                </a:solidFill>
              </a:rPr>
              <a:t>操作 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292" y="4445449"/>
            <a:ext cx="189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整合非</a:t>
            </a:r>
            <a:r>
              <a:rPr kumimoji="1" lang="en-US" altLang="zh-CN" dirty="0" err="1" smtClean="0"/>
              <a:t>React</a:t>
            </a:r>
            <a:r>
              <a:rPr kumimoji="1" lang="en-US" altLang="en-US" dirty="0" err="1" smtClean="0"/>
              <a:t>类库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5365" y="1435797"/>
            <a:ext cx="438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访问受控的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ref</a:t>
            </a:r>
            <a:r>
              <a:rPr kumimoji="1" lang="zh-CN" altLang="en-US" dirty="0" smtClean="0"/>
              <a:t>属性实现。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65" y="2033611"/>
            <a:ext cx="59372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CD0FA"/>
                </a:solidFill>
              </a:rPr>
              <a:t>组件的生命周期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5804" y="1463408"/>
            <a:ext cx="64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一个实例初次被创建时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你会看到下面这些方法会依次被调用：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5804" y="1849969"/>
            <a:ext cx="6764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getDefaultProps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getInitialState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componentWillMont</a:t>
            </a:r>
            <a:r>
              <a:rPr kumimoji="1" lang="en-US" altLang="zh-CN" dirty="0" smtClean="0"/>
              <a:t> (</a:t>
            </a:r>
            <a:r>
              <a:rPr lang="zh-CN" altLang="en-US" dirty="0"/>
              <a:t>会在 </a:t>
            </a:r>
            <a:r>
              <a:rPr lang="en-US" altLang="zh-CN" dirty="0"/>
              <a:t>component </a:t>
            </a:r>
            <a:r>
              <a:rPr lang="zh-CN" altLang="en-US" dirty="0"/>
              <a:t>渲染完成且已经有了 </a:t>
            </a:r>
            <a:r>
              <a:rPr lang="en-US" altLang="zh-CN" dirty="0"/>
              <a:t>DOM </a:t>
            </a:r>
            <a:r>
              <a:rPr lang="zh-CN" altLang="en-US" dirty="0"/>
              <a:t>结构的时候被调</a:t>
            </a:r>
            <a:r>
              <a:rPr lang="zh-CN" altLang="en-US" dirty="0" smtClean="0"/>
              <a:t>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ender</a:t>
            </a:r>
          </a:p>
          <a:p>
            <a:r>
              <a:rPr kumimoji="1" lang="en-US" altLang="zh-CN" dirty="0" err="1" smtClean="0"/>
              <a:t>componentDidMount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5804" y="1090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实例化：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228633" y="3768966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对于该组件类的所有后续应用，你将会看到下面的方法依次被调用。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98204" y="4388223"/>
            <a:ext cx="2223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getInitialState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componentWillMont</a:t>
            </a:r>
            <a:endParaRPr kumimoji="1" lang="en-US" altLang="zh-CN" dirty="0" smtClean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ender</a:t>
            </a:r>
          </a:p>
          <a:p>
            <a:r>
              <a:rPr kumimoji="1" lang="en-US" altLang="zh-CN" dirty="0" err="1" smtClean="0"/>
              <a:t>componentDidMount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59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CD0FA"/>
                </a:solidFill>
              </a:rPr>
              <a:t>组件的生命周期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5804" y="146340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随着应用状态的改变，以及组件逐渐受到影响，你将会看到下面的方法依次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被调用：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0048" y="2457422"/>
            <a:ext cx="27668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compoentWillReceiveProps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shouldComponentUpdate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componentWillMont</a:t>
            </a:r>
            <a:endParaRPr kumimoji="1" lang="en-US" altLang="zh-CN" dirty="0" smtClean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ender</a:t>
            </a:r>
          </a:p>
          <a:p>
            <a:r>
              <a:rPr kumimoji="1" lang="en-US" altLang="zh-CN" dirty="0" err="1" smtClean="0"/>
              <a:t>componentDidMount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5804" y="1076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b="1" dirty="0" smtClean="0"/>
              <a:t>存在期</a:t>
            </a:r>
            <a:r>
              <a:rPr kumimoji="1" lang="zh-CN" altLang="en-US" b="1" dirty="0" smtClean="0"/>
              <a:t>：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799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346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88" y="1259006"/>
            <a:ext cx="4771282" cy="38224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5251" y="475737"/>
            <a:ext cx="294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前端</a:t>
            </a:r>
            <a:r>
              <a:rPr lang="zh-CN" altLang="en-US" dirty="0" smtClean="0"/>
              <a:t>框架</a:t>
            </a:r>
            <a:r>
              <a:rPr lang="zh-CN" altLang="en-US" dirty="0" smtClean="0"/>
              <a:t>一般基于</a:t>
            </a:r>
            <a:r>
              <a:rPr lang="en-US" altLang="zh-CN" dirty="0"/>
              <a:t>MVC</a:t>
            </a:r>
            <a:r>
              <a:rPr lang="zh-CN" altLang="en-US" dirty="0"/>
              <a:t>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1661788" y="56737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React </a:t>
            </a:r>
            <a:r>
              <a:rPr lang="zh-TW" altLang="en-US" dirty="0"/>
              <a:t>用称之为</a:t>
            </a:r>
            <a:r>
              <a:rPr lang="en-US" altLang="zh-TW" dirty="0"/>
              <a:t>Component </a:t>
            </a:r>
            <a:r>
              <a:rPr lang="zh-TW" altLang="en-US" dirty="0"/>
              <a:t>的来代替了</a:t>
            </a:r>
            <a:r>
              <a:rPr lang="en-US" altLang="zh-TW" dirty="0"/>
              <a:t>View</a:t>
            </a:r>
            <a:r>
              <a:rPr lang="zh-TW" altLang="en-US" dirty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29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CD0FA"/>
                </a:solidFill>
              </a:rPr>
              <a:t>组件的生命周期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5804" y="146340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当组件被使用完成后，将调用下面的方法，目的是给这个实例提供清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理自身的机会：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0048" y="2457422"/>
            <a:ext cx="214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componentWillMont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5804" y="1076847"/>
            <a:ext cx="173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销毁</a:t>
            </a:r>
            <a:r>
              <a:rPr kumimoji="1" lang="en-US" altLang="zh-CN" b="1" dirty="0" smtClean="0"/>
              <a:t>&amp;</a:t>
            </a:r>
            <a:r>
              <a:rPr kumimoji="1" lang="zh-CN" altLang="en-US" b="1" dirty="0" smtClean="0"/>
              <a:t>清理期：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287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CD0FA"/>
                </a:solidFill>
              </a:rPr>
              <a:t>组件的生命周期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58" y="1123703"/>
            <a:ext cx="6861243" cy="524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6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584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CD0FA"/>
                </a:solidFill>
              </a:rPr>
              <a:t>其它知识点</a:t>
            </a:r>
            <a:endParaRPr kumimoji="1" lang="zh-CN" altLang="en-US" sz="24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0585" y="2250335"/>
            <a:ext cx="6999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Mixin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 (</a:t>
            </a:r>
            <a:r>
              <a:rPr kumimoji="1" lang="zh-CN" altLang="en-US" dirty="0" smtClean="0"/>
              <a:t>可以定义多个组件中共用的方法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http://localhost:8010/example8.</a:t>
            </a:r>
            <a:r>
              <a:rPr kumimoji="1" lang="en-US" altLang="zh-CN" dirty="0" smtClean="0">
                <a:hlinkClick r:id="rId4"/>
              </a:rPr>
              <a:t>html</a:t>
            </a:r>
            <a:r>
              <a:rPr kumimoji="1" lang="en-US" altLang="zh-CN" dirty="0" smtClean="0"/>
              <a:t> )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表单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select,textarea</a:t>
            </a:r>
            <a:r>
              <a:rPr kumimoji="1"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动画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服务器渲染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开发工具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Browserify,watchify,webpack</a:t>
            </a:r>
            <a:r>
              <a:rPr kumimoji="1"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。</a:t>
            </a:r>
            <a:r>
              <a:rPr kumimoji="1" lang="zh-CN" altLang="en-US" dirty="0" smtClean="0"/>
              <a:t>。。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0585" y="434880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数据持久化以及事件传递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ReFlux.js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05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96" y="1682540"/>
            <a:ext cx="3121595" cy="28175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06437" y="4666340"/>
            <a:ext cx="2337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 smtClean="0"/>
              <a:t>END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138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346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0389" y="1504826"/>
            <a:ext cx="171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什么是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React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70389" y="2486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React </a:t>
            </a:r>
            <a:r>
              <a:rPr lang="zh-TW" altLang="en-US" dirty="0"/>
              <a:t>是一个 </a:t>
            </a:r>
            <a:r>
              <a:rPr lang="en-US" altLang="zh-TW" dirty="0"/>
              <a:t>Facebook </a:t>
            </a:r>
            <a:r>
              <a:rPr lang="zh-TW" altLang="en-US" dirty="0"/>
              <a:t>和 </a:t>
            </a:r>
            <a:r>
              <a:rPr lang="en-US" altLang="zh-TW" dirty="0" err="1"/>
              <a:t>Instagram</a:t>
            </a:r>
            <a:r>
              <a:rPr lang="en-US" altLang="zh-TW" dirty="0"/>
              <a:t> </a:t>
            </a:r>
            <a:r>
              <a:rPr lang="zh-TW" altLang="en-US" dirty="0"/>
              <a:t>用来创建用户界面的 </a:t>
            </a:r>
            <a:r>
              <a:rPr lang="en-US" altLang="zh-TW" dirty="0"/>
              <a:t>JavaScript </a:t>
            </a:r>
            <a:r>
              <a:rPr lang="zh-TW" altLang="en-US" dirty="0"/>
              <a:t>库</a:t>
            </a:r>
            <a:r>
              <a:rPr lang="zh-TW" altLang="en-US" dirty="0" smtClean="0"/>
              <a:t>。（</a:t>
            </a:r>
            <a:r>
              <a:rPr lang="en-US" altLang="zh-TW" dirty="0" smtClean="0"/>
              <a:t>-</a:t>
            </a:r>
            <a:r>
              <a:rPr lang="en-US" altLang="zh-CN" dirty="0" smtClean="0"/>
              <a:t>-</a:t>
            </a:r>
            <a:r>
              <a:rPr lang="zh-TW" altLang="en-US" dirty="0" smtClean="0"/>
              <a:t>中文官方）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32682" y="4031275"/>
            <a:ext cx="244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Demo   Hello world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53560" y="4569699"/>
            <a:ext cx="37240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4"/>
              </a:rPr>
              <a:t>http://jsfiddle.net/reactjs/69z2wepo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//without </a:t>
            </a:r>
            <a:r>
              <a:rPr kumimoji="1" lang="en-US" altLang="zh-CN" dirty="0" err="1" smtClean="0"/>
              <a:t>jsx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jsfiddle.net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reactjs</a:t>
            </a:r>
            <a:r>
              <a:rPr kumimoji="1" lang="en-US" altLang="zh-CN" dirty="0"/>
              <a:t>/5vjqabv3/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27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346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flipH="1">
            <a:off x="1011260" y="247330"/>
            <a:ext cx="89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4CD0FA"/>
                </a:solidFill>
              </a:rPr>
              <a:t>JSX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4784" y="23758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使用</a:t>
            </a:r>
            <a:r>
              <a:rPr kumimoji="1" lang="en-US" altLang="zh-CN" b="1" dirty="0" err="1" smtClean="0"/>
              <a:t>jsx</a:t>
            </a:r>
            <a:r>
              <a:rPr kumimoji="1" lang="zh-CN" altLang="en-US" b="1" dirty="0" smtClean="0"/>
              <a:t>的好处</a:t>
            </a:r>
            <a:endParaRPr kumimoji="1"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380487" y="1491020"/>
            <a:ext cx="682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JSX </a:t>
            </a:r>
            <a:r>
              <a:rPr kumimoji="1" lang="en-US" altLang="en-US" dirty="0" err="1" smtClean="0"/>
              <a:t>是javascript</a:t>
            </a:r>
            <a:r>
              <a:rPr kumimoji="1" lang="en-US" altLang="en-US" dirty="0" smtClean="0"/>
              <a:t> XML—</a:t>
            </a:r>
            <a:r>
              <a:rPr kumimoji="1" lang="en-US" altLang="en-US" dirty="0" err="1" smtClean="0"/>
              <a:t>一种在React组件内部构建标签的类xml语法</a:t>
            </a:r>
            <a:r>
              <a:rPr kumimoji="1" lang="en-US" altLang="en-US" dirty="0" smtClean="0"/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11804" y="3258154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更加熟悉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en-US" dirty="0" smtClean="0"/>
              <a:t>更加语义化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en-US" dirty="0" smtClean="0"/>
              <a:t>更加直观</a:t>
            </a:r>
          </a:p>
          <a:p>
            <a:pPr marL="285750" indent="-285750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3399" y="4430416"/>
            <a:ext cx="504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它能定义简洁且我们</a:t>
            </a:r>
            <a:r>
              <a:rPr lang="zh-CN" altLang="en-US" dirty="0"/>
              <a:t>熟知的包含属性的树状结构语法。</a:t>
            </a:r>
          </a:p>
        </p:txBody>
      </p:sp>
    </p:spTree>
    <p:extLst>
      <p:ext uri="{BB962C8B-B14F-4D97-AF65-F5344CB8AC3E}">
        <p14:creationId xmlns:p14="http://schemas.microsoft.com/office/powerpoint/2010/main" val="253499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346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flipH="1">
            <a:off x="1011260" y="247330"/>
            <a:ext cx="89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4CD0FA"/>
                </a:solidFill>
              </a:rPr>
              <a:t>JSX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8230" y="1406419"/>
            <a:ext cx="1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举个例子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784" y="23758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8" y="2120900"/>
            <a:ext cx="8074943" cy="30541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7316" y="5439460"/>
            <a:ext cx="39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http://localhost:8010/react/index1.html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9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346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flipH="1">
            <a:off x="1011260" y="247330"/>
            <a:ext cx="89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4CD0FA"/>
                </a:solidFill>
              </a:rPr>
              <a:t>JSX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4784" y="2375892"/>
            <a:ext cx="252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npm</a:t>
            </a:r>
            <a:r>
              <a:rPr kumimoji="1" lang="en-US" altLang="zh-CN" dirty="0"/>
              <a:t> install -g react-tools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7219" y="1408185"/>
            <a:ext cx="259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离线转换工具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依赖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74784" y="3059668"/>
            <a:ext cx="2216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jsx</a:t>
            </a:r>
            <a:r>
              <a:rPr lang="en-US" altLang="zh-CN" dirty="0"/>
              <a:t> --watch </a:t>
            </a:r>
            <a:r>
              <a:rPr lang="en-US" altLang="zh-CN" dirty="0" err="1"/>
              <a:t>src</a:t>
            </a:r>
            <a:r>
              <a:rPr lang="en-US" altLang="zh-CN" dirty="0"/>
              <a:t>/ build/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76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341" y="2979500"/>
            <a:ext cx="795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--props</a:t>
            </a:r>
            <a:r>
              <a:rPr kumimoji="1" lang="zh-CN" altLang="en-US" dirty="0" smtClean="0"/>
              <a:t>  可以使用任意类型的数据传递给组件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--state</a:t>
            </a:r>
            <a:r>
              <a:rPr kumimoji="1" lang="zh-CN" altLang="en-US" dirty="0" smtClean="0"/>
              <a:t>    每个组件都拥有自己的</a:t>
            </a:r>
            <a:r>
              <a:rPr kumimoji="1" lang="en-US" altLang="zh-CN" dirty="0" smtClean="0"/>
              <a:t>state,</a:t>
            </a:r>
            <a:r>
              <a:rPr kumimoji="1" lang="zh-CN" altLang="en-US" dirty="0" smtClean="0"/>
              <a:t>可以用来确定一个元素的视图状态。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flipH="1">
            <a:off x="1011259" y="247330"/>
            <a:ext cx="159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600" dirty="0" smtClean="0">
                <a:solidFill>
                  <a:srgbClr val="4CD0FA"/>
                </a:solidFill>
              </a:rPr>
              <a:t>数据流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853" y="1449602"/>
            <a:ext cx="63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Reactjs</a:t>
            </a:r>
            <a:r>
              <a:rPr kumimoji="1" lang="zh-CN" altLang="en-US" dirty="0" smtClean="0"/>
              <a:t>中，数据的流向是单向的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从父节点传递到子节点。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66341" y="24298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两种数据传递属性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8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600" dirty="0" smtClean="0">
                <a:solidFill>
                  <a:srgbClr val="4CD0FA"/>
                </a:solidFill>
              </a:rPr>
              <a:t>数据流</a:t>
            </a:r>
            <a:r>
              <a:rPr kumimoji="1" lang="en-US" altLang="zh-CN" sz="3600" dirty="0" smtClean="0">
                <a:solidFill>
                  <a:srgbClr val="4CD0FA"/>
                </a:solidFill>
              </a:rPr>
              <a:t>--props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2438" y="17119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en-US" dirty="0" smtClean="0"/>
              <a:t>：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25267" y="5867439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一个组件绝对不可以自己修改自己的</a:t>
            </a:r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52667" y="5204762"/>
            <a:ext cx="368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http://localhost:8010/example2.html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2133600"/>
            <a:ext cx="596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" y="247330"/>
            <a:ext cx="662243" cy="597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011258" y="247330"/>
            <a:ext cx="34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600" dirty="0" smtClean="0">
                <a:solidFill>
                  <a:srgbClr val="4CD0FA"/>
                </a:solidFill>
              </a:rPr>
              <a:t>数据流</a:t>
            </a:r>
            <a:r>
              <a:rPr kumimoji="1" lang="en-US" altLang="zh-CN" sz="3600" dirty="0" smtClean="0">
                <a:solidFill>
                  <a:srgbClr val="4CD0FA"/>
                </a:solidFill>
              </a:rPr>
              <a:t>--props</a:t>
            </a:r>
            <a:endParaRPr kumimoji="1" lang="zh-CN" altLang="en-US" sz="3600" dirty="0">
              <a:solidFill>
                <a:srgbClr val="4CD0F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2438" y="1711911"/>
            <a:ext cx="32834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err="1" smtClean="0"/>
              <a:t>针对props的验证方式</a:t>
            </a:r>
            <a:r>
              <a:rPr kumimoji="1" lang="en-US" altLang="en-US" dirty="0" smtClean="0"/>
              <a:t>(</a:t>
            </a:r>
            <a:r>
              <a:rPr kumimoji="1" lang="zh-CN" altLang="en-US" dirty="0" smtClean="0"/>
              <a:t>非强制</a:t>
            </a:r>
            <a:r>
              <a:rPr kumimoji="1" lang="en-US" altLang="en-US" dirty="0" smtClean="0"/>
              <a:t>)：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err="1" smtClean="0"/>
              <a:t>propTypes</a:t>
            </a:r>
            <a:r>
              <a:rPr kumimoji="1" lang="en-US" altLang="zh-CN" dirty="0" smtClean="0"/>
              <a:t>:{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dirty="0"/>
              <a:t>}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63316" y="4100304"/>
            <a:ext cx="609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可以为组件添加</a:t>
            </a:r>
            <a:r>
              <a:rPr kumimoji="1" lang="en-US" altLang="zh-CN" dirty="0" err="1" smtClean="0"/>
              <a:t>getDefaultProps</a:t>
            </a:r>
            <a:r>
              <a:rPr kumimoji="1" lang="zh-CN" altLang="en-US" dirty="0" smtClean="0"/>
              <a:t>函数来设置属性的默认值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5609" y="4859620"/>
            <a:ext cx="292106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err="1" smtClean="0"/>
              <a:t>getDefaultProps</a:t>
            </a:r>
            <a:r>
              <a:rPr kumimoji="1" lang="en-US" altLang="zh-CN" dirty="0" smtClean="0"/>
              <a:t>: function () {</a:t>
            </a:r>
          </a:p>
          <a:p>
            <a:r>
              <a:rPr kumimoji="1" lang="en-US" altLang="zh-CN" dirty="0" smtClean="0"/>
              <a:t>	return {</a:t>
            </a:r>
          </a:p>
          <a:p>
            <a:r>
              <a:rPr kumimoji="1" lang="en-US" altLang="zh-CN" dirty="0" smtClean="0"/>
              <a:t>		age:12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1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4419</TotalTime>
  <Words>947</Words>
  <Application>Microsoft Macintosh PowerPoint</Application>
  <PresentationFormat>全屏显示(4:3)</PresentationFormat>
  <Paragraphs>205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 黑色 </vt:lpstr>
      <vt:lpstr>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baidu baidu</dc:creator>
  <cp:lastModifiedBy>baidu baidu</cp:lastModifiedBy>
  <cp:revision>31</cp:revision>
  <dcterms:created xsi:type="dcterms:W3CDTF">2015-07-22T12:24:42Z</dcterms:created>
  <dcterms:modified xsi:type="dcterms:W3CDTF">2015-07-29T07:05:22Z</dcterms:modified>
</cp:coreProperties>
</file>