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7" r:id="rId4"/>
    <p:sldId id="261" r:id="rId5"/>
    <p:sldId id="262" r:id="rId6"/>
    <p:sldId id="263" r:id="rId7"/>
    <p:sldId id="260" r:id="rId8"/>
    <p:sldId id="259" r:id="rId9"/>
    <p:sldId id="257" r:id="rId10"/>
    <p:sldId id="269" r:id="rId11"/>
    <p:sldId id="258" r:id="rId12"/>
    <p:sldId id="270" r:id="rId13"/>
    <p:sldId id="265" r:id="rId14"/>
    <p:sldId id="266" r:id="rId15"/>
    <p:sldId id="26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A49B0-52B0-4327-816D-59DD2E4D54D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34D89DC-85D2-4D73-A67B-ABD3F243F7D2}">
      <dgm:prSet phldrT="[Text]"/>
      <dgm:spPr/>
      <dgm:t>
        <a:bodyPr/>
        <a:lstStyle/>
        <a:p>
          <a:r>
            <a:rPr lang="en-MY" dirty="0" err="1"/>
            <a:t>index.php</a:t>
          </a:r>
          <a:endParaRPr lang="en-MY" dirty="0"/>
        </a:p>
      </dgm:t>
    </dgm:pt>
    <dgm:pt modelId="{5DDE46AC-B9EB-46F2-9959-983028D3E655}" cxnId="{FA418DB0-9271-4600-A8D4-69DC5201A14C}" type="parTrans">
      <dgm:prSet/>
      <dgm:spPr/>
      <dgm:t>
        <a:bodyPr/>
        <a:lstStyle/>
        <a:p>
          <a:endParaRPr lang="en-MY"/>
        </a:p>
      </dgm:t>
    </dgm:pt>
    <dgm:pt modelId="{625D0843-2953-4857-AE65-2C4AB558815E}" cxnId="{FA418DB0-9271-4600-A8D4-69DC5201A14C}" type="sibTrans">
      <dgm:prSet/>
      <dgm:spPr/>
      <dgm:t>
        <a:bodyPr/>
        <a:lstStyle/>
        <a:p>
          <a:endParaRPr lang="en-MY"/>
        </a:p>
      </dgm:t>
    </dgm:pt>
    <dgm:pt modelId="{08513E77-8ABB-4835-B701-F050998FB551}" type="asst">
      <dgm:prSet phldrT="[Text]"/>
      <dgm:spPr/>
      <dgm:t>
        <a:bodyPr/>
        <a:lstStyle/>
        <a:p>
          <a:r>
            <a:rPr lang="en-MY" dirty="0"/>
            <a:t>pages/</a:t>
          </a:r>
          <a:r>
            <a:rPr lang="en-MY" dirty="0" err="1"/>
            <a:t>index.php</a:t>
          </a:r>
          <a:endParaRPr lang="en-MY" dirty="0"/>
        </a:p>
      </dgm:t>
    </dgm:pt>
    <dgm:pt modelId="{C35AB16D-88EF-492A-83C3-CE77BD56BE6B}" cxnId="{DB8814B8-AABD-4C6F-9BB1-AF0093C064DC}" type="parTrans">
      <dgm:prSet/>
      <dgm:spPr/>
      <dgm:t>
        <a:bodyPr/>
        <a:lstStyle/>
        <a:p>
          <a:endParaRPr lang="en-MY"/>
        </a:p>
      </dgm:t>
    </dgm:pt>
    <dgm:pt modelId="{C0D60DDB-9EB1-41D3-BE8E-2867EF94118C}" cxnId="{DB8814B8-AABD-4C6F-9BB1-AF0093C064DC}" type="sibTrans">
      <dgm:prSet/>
      <dgm:spPr/>
      <dgm:t>
        <a:bodyPr/>
        <a:lstStyle/>
        <a:p>
          <a:endParaRPr lang="en-MY"/>
        </a:p>
      </dgm:t>
    </dgm:pt>
    <dgm:pt modelId="{FFA22A60-4309-46C2-828B-EADFED028A56}">
      <dgm:prSet phldrT="[Text]"/>
      <dgm:spPr/>
      <dgm:t>
        <a:bodyPr/>
        <a:lstStyle/>
        <a:p>
          <a:r>
            <a:rPr lang="en-MY" dirty="0" err="1"/>
            <a:t>page.php</a:t>
          </a:r>
          <a:endParaRPr lang="en-MY" dirty="0"/>
        </a:p>
      </dgm:t>
    </dgm:pt>
    <dgm:pt modelId="{22D94BAB-2084-49E4-9691-3B5CA429BB95}" cxnId="{5CC13776-412D-4324-BB96-BCD75DD5CEA0}" type="parTrans">
      <dgm:prSet/>
      <dgm:spPr/>
      <dgm:t>
        <a:bodyPr/>
        <a:lstStyle/>
        <a:p>
          <a:endParaRPr lang="en-MY"/>
        </a:p>
      </dgm:t>
    </dgm:pt>
    <dgm:pt modelId="{13E34DBD-1007-4DE1-9088-7D35549FC499}" cxnId="{5CC13776-412D-4324-BB96-BCD75DD5CEA0}" type="sibTrans">
      <dgm:prSet/>
      <dgm:spPr/>
      <dgm:t>
        <a:bodyPr/>
        <a:lstStyle/>
        <a:p>
          <a:endParaRPr lang="en-MY"/>
        </a:p>
      </dgm:t>
    </dgm:pt>
    <dgm:pt modelId="{2B053B0D-D63A-4079-9049-BC52A79F727A}" type="asst">
      <dgm:prSet phldrT="[Text]"/>
      <dgm:spPr/>
      <dgm:t>
        <a:bodyPr/>
        <a:lstStyle/>
        <a:p>
          <a:r>
            <a:rPr lang="en-MY" dirty="0"/>
            <a:t>pages/</a:t>
          </a:r>
          <a:r>
            <a:rPr lang="en-MY" dirty="0" err="1"/>
            <a:t>about.php</a:t>
          </a:r>
          <a:endParaRPr lang="en-MY" dirty="0"/>
        </a:p>
      </dgm:t>
    </dgm:pt>
    <dgm:pt modelId="{A5550148-35B3-4DDA-AB05-E55FAB8953FF}" cxnId="{DEBF0C57-0940-4856-8CEF-6B6C6330A14E}" type="parTrans">
      <dgm:prSet/>
      <dgm:spPr/>
      <dgm:t>
        <a:bodyPr/>
        <a:lstStyle/>
        <a:p>
          <a:endParaRPr lang="en-MY"/>
        </a:p>
      </dgm:t>
    </dgm:pt>
    <dgm:pt modelId="{DFEB8992-88CC-4C76-A287-67C118E80AEB}" cxnId="{DEBF0C57-0940-4856-8CEF-6B6C6330A14E}" type="sibTrans">
      <dgm:prSet/>
      <dgm:spPr/>
      <dgm:t>
        <a:bodyPr/>
        <a:lstStyle/>
        <a:p>
          <a:endParaRPr lang="en-MY"/>
        </a:p>
      </dgm:t>
    </dgm:pt>
    <dgm:pt modelId="{F7A65510-0CAE-4297-A16C-D38CB76D049B}" type="pres">
      <dgm:prSet presAssocID="{A61A49B0-52B0-4327-816D-59DD2E4D54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2EE13F-A74C-424F-957E-E60E127054DC}" type="pres">
      <dgm:prSet presAssocID="{B34D89DC-85D2-4D73-A67B-ABD3F243F7D2}" presName="hierRoot1" presStyleCnt="0">
        <dgm:presLayoutVars>
          <dgm:hierBranch val="init"/>
        </dgm:presLayoutVars>
      </dgm:prSet>
      <dgm:spPr/>
    </dgm:pt>
    <dgm:pt modelId="{99DC2D0D-B474-4C19-A3BD-CD9E313660CB}" type="pres">
      <dgm:prSet presAssocID="{B34D89DC-85D2-4D73-A67B-ABD3F243F7D2}" presName="rootComposite1" presStyleCnt="0"/>
      <dgm:spPr/>
    </dgm:pt>
    <dgm:pt modelId="{8B43B662-2D22-40E9-9871-C7DDB5D307B1}" type="pres">
      <dgm:prSet presAssocID="{B34D89DC-85D2-4D73-A67B-ABD3F243F7D2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3274D-E41D-4113-9414-EE576D264D2E}" type="pres">
      <dgm:prSet presAssocID="{B34D89DC-85D2-4D73-A67B-ABD3F243F7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B4598AE-0627-47AA-979F-F279AA4DEB90}" type="pres">
      <dgm:prSet presAssocID="{B34D89DC-85D2-4D73-A67B-ABD3F243F7D2}" presName="hierChild2" presStyleCnt="0"/>
      <dgm:spPr/>
    </dgm:pt>
    <dgm:pt modelId="{4677FA5D-9E7D-458B-8AB7-C3413C7D1D37}" type="pres">
      <dgm:prSet presAssocID="{B34D89DC-85D2-4D73-A67B-ABD3F243F7D2}" presName="hierChild3" presStyleCnt="0"/>
      <dgm:spPr/>
    </dgm:pt>
    <dgm:pt modelId="{BE6A5041-AD7A-422F-84F2-B56ECAD68D09}" type="pres">
      <dgm:prSet presAssocID="{FFA22A60-4309-46C2-828B-EADFED028A56}" presName="hierRoot1" presStyleCnt="0">
        <dgm:presLayoutVars>
          <dgm:hierBranch val="init"/>
        </dgm:presLayoutVars>
      </dgm:prSet>
      <dgm:spPr/>
    </dgm:pt>
    <dgm:pt modelId="{DA78ADE8-F94E-4430-AE42-18EC1FFE8A08}" type="pres">
      <dgm:prSet presAssocID="{FFA22A60-4309-46C2-828B-EADFED028A56}" presName="rootComposite1" presStyleCnt="0"/>
      <dgm:spPr/>
    </dgm:pt>
    <dgm:pt modelId="{6428163A-FBCE-4143-B42A-2CD98EAB9D1C}" type="pres">
      <dgm:prSet presAssocID="{FFA22A60-4309-46C2-828B-EADFED028A5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914BD-A972-4933-8273-F9533C8C3A28}" type="pres">
      <dgm:prSet presAssocID="{FFA22A60-4309-46C2-828B-EADFED028A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B7497B-642A-45E3-AB49-703985A721A3}" type="pres">
      <dgm:prSet presAssocID="{FFA22A60-4309-46C2-828B-EADFED028A56}" presName="hierChild2" presStyleCnt="0"/>
      <dgm:spPr/>
    </dgm:pt>
    <dgm:pt modelId="{5CE77798-356B-466E-9FD6-5E4CFC545232}" type="pres">
      <dgm:prSet presAssocID="{FFA22A60-4309-46C2-828B-EADFED028A56}" presName="hierChild3" presStyleCnt="0"/>
      <dgm:spPr/>
    </dgm:pt>
    <dgm:pt modelId="{717D6524-4147-4A5E-BBA4-6D36ED1A6764}" type="pres">
      <dgm:prSet presAssocID="{C35AB16D-88EF-492A-83C3-CE77BD56BE6B}" presName="Name115" presStyleLbl="parChTrans1D2" presStyleIdx="0" presStyleCnt="2"/>
      <dgm:spPr/>
      <dgm:t>
        <a:bodyPr/>
        <a:lstStyle/>
        <a:p>
          <a:endParaRPr lang="en-US"/>
        </a:p>
      </dgm:t>
    </dgm:pt>
    <dgm:pt modelId="{09FD8AE9-6B4C-4E85-9B0C-2B227134FFA0}" type="pres">
      <dgm:prSet presAssocID="{08513E77-8ABB-4835-B701-F050998FB551}" presName="hierRoot3" presStyleCnt="0">
        <dgm:presLayoutVars>
          <dgm:hierBranch val="init"/>
        </dgm:presLayoutVars>
      </dgm:prSet>
      <dgm:spPr/>
    </dgm:pt>
    <dgm:pt modelId="{8AD5B91B-C345-452D-B909-01907A883F07}" type="pres">
      <dgm:prSet presAssocID="{08513E77-8ABB-4835-B701-F050998FB551}" presName="rootComposite3" presStyleCnt="0"/>
      <dgm:spPr/>
    </dgm:pt>
    <dgm:pt modelId="{FB4E2408-535C-4D87-9486-4CEEA3D233BA}" type="pres">
      <dgm:prSet presAssocID="{08513E77-8ABB-4835-B701-F050998FB55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E724-E0C6-41F6-82F1-093DD41F6A7E}" type="pres">
      <dgm:prSet presAssocID="{08513E77-8ABB-4835-B701-F050998FB551}" presName="rootConnector3" presStyleLbl="asst1" presStyleIdx="0" presStyleCnt="2"/>
      <dgm:spPr/>
      <dgm:t>
        <a:bodyPr/>
        <a:lstStyle/>
        <a:p>
          <a:endParaRPr lang="en-US"/>
        </a:p>
      </dgm:t>
    </dgm:pt>
    <dgm:pt modelId="{1BE03276-8BD2-4147-83E8-2E25856D8F07}" type="pres">
      <dgm:prSet presAssocID="{08513E77-8ABB-4835-B701-F050998FB551}" presName="hierChild6" presStyleCnt="0"/>
      <dgm:spPr/>
    </dgm:pt>
    <dgm:pt modelId="{280B0A78-69A9-481D-9F67-44C96EE38F95}" type="pres">
      <dgm:prSet presAssocID="{08513E77-8ABB-4835-B701-F050998FB551}" presName="hierChild7" presStyleCnt="0"/>
      <dgm:spPr/>
    </dgm:pt>
    <dgm:pt modelId="{133A7DED-57B4-4E75-A53D-04A5044B328A}" type="pres">
      <dgm:prSet presAssocID="{A5550148-35B3-4DDA-AB05-E55FAB8953FF}" presName="Name115" presStyleLbl="parChTrans1D2" presStyleIdx="1" presStyleCnt="2"/>
      <dgm:spPr/>
      <dgm:t>
        <a:bodyPr/>
        <a:lstStyle/>
        <a:p>
          <a:endParaRPr lang="en-US"/>
        </a:p>
      </dgm:t>
    </dgm:pt>
    <dgm:pt modelId="{0F5DDB9A-7EB4-46BB-8978-338CAC558F89}" type="pres">
      <dgm:prSet presAssocID="{2B053B0D-D63A-4079-9049-BC52A79F727A}" presName="hierRoot3" presStyleCnt="0">
        <dgm:presLayoutVars>
          <dgm:hierBranch val="init"/>
        </dgm:presLayoutVars>
      </dgm:prSet>
      <dgm:spPr/>
    </dgm:pt>
    <dgm:pt modelId="{4F4B624A-6577-4329-BF53-EF43BA5492E8}" type="pres">
      <dgm:prSet presAssocID="{2B053B0D-D63A-4079-9049-BC52A79F727A}" presName="rootComposite3" presStyleCnt="0"/>
      <dgm:spPr/>
    </dgm:pt>
    <dgm:pt modelId="{001A3381-A790-4205-94F9-D312A20E87D4}" type="pres">
      <dgm:prSet presAssocID="{2B053B0D-D63A-4079-9049-BC52A79F727A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4EF33-B83F-4CC7-B424-C04218DA9C2E}" type="pres">
      <dgm:prSet presAssocID="{2B053B0D-D63A-4079-9049-BC52A79F727A}" presName="rootConnector3" presStyleLbl="asst1" presStyleIdx="1" presStyleCnt="2"/>
      <dgm:spPr/>
      <dgm:t>
        <a:bodyPr/>
        <a:lstStyle/>
        <a:p>
          <a:endParaRPr lang="en-US"/>
        </a:p>
      </dgm:t>
    </dgm:pt>
    <dgm:pt modelId="{E32C99D5-22CB-4D7A-BFD2-AF1240FD884F}" type="pres">
      <dgm:prSet presAssocID="{2B053B0D-D63A-4079-9049-BC52A79F727A}" presName="hierChild6" presStyleCnt="0"/>
      <dgm:spPr/>
    </dgm:pt>
    <dgm:pt modelId="{56669B99-6391-45C4-B003-1C62B85BC7FD}" type="pres">
      <dgm:prSet presAssocID="{2B053B0D-D63A-4079-9049-BC52A79F727A}" presName="hierChild7" presStyleCnt="0"/>
      <dgm:spPr/>
    </dgm:pt>
  </dgm:ptLst>
  <dgm:cxnLst>
    <dgm:cxn modelId="{F60C9061-A020-4C48-B403-F8D577B314B0}" type="presOf" srcId="{FFA22A60-4309-46C2-828B-EADFED028A56}" destId="{6428163A-FBCE-4143-B42A-2CD98EAB9D1C}" srcOrd="0" destOrd="0" presId="urn:microsoft.com/office/officeart/2009/3/layout/HorizontalOrganizationChart"/>
    <dgm:cxn modelId="{8CD75FDE-4F71-4DA0-A02A-041CCA37E850}" type="presOf" srcId="{B34D89DC-85D2-4D73-A67B-ABD3F243F7D2}" destId="{29C3274D-E41D-4113-9414-EE576D264D2E}" srcOrd="1" destOrd="0" presId="urn:microsoft.com/office/officeart/2009/3/layout/HorizontalOrganizationChart"/>
    <dgm:cxn modelId="{7A39B2EE-1BB6-4094-802F-4B53E46B617B}" type="presOf" srcId="{08513E77-8ABB-4835-B701-F050998FB551}" destId="{A579E724-E0C6-41F6-82F1-093DD41F6A7E}" srcOrd="1" destOrd="0" presId="urn:microsoft.com/office/officeart/2009/3/layout/HorizontalOrganizationChart"/>
    <dgm:cxn modelId="{B65EA6DB-667B-496D-8698-E467F9293674}" type="presOf" srcId="{C35AB16D-88EF-492A-83C3-CE77BD56BE6B}" destId="{717D6524-4147-4A5E-BBA4-6D36ED1A6764}" srcOrd="0" destOrd="0" presId="urn:microsoft.com/office/officeart/2009/3/layout/HorizontalOrganizationChart"/>
    <dgm:cxn modelId="{5CC13776-412D-4324-BB96-BCD75DD5CEA0}" srcId="{A61A49B0-52B0-4327-816D-59DD2E4D54D2}" destId="{FFA22A60-4309-46C2-828B-EADFED028A56}" srcOrd="1" destOrd="0" parTransId="{22D94BAB-2084-49E4-9691-3B5CA429BB95}" sibTransId="{13E34DBD-1007-4DE1-9088-7D35549FC499}"/>
    <dgm:cxn modelId="{45D1C4F2-0736-46AE-89A7-88F0E2385CD7}" type="presOf" srcId="{B34D89DC-85D2-4D73-A67B-ABD3F243F7D2}" destId="{8B43B662-2D22-40E9-9871-C7DDB5D307B1}" srcOrd="0" destOrd="0" presId="urn:microsoft.com/office/officeart/2009/3/layout/HorizontalOrganizationChart"/>
    <dgm:cxn modelId="{DB8814B8-AABD-4C6F-9BB1-AF0093C064DC}" srcId="{FFA22A60-4309-46C2-828B-EADFED028A56}" destId="{08513E77-8ABB-4835-B701-F050998FB551}" srcOrd="0" destOrd="0" parTransId="{C35AB16D-88EF-492A-83C3-CE77BD56BE6B}" sibTransId="{C0D60DDB-9EB1-41D3-BE8E-2867EF94118C}"/>
    <dgm:cxn modelId="{E84FEBA9-53FD-4D2D-A970-705883D3102D}" type="presOf" srcId="{2B053B0D-D63A-4079-9049-BC52A79F727A}" destId="{D884EF33-B83F-4CC7-B424-C04218DA9C2E}" srcOrd="1" destOrd="0" presId="urn:microsoft.com/office/officeart/2009/3/layout/HorizontalOrganizationChart"/>
    <dgm:cxn modelId="{410AE5FB-D80C-41E4-BF7A-5F5293941781}" type="presOf" srcId="{08513E77-8ABB-4835-B701-F050998FB551}" destId="{FB4E2408-535C-4D87-9486-4CEEA3D233BA}" srcOrd="0" destOrd="0" presId="urn:microsoft.com/office/officeart/2009/3/layout/HorizontalOrganizationChart"/>
    <dgm:cxn modelId="{FA418DB0-9271-4600-A8D4-69DC5201A14C}" srcId="{A61A49B0-52B0-4327-816D-59DD2E4D54D2}" destId="{B34D89DC-85D2-4D73-A67B-ABD3F243F7D2}" srcOrd="0" destOrd="0" parTransId="{5DDE46AC-B9EB-46F2-9959-983028D3E655}" sibTransId="{625D0843-2953-4857-AE65-2C4AB558815E}"/>
    <dgm:cxn modelId="{7E5E233A-60C0-4D21-9AA2-63E26AF6EA2E}" type="presOf" srcId="{2B053B0D-D63A-4079-9049-BC52A79F727A}" destId="{001A3381-A790-4205-94F9-D312A20E87D4}" srcOrd="0" destOrd="0" presId="urn:microsoft.com/office/officeart/2009/3/layout/HorizontalOrganizationChart"/>
    <dgm:cxn modelId="{DEBF0C57-0940-4856-8CEF-6B6C6330A14E}" srcId="{FFA22A60-4309-46C2-828B-EADFED028A56}" destId="{2B053B0D-D63A-4079-9049-BC52A79F727A}" srcOrd="1" destOrd="0" parTransId="{A5550148-35B3-4DDA-AB05-E55FAB8953FF}" sibTransId="{DFEB8992-88CC-4C76-A287-67C118E80AEB}"/>
    <dgm:cxn modelId="{206AD0F0-96CF-4DCF-8486-557D9595CA5E}" type="presOf" srcId="{A5550148-35B3-4DDA-AB05-E55FAB8953FF}" destId="{133A7DED-57B4-4E75-A53D-04A5044B328A}" srcOrd="0" destOrd="0" presId="urn:microsoft.com/office/officeart/2009/3/layout/HorizontalOrganizationChart"/>
    <dgm:cxn modelId="{FDED7710-A46A-4883-8812-D87A5F93128A}" type="presOf" srcId="{A61A49B0-52B0-4327-816D-59DD2E4D54D2}" destId="{F7A65510-0CAE-4297-A16C-D38CB76D049B}" srcOrd="0" destOrd="0" presId="urn:microsoft.com/office/officeart/2009/3/layout/HorizontalOrganizationChart"/>
    <dgm:cxn modelId="{3AE012E6-FB5E-44B6-80D7-242BB485A44C}" type="presOf" srcId="{FFA22A60-4309-46C2-828B-EADFED028A56}" destId="{9AE914BD-A972-4933-8273-F9533C8C3A28}" srcOrd="1" destOrd="0" presId="urn:microsoft.com/office/officeart/2009/3/layout/HorizontalOrganizationChart"/>
    <dgm:cxn modelId="{9B3117F7-8A7F-4358-84D4-89C90394DC22}" type="presParOf" srcId="{F7A65510-0CAE-4297-A16C-D38CB76D049B}" destId="{C92EE13F-A74C-424F-957E-E60E127054DC}" srcOrd="0" destOrd="0" presId="urn:microsoft.com/office/officeart/2009/3/layout/HorizontalOrganizationChart"/>
    <dgm:cxn modelId="{D5AD3FA3-C55A-4E10-8918-96AD38058E99}" type="presParOf" srcId="{C92EE13F-A74C-424F-957E-E60E127054DC}" destId="{99DC2D0D-B474-4C19-A3BD-CD9E313660CB}" srcOrd="0" destOrd="0" presId="urn:microsoft.com/office/officeart/2009/3/layout/HorizontalOrganizationChart"/>
    <dgm:cxn modelId="{ACD73283-D204-4478-A0A6-B9F023DF400E}" type="presParOf" srcId="{99DC2D0D-B474-4C19-A3BD-CD9E313660CB}" destId="{8B43B662-2D22-40E9-9871-C7DDB5D307B1}" srcOrd="0" destOrd="0" presId="urn:microsoft.com/office/officeart/2009/3/layout/HorizontalOrganizationChart"/>
    <dgm:cxn modelId="{D6374B7C-0B7D-4295-84AD-B563EB32A110}" type="presParOf" srcId="{99DC2D0D-B474-4C19-A3BD-CD9E313660CB}" destId="{29C3274D-E41D-4113-9414-EE576D264D2E}" srcOrd="1" destOrd="0" presId="urn:microsoft.com/office/officeart/2009/3/layout/HorizontalOrganizationChart"/>
    <dgm:cxn modelId="{1693EF3C-5BAA-4D62-A424-348DFEFB766D}" type="presParOf" srcId="{C92EE13F-A74C-424F-957E-E60E127054DC}" destId="{5B4598AE-0627-47AA-979F-F279AA4DEB90}" srcOrd="1" destOrd="0" presId="urn:microsoft.com/office/officeart/2009/3/layout/HorizontalOrganizationChart"/>
    <dgm:cxn modelId="{3A5FB020-59F8-4237-A697-40F8A14C68D9}" type="presParOf" srcId="{C92EE13F-A74C-424F-957E-E60E127054DC}" destId="{4677FA5D-9E7D-458B-8AB7-C3413C7D1D37}" srcOrd="2" destOrd="0" presId="urn:microsoft.com/office/officeart/2009/3/layout/HorizontalOrganizationChart"/>
    <dgm:cxn modelId="{FC6E42D0-205B-43A3-B146-7F736C4D6FF6}" type="presParOf" srcId="{F7A65510-0CAE-4297-A16C-D38CB76D049B}" destId="{BE6A5041-AD7A-422F-84F2-B56ECAD68D09}" srcOrd="1" destOrd="0" presId="urn:microsoft.com/office/officeart/2009/3/layout/HorizontalOrganizationChart"/>
    <dgm:cxn modelId="{3853542F-31BC-4FE6-A3D9-A71006C6B435}" type="presParOf" srcId="{BE6A5041-AD7A-422F-84F2-B56ECAD68D09}" destId="{DA78ADE8-F94E-4430-AE42-18EC1FFE8A08}" srcOrd="0" destOrd="0" presId="urn:microsoft.com/office/officeart/2009/3/layout/HorizontalOrganizationChart"/>
    <dgm:cxn modelId="{EC9B350A-3707-43BB-8A92-B62EEC9D4991}" type="presParOf" srcId="{DA78ADE8-F94E-4430-AE42-18EC1FFE8A08}" destId="{6428163A-FBCE-4143-B42A-2CD98EAB9D1C}" srcOrd="0" destOrd="0" presId="urn:microsoft.com/office/officeart/2009/3/layout/HorizontalOrganizationChart"/>
    <dgm:cxn modelId="{E4F9F46E-972B-4A6F-8FF7-7C479F774DF7}" type="presParOf" srcId="{DA78ADE8-F94E-4430-AE42-18EC1FFE8A08}" destId="{9AE914BD-A972-4933-8273-F9533C8C3A28}" srcOrd="1" destOrd="0" presId="urn:microsoft.com/office/officeart/2009/3/layout/HorizontalOrganizationChart"/>
    <dgm:cxn modelId="{B6E28F9C-6CC9-4442-979C-EDE3D152E18B}" type="presParOf" srcId="{BE6A5041-AD7A-422F-84F2-B56ECAD68D09}" destId="{69B7497B-642A-45E3-AB49-703985A721A3}" srcOrd="1" destOrd="0" presId="urn:microsoft.com/office/officeart/2009/3/layout/HorizontalOrganizationChart"/>
    <dgm:cxn modelId="{F1FE6517-E1B0-46EE-BE53-75F888FC4A75}" type="presParOf" srcId="{BE6A5041-AD7A-422F-84F2-B56ECAD68D09}" destId="{5CE77798-356B-466E-9FD6-5E4CFC545232}" srcOrd="2" destOrd="0" presId="urn:microsoft.com/office/officeart/2009/3/layout/HorizontalOrganizationChart"/>
    <dgm:cxn modelId="{ECDB4591-BB1D-4120-A03A-233B94D8643E}" type="presParOf" srcId="{5CE77798-356B-466E-9FD6-5E4CFC545232}" destId="{717D6524-4147-4A5E-BBA4-6D36ED1A6764}" srcOrd="0" destOrd="0" presId="urn:microsoft.com/office/officeart/2009/3/layout/HorizontalOrganizationChart"/>
    <dgm:cxn modelId="{2513A64B-DB44-407A-B939-2056BCE41C64}" type="presParOf" srcId="{5CE77798-356B-466E-9FD6-5E4CFC545232}" destId="{09FD8AE9-6B4C-4E85-9B0C-2B227134FFA0}" srcOrd="1" destOrd="0" presId="urn:microsoft.com/office/officeart/2009/3/layout/HorizontalOrganizationChart"/>
    <dgm:cxn modelId="{AF227E78-25DF-4CE5-BB3D-A9337795913D}" type="presParOf" srcId="{09FD8AE9-6B4C-4E85-9B0C-2B227134FFA0}" destId="{8AD5B91B-C345-452D-B909-01907A883F07}" srcOrd="0" destOrd="0" presId="urn:microsoft.com/office/officeart/2009/3/layout/HorizontalOrganizationChart"/>
    <dgm:cxn modelId="{03809E47-73A7-41E6-ABF8-FFE2BB1A630D}" type="presParOf" srcId="{8AD5B91B-C345-452D-B909-01907A883F07}" destId="{FB4E2408-535C-4D87-9486-4CEEA3D233BA}" srcOrd="0" destOrd="0" presId="urn:microsoft.com/office/officeart/2009/3/layout/HorizontalOrganizationChart"/>
    <dgm:cxn modelId="{1F8C0C69-FF8C-4CD0-B708-073AD68DC969}" type="presParOf" srcId="{8AD5B91B-C345-452D-B909-01907A883F07}" destId="{A579E724-E0C6-41F6-82F1-093DD41F6A7E}" srcOrd="1" destOrd="0" presId="urn:microsoft.com/office/officeart/2009/3/layout/HorizontalOrganizationChart"/>
    <dgm:cxn modelId="{332F6DA1-FCCE-46D4-8797-6A3FC4C9C6A3}" type="presParOf" srcId="{09FD8AE9-6B4C-4E85-9B0C-2B227134FFA0}" destId="{1BE03276-8BD2-4147-83E8-2E25856D8F07}" srcOrd="1" destOrd="0" presId="urn:microsoft.com/office/officeart/2009/3/layout/HorizontalOrganizationChart"/>
    <dgm:cxn modelId="{D31D38DA-FC59-4BE7-B98D-13768E0412B3}" type="presParOf" srcId="{09FD8AE9-6B4C-4E85-9B0C-2B227134FFA0}" destId="{280B0A78-69A9-481D-9F67-44C96EE38F95}" srcOrd="2" destOrd="0" presId="urn:microsoft.com/office/officeart/2009/3/layout/HorizontalOrganizationChart"/>
    <dgm:cxn modelId="{04A3865A-3C5A-4F10-B0F6-6F4C3DBB6536}" type="presParOf" srcId="{5CE77798-356B-466E-9FD6-5E4CFC545232}" destId="{133A7DED-57B4-4E75-A53D-04A5044B328A}" srcOrd="2" destOrd="0" presId="urn:microsoft.com/office/officeart/2009/3/layout/HorizontalOrganizationChart"/>
    <dgm:cxn modelId="{7C96AF63-19F1-4C0B-9F19-380D8FF17187}" type="presParOf" srcId="{5CE77798-356B-466E-9FD6-5E4CFC545232}" destId="{0F5DDB9A-7EB4-46BB-8978-338CAC558F89}" srcOrd="3" destOrd="0" presId="urn:microsoft.com/office/officeart/2009/3/layout/HorizontalOrganizationChart"/>
    <dgm:cxn modelId="{363E954C-2854-4A22-A660-B2E6B4C5371E}" type="presParOf" srcId="{0F5DDB9A-7EB4-46BB-8978-338CAC558F89}" destId="{4F4B624A-6577-4329-BF53-EF43BA5492E8}" srcOrd="0" destOrd="0" presId="urn:microsoft.com/office/officeart/2009/3/layout/HorizontalOrganizationChart"/>
    <dgm:cxn modelId="{03B788D5-82B8-48F9-BDF8-D43B60CF78A1}" type="presParOf" srcId="{4F4B624A-6577-4329-BF53-EF43BA5492E8}" destId="{001A3381-A790-4205-94F9-D312A20E87D4}" srcOrd="0" destOrd="0" presId="urn:microsoft.com/office/officeart/2009/3/layout/HorizontalOrganizationChart"/>
    <dgm:cxn modelId="{585CE849-ECA6-4C8A-B71A-35A2D21D088F}" type="presParOf" srcId="{4F4B624A-6577-4329-BF53-EF43BA5492E8}" destId="{D884EF33-B83F-4CC7-B424-C04218DA9C2E}" srcOrd="1" destOrd="0" presId="urn:microsoft.com/office/officeart/2009/3/layout/HorizontalOrganizationChart"/>
    <dgm:cxn modelId="{10390295-E46C-46A8-BE15-565DE8F4C548}" type="presParOf" srcId="{0F5DDB9A-7EB4-46BB-8978-338CAC558F89}" destId="{E32C99D5-22CB-4D7A-BFD2-AF1240FD884F}" srcOrd="1" destOrd="0" presId="urn:microsoft.com/office/officeart/2009/3/layout/HorizontalOrganizationChart"/>
    <dgm:cxn modelId="{3239AB42-A690-4633-8E1C-F9AA6F60B0D8}" type="presParOf" srcId="{0F5DDB9A-7EB4-46BB-8978-338CAC558F89}" destId="{56669B99-6391-45C4-B003-1C62B85BC7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7DED-57B4-4E75-A53D-04A5044B328A}">
      <dsp:nvSpPr>
        <dsp:cNvPr id="0" name=""/>
        <dsp:cNvSpPr/>
      </dsp:nvSpPr>
      <dsp:spPr>
        <a:xfrm>
          <a:off x="3301737" y="1716355"/>
          <a:ext cx="2061994" cy="18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994" y="0"/>
              </a:lnTo>
              <a:lnTo>
                <a:pt x="2061994" y="184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D6524-4147-4A5E-BBA4-6D36ED1A6764}">
      <dsp:nvSpPr>
        <dsp:cNvPr id="0" name=""/>
        <dsp:cNvSpPr/>
      </dsp:nvSpPr>
      <dsp:spPr>
        <a:xfrm>
          <a:off x="3301737" y="1532249"/>
          <a:ext cx="2061994" cy="184106"/>
        </a:xfrm>
        <a:custGeom>
          <a:avLst/>
          <a:gdLst/>
          <a:ahLst/>
          <a:cxnLst/>
          <a:rect l="0" t="0" r="0" b="0"/>
          <a:pathLst>
            <a:path>
              <a:moveTo>
                <a:pt x="0" y="184106"/>
              </a:moveTo>
              <a:lnTo>
                <a:pt x="2061994" y="184106"/>
              </a:lnTo>
              <a:lnTo>
                <a:pt x="20619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3B662-2D22-40E9-9871-C7DDB5D307B1}">
      <dsp:nvSpPr>
        <dsp:cNvPr id="0" name=""/>
        <dsp:cNvSpPr/>
      </dsp:nvSpPr>
      <dsp:spPr>
        <a:xfrm>
          <a:off x="356031" y="481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err="1"/>
            <a:t>index.php</a:t>
          </a:r>
          <a:endParaRPr lang="en-MY" sz="3200" kern="1200" dirty="0"/>
        </a:p>
      </dsp:txBody>
      <dsp:txXfrm>
        <a:off x="356031" y="481"/>
        <a:ext cx="2945706" cy="898440"/>
      </dsp:txXfrm>
    </dsp:sp>
    <dsp:sp modelId="{6428163A-FBCE-4143-B42A-2CD98EAB9D1C}">
      <dsp:nvSpPr>
        <dsp:cNvPr id="0" name=""/>
        <dsp:cNvSpPr/>
      </dsp:nvSpPr>
      <dsp:spPr>
        <a:xfrm>
          <a:off x="356031" y="1267135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err="1"/>
            <a:t>page.php</a:t>
          </a:r>
          <a:endParaRPr lang="en-MY" sz="3200" kern="1200" dirty="0"/>
        </a:p>
      </dsp:txBody>
      <dsp:txXfrm>
        <a:off x="356031" y="1267135"/>
        <a:ext cx="2945706" cy="898440"/>
      </dsp:txXfrm>
    </dsp:sp>
    <dsp:sp modelId="{FB4E2408-535C-4D87-9486-4CEEA3D233BA}">
      <dsp:nvSpPr>
        <dsp:cNvPr id="0" name=""/>
        <dsp:cNvSpPr/>
      </dsp:nvSpPr>
      <dsp:spPr>
        <a:xfrm>
          <a:off x="3890879" y="633808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/>
            <a:t>pages/</a:t>
          </a:r>
          <a:r>
            <a:rPr lang="en-MY" sz="3200" kern="1200" dirty="0" err="1"/>
            <a:t>index.php</a:t>
          </a:r>
          <a:endParaRPr lang="en-MY" sz="3200" kern="1200" dirty="0"/>
        </a:p>
      </dsp:txBody>
      <dsp:txXfrm>
        <a:off x="3890879" y="633808"/>
        <a:ext cx="2945706" cy="898440"/>
      </dsp:txXfrm>
    </dsp:sp>
    <dsp:sp modelId="{001A3381-A790-4205-94F9-D312A20E87D4}">
      <dsp:nvSpPr>
        <dsp:cNvPr id="0" name=""/>
        <dsp:cNvSpPr/>
      </dsp:nvSpPr>
      <dsp:spPr>
        <a:xfrm>
          <a:off x="3890879" y="1900462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/>
            <a:t>pages/</a:t>
          </a:r>
          <a:r>
            <a:rPr lang="en-MY" sz="3200" kern="1200" dirty="0" err="1"/>
            <a:t>about.php</a:t>
          </a:r>
          <a:endParaRPr lang="en-MY" sz="3200" kern="1200" dirty="0"/>
        </a:p>
      </dsp:txBody>
      <dsp:txXfrm>
        <a:off x="3890879" y="1900462"/>
        <a:ext cx="2945706" cy="89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database model - db manipulate</a:t>
            </a:r>
            <a:endParaRPr lang="en-US"/>
          </a:p>
          <a:p>
            <a:r>
              <a:rPr lang="en-US"/>
              <a:t>non-database model - business logic</a:t>
            </a:r>
            <a:endParaRPr lang="en-US"/>
          </a:p>
          <a:p>
            <a:r>
              <a:rPr lang="en-US"/>
              <a:t>view - html / css / js , and display/interface logic</a:t>
            </a:r>
            <a:endParaRPr lang="en-US"/>
          </a:p>
          <a:p>
            <a:r>
              <a:rPr lang="en-US"/>
              <a:t>controller - as a middle man to link them, and also as a middle man between user and the application.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4952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ECEC-8237-4A66-BCA1-9ED838F97C3C}" type="datetimeFigureOut">
              <a:rPr lang="en-MY" smtClean="0"/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9D1F-7013-4C2F-866F-9AD744B07484}" type="slidenum">
              <a:rPr lang="en-MY" smtClean="0"/>
            </a:fld>
            <a:endParaRPr lang="en-M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decademy.com/courses/learn-php" TargetMode="External"/><Relationship Id="rId1" Type="http://schemas.openxmlformats.org/officeDocument/2006/relationships/hyperlink" Target="https://www.w3schools.com/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limframewor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PHP </a:t>
            </a:r>
            <a:r>
              <a:rPr lang="zh-CN" altLang="en-US" dirty="0"/>
              <a:t>基</a:t>
            </a:r>
            <a:r>
              <a:rPr lang="zh-CN" altLang="en-US" dirty="0" smtClean="0"/>
              <a:t>础速成班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2020-07-17 </a:t>
            </a:r>
            <a:r>
              <a:rPr lang="zh-CN" altLang="en-US" dirty="0" smtClean="0"/>
              <a:t>共思社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 </a:t>
            </a:r>
            <a:r>
              <a:rPr lang="en-US" altLang="zh-CN" dirty="0"/>
              <a:t>/ </a:t>
            </a:r>
            <a:r>
              <a:rPr lang="zh-CN" altLang="en-US" dirty="0"/>
              <a:t>练习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1"/>
              </a:rPr>
              <a:t>https://www.w3schools.com/php</a:t>
            </a:r>
            <a:endParaRPr lang="en-MY" dirty="0"/>
          </a:p>
          <a:p>
            <a:r>
              <a:rPr lang="en-MY" dirty="0">
                <a:hlinkClick r:id="rId2"/>
              </a:rPr>
              <a:t>https://www.codecademy.com/courses/learn-php</a:t>
            </a:r>
            <a:endParaRPr lang="en-M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6: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getcomposer.org</a:t>
            </a:r>
            <a:endParaRPr lang="en-US" dirty="0" smtClean="0"/>
          </a:p>
          <a:p>
            <a:r>
              <a:rPr lang="en-US" dirty="0" smtClean="0"/>
              <a:t>composer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composer require xxx/xxx</a:t>
            </a:r>
            <a:endParaRPr lang="en-US" dirty="0" smtClean="0"/>
          </a:p>
          <a:p>
            <a:r>
              <a:rPr lang="en-US" dirty="0" smtClean="0"/>
              <a:t>composer update</a:t>
            </a:r>
            <a:endParaRPr lang="en-US" dirty="0" smtClean="0"/>
          </a:p>
          <a:p>
            <a:r>
              <a:rPr lang="en-US" dirty="0" smtClean="0"/>
              <a:t>composer install</a:t>
            </a:r>
            <a:endParaRPr lang="en-US" dirty="0" smtClean="0"/>
          </a:p>
          <a:p>
            <a:r>
              <a:rPr lang="en-US" dirty="0" smtClean="0"/>
              <a:t>composer </a:t>
            </a:r>
            <a:r>
              <a:rPr lang="en-US" dirty="0" err="1" smtClean="0"/>
              <a:t>dumpautoload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7: </a:t>
            </a:r>
            <a:r>
              <a:rPr lang="zh-CN" altLang="en-US" dirty="0"/>
              <a:t>简易</a:t>
            </a:r>
            <a:r>
              <a:rPr lang="en-MY" dirty="0"/>
              <a:t> MVC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99692" y="2117176"/>
          <a:ext cx="7192617" cy="279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10609" y="5213307"/>
            <a:ext cx="15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controllers</a:t>
            </a:r>
            <a:endParaRPr lang="en-MY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86869" y="5205254"/>
            <a:ext cx="88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views</a:t>
            </a:r>
            <a:endParaRPr lang="en-MY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7: MVC</a:t>
            </a:r>
            <a:endParaRPr lang="en-MY" dirty="0"/>
          </a:p>
        </p:txBody>
      </p:sp>
      <p:pic>
        <p:nvPicPr>
          <p:cNvPr id="2052" name="Picture 4" descr="Model-View-Controller (MVC) | by Thereviewstories | Data Driven ...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基本上呢，不是 </a:t>
            </a:r>
            <a:r>
              <a:rPr lang="en-MY" altLang="zh-CN" dirty="0"/>
              <a:t>controller</a:t>
            </a:r>
            <a:r>
              <a:rPr lang="zh-CN" altLang="en-US" dirty="0"/>
              <a:t>，也不是 </a:t>
            </a:r>
            <a:r>
              <a:rPr lang="en-MY" altLang="zh-CN" dirty="0"/>
              <a:t>view </a:t>
            </a:r>
            <a:r>
              <a:rPr lang="zh-CN" altLang="en-US" dirty="0"/>
              <a:t>的 </a:t>
            </a:r>
            <a:r>
              <a:rPr lang="en-MY" altLang="zh-CN" dirty="0"/>
              <a:t>class</a:t>
            </a:r>
            <a:r>
              <a:rPr lang="zh-CN" altLang="en-US" dirty="0"/>
              <a:t>，都是 </a:t>
            </a:r>
            <a:r>
              <a:rPr lang="en-MY" altLang="zh-CN" dirty="0"/>
              <a:t>models</a:t>
            </a:r>
            <a:endParaRPr lang="en-M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</a:t>
            </a:r>
            <a:r>
              <a:rPr lang="en-MY" dirty="0" smtClean="0"/>
              <a:t>8: </a:t>
            </a:r>
            <a:r>
              <a:rPr lang="zh-CN" altLang="en-US" dirty="0" smtClean="0"/>
              <a:t>用 </a:t>
            </a:r>
            <a:r>
              <a:rPr lang="en-MY" dirty="0" err="1" smtClean="0"/>
              <a:t>Codeception</a:t>
            </a:r>
            <a:r>
              <a:rPr lang="en-MY" dirty="0" smtClean="0"/>
              <a:t> </a:t>
            </a:r>
            <a:r>
              <a:rPr lang="zh-CN" altLang="en-US" dirty="0" smtClean="0"/>
              <a:t>做 </a:t>
            </a:r>
            <a:r>
              <a:rPr lang="en-MY" dirty="0"/>
              <a:t>Unit Test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codeception.com</a:t>
            </a:r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8: Slim framework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create-project slim/</a:t>
            </a:r>
            <a:r>
              <a:rPr lang="en-MY" dirty="0" err="1"/>
              <a:t>slim-skeleton:dev-master</a:t>
            </a:r>
            <a:r>
              <a:rPr lang="en-MY" dirty="0"/>
              <a:t> lesson7</a:t>
            </a:r>
            <a:endParaRPr lang="en-MY" dirty="0"/>
          </a:p>
          <a:p>
            <a:endParaRPr lang="en-MY" dirty="0"/>
          </a:p>
          <a:p>
            <a:r>
              <a:rPr lang="en-MY" dirty="0"/>
              <a:t>Reference: </a:t>
            </a:r>
            <a:r>
              <a:rPr lang="en-MY" dirty="0">
                <a:hlinkClick r:id="rId1"/>
              </a:rPr>
              <a:t>http://www.slimframework.com/</a:t>
            </a:r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32245"/>
            <a:ext cx="12192000" cy="19228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PHP advantage and </a:t>
            </a:r>
            <a:r>
              <a:rPr lang="en-US" dirty="0" err="1" smtClean="0">
                <a:solidFill>
                  <a:schemeClr val="bg1"/>
                </a:solidFill>
              </a:rPr>
              <a:t>disavantage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6600" dirty="0" smtClean="0"/>
              <a:t>Flexible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 </a:t>
            </a:r>
            <a:r>
              <a:rPr lang="en-MY" altLang="zh-CN" dirty="0"/>
              <a:t>VS </a:t>
            </a:r>
            <a:r>
              <a:rPr lang="zh-CN" altLang="en-US" dirty="0"/>
              <a:t>客户端 </a:t>
            </a:r>
            <a:br>
              <a:rPr lang="en-MY" altLang="zh-CN" dirty="0"/>
            </a:br>
            <a:r>
              <a:rPr lang="en-MY" dirty="0"/>
              <a:t>Server side VS client side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24" y="2037746"/>
            <a:ext cx="7847753" cy="27825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1: </a:t>
            </a:r>
            <a:r>
              <a:rPr lang="en-US" altLang="zh-CN" dirty="0" smtClean="0"/>
              <a:t>Syntax +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type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zh-CN" dirty="0"/>
              <a:t>Comment </a:t>
            </a:r>
            <a:r>
              <a:rPr lang="zh-CN" altLang="en-US" dirty="0"/>
              <a:t>注释</a:t>
            </a:r>
            <a:endParaRPr lang="zh-CN" altLang="en-US" dirty="0"/>
          </a:p>
          <a:p>
            <a:r>
              <a:rPr lang="en-MY" altLang="zh-CN" dirty="0"/>
              <a:t>Variable </a:t>
            </a:r>
            <a:r>
              <a:rPr lang="zh-CN" altLang="en-US" dirty="0"/>
              <a:t>变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 scope</a:t>
            </a:r>
            <a:endParaRPr lang="zh-CN" altLang="en-US" dirty="0"/>
          </a:p>
          <a:p>
            <a:r>
              <a:rPr lang="en-MY" altLang="zh-CN" dirty="0"/>
              <a:t>String </a:t>
            </a:r>
            <a:r>
              <a:rPr lang="zh-CN" altLang="en-US" dirty="0"/>
              <a:t>字</a:t>
            </a:r>
            <a:r>
              <a:rPr lang="zh-CN" altLang="en-US" dirty="0" smtClean="0"/>
              <a:t>串（单引号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双引号）</a:t>
            </a:r>
            <a:endParaRPr lang="zh-CN" altLang="en-US" dirty="0"/>
          </a:p>
          <a:p>
            <a:r>
              <a:rPr lang="en-MY" altLang="zh-CN" dirty="0"/>
              <a:t>Concatenated string </a:t>
            </a:r>
            <a:r>
              <a:rPr lang="zh-CN" altLang="en-US" dirty="0"/>
              <a:t>串联字串</a:t>
            </a:r>
            <a:endParaRPr lang="zh-CN" altLang="en-US" dirty="0"/>
          </a:p>
          <a:p>
            <a:r>
              <a:rPr lang="en-MY" altLang="zh-CN" dirty="0"/>
              <a:t>Integer </a:t>
            </a:r>
            <a:r>
              <a:rPr lang="zh-CN" altLang="en-US" dirty="0"/>
              <a:t>数字</a:t>
            </a:r>
            <a:endParaRPr lang="zh-CN" altLang="en-US" dirty="0"/>
          </a:p>
          <a:p>
            <a:r>
              <a:rPr lang="en-MY" altLang="zh-CN" dirty="0"/>
              <a:t>Operator </a:t>
            </a:r>
            <a:r>
              <a:rPr lang="zh-CN" altLang="en-US" dirty="0"/>
              <a:t>运算符</a:t>
            </a:r>
            <a:endParaRPr lang="zh-CN" altLang="en-US" dirty="0"/>
          </a:p>
          <a:p>
            <a:r>
              <a:rPr lang="en-MY" altLang="zh-CN" dirty="0"/>
              <a:t>Constant </a:t>
            </a:r>
            <a:r>
              <a:rPr lang="zh-CN" altLang="en-US" dirty="0"/>
              <a:t>固定值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2: </a:t>
            </a:r>
            <a:r>
              <a:rPr lang="en-US" altLang="zh-CN" dirty="0"/>
              <a:t>Syntax +</a:t>
            </a:r>
            <a:r>
              <a:rPr lang="zh-CN" altLang="en-US" dirty="0"/>
              <a:t> </a:t>
            </a:r>
            <a:r>
              <a:rPr lang="en-US" altLang="zh-CN" dirty="0"/>
              <a:t>Data type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Comparison operators </a:t>
            </a:r>
            <a:r>
              <a:rPr lang="zh-CN" altLang="en-US" dirty="0"/>
              <a:t>比较运算符</a:t>
            </a:r>
            <a:endParaRPr lang="zh-CN" altLang="en-US" dirty="0"/>
          </a:p>
          <a:p>
            <a:r>
              <a:rPr lang="en-MY" dirty="0"/>
              <a:t>Function </a:t>
            </a:r>
            <a:r>
              <a:rPr lang="zh-CN" altLang="en-US" dirty="0"/>
              <a:t>函数</a:t>
            </a:r>
            <a:endParaRPr lang="zh-CN" altLang="en-US" dirty="0"/>
          </a:p>
          <a:p>
            <a:r>
              <a:rPr lang="en-MY" dirty="0"/>
              <a:t>Array </a:t>
            </a:r>
            <a:r>
              <a:rPr lang="zh-CN" altLang="en-US" dirty="0"/>
              <a:t>阵列</a:t>
            </a:r>
            <a:endParaRPr lang="zh-CN" altLang="en-US" dirty="0"/>
          </a:p>
          <a:p>
            <a:r>
              <a:rPr lang="en-MY" dirty="0"/>
              <a:t>Foreach loop </a:t>
            </a:r>
            <a:r>
              <a:rPr lang="zh-CN" altLang="en-US" dirty="0"/>
              <a:t>循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r>
              <a:rPr lang="en-US" dirty="0" smtClean="0"/>
              <a:t>Namespace </a:t>
            </a:r>
            <a:r>
              <a:rPr lang="zh-CN" altLang="en-US" dirty="0"/>
              <a:t>命名空间</a:t>
            </a:r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强弱类型 </a:t>
            </a:r>
            <a:r>
              <a:rPr lang="en-MY" dirty="0"/>
              <a:t>Strong typed VS Weak typed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0 == </a:t>
            </a:r>
            <a:r>
              <a:rPr lang="en-US" dirty="0" smtClean="0"/>
              <a:t>‘’</a:t>
            </a:r>
            <a:endParaRPr lang="en-US" dirty="0" smtClean="0"/>
          </a:p>
          <a:p>
            <a:r>
              <a:rPr lang="en-US" dirty="0" smtClean="0"/>
              <a:t>1 !=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 smtClean="0"/>
          </a:p>
          <a:p>
            <a:r>
              <a:rPr lang="en-MY" dirty="0"/>
              <a:t>t</a:t>
            </a:r>
            <a:r>
              <a:rPr lang="en-MY" dirty="0" smtClean="0"/>
              <a:t>rue == ‘</a:t>
            </a:r>
            <a:r>
              <a:rPr lang="en-MY" dirty="0" err="1" smtClean="0"/>
              <a:t>abc</a:t>
            </a:r>
            <a:r>
              <a:rPr lang="en-MY" dirty="0" smtClean="0"/>
              <a:t>’</a:t>
            </a:r>
            <a:endParaRPr lang="en-MY" dirty="0" smtClean="0"/>
          </a:p>
          <a:p>
            <a:r>
              <a:rPr lang="en-MY" dirty="0" smtClean="0"/>
              <a:t>empty(‘0’) == </a:t>
            </a:r>
            <a:r>
              <a:rPr lang="en-US" altLang="zh-CN" dirty="0" smtClean="0"/>
              <a:t>true</a:t>
            </a:r>
            <a:endParaRPr lang="en-US" altLang="zh-CN" dirty="0" smtClean="0"/>
          </a:p>
          <a:p>
            <a:r>
              <a:rPr lang="en-MY" dirty="0"/>
              <a:t>empty</a:t>
            </a:r>
            <a:r>
              <a:rPr lang="en-MY" dirty="0" smtClean="0"/>
              <a:t>(‘ ’) == false </a:t>
            </a:r>
            <a:r>
              <a:rPr lang="zh-CN" altLang="en-US" dirty="0" smtClean="0"/>
              <a:t>（因为引号中间有空格）</a:t>
            </a:r>
            <a:r>
              <a:rPr lang="en-MY" dirty="0" smtClean="0"/>
              <a:t> </a:t>
            </a: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4: PHP </a:t>
            </a:r>
            <a:r>
              <a:rPr lang="zh-CN" altLang="en-US" dirty="0"/>
              <a:t>表格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>
                <a:solidFill>
                  <a:srgbClr val="C00000"/>
                </a:solidFill>
              </a:rPr>
              <a:t>$_REQUEST</a:t>
            </a:r>
            <a:endParaRPr lang="en-MY" b="1" dirty="0">
              <a:solidFill>
                <a:srgbClr val="C00000"/>
              </a:solidFill>
            </a:endParaRPr>
          </a:p>
          <a:p>
            <a:r>
              <a:rPr lang="en-MY" b="1" dirty="0">
                <a:solidFill>
                  <a:srgbClr val="C00000"/>
                </a:solidFill>
              </a:rPr>
              <a:t>$_POST</a:t>
            </a:r>
            <a:endParaRPr lang="en-MY" b="1" dirty="0">
              <a:solidFill>
                <a:srgbClr val="C00000"/>
              </a:solidFill>
            </a:endParaRPr>
          </a:p>
          <a:p>
            <a:r>
              <a:rPr lang="en-MY" b="1" dirty="0">
                <a:solidFill>
                  <a:srgbClr val="C00000"/>
                </a:solidFill>
              </a:rPr>
              <a:t>$_GET</a:t>
            </a:r>
            <a:endParaRPr lang="en-MY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MY" b="1">
                <a:solidFill>
                  <a:srgbClr val="C00000"/>
                </a:solidFill>
              </a:rPr>
              <a:t>$_FILES</a:t>
            </a:r>
            <a:endParaRPr lang="en-MY" b="1">
              <a:solidFill>
                <a:srgbClr val="C00000"/>
              </a:solidFill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PHP </a:t>
            </a:r>
            <a:r>
              <a:rPr lang="zh-CN" altLang="en-US" dirty="0"/>
              <a:t>特别变数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$GLOBALS</a:t>
            </a:r>
            <a:endParaRPr lang="en-MY" dirty="0"/>
          </a:p>
          <a:p>
            <a:r>
              <a:rPr lang="en-MY" dirty="0"/>
              <a:t>$_SERVER</a:t>
            </a:r>
            <a:endParaRPr lang="en-MY" dirty="0"/>
          </a:p>
          <a:p>
            <a:r>
              <a:rPr lang="en-MY" b="1" dirty="0">
                <a:solidFill>
                  <a:srgbClr val="C00000"/>
                </a:solidFill>
              </a:rPr>
              <a:t>$_REQUEST</a:t>
            </a:r>
            <a:endParaRPr lang="en-MY" b="1" dirty="0">
              <a:solidFill>
                <a:srgbClr val="C00000"/>
              </a:solidFill>
            </a:endParaRPr>
          </a:p>
          <a:p>
            <a:r>
              <a:rPr lang="en-MY" b="1" dirty="0">
                <a:solidFill>
                  <a:srgbClr val="C00000"/>
                </a:solidFill>
              </a:rPr>
              <a:t>$_POST</a:t>
            </a:r>
            <a:endParaRPr lang="en-MY" b="1" dirty="0">
              <a:solidFill>
                <a:srgbClr val="C00000"/>
              </a:solidFill>
            </a:endParaRPr>
          </a:p>
          <a:p>
            <a:r>
              <a:rPr lang="en-MY" b="1" dirty="0">
                <a:solidFill>
                  <a:srgbClr val="C00000"/>
                </a:solidFill>
              </a:rPr>
              <a:t>$_GET</a:t>
            </a:r>
            <a:endParaRPr lang="en-MY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MY" b="1" dirty="0">
                <a:solidFill>
                  <a:srgbClr val="C00000"/>
                </a:solidFill>
              </a:rPr>
              <a:t>$_FILES</a:t>
            </a:r>
            <a:endParaRPr lang="en-MY" b="1" dirty="0">
              <a:solidFill>
                <a:srgbClr val="C00000"/>
              </a:solidFill>
            </a:endParaRPr>
          </a:p>
          <a:p>
            <a:r>
              <a:rPr lang="en-MY" dirty="0"/>
              <a:t>$_ENV</a:t>
            </a:r>
            <a:endParaRPr lang="en-MY" dirty="0"/>
          </a:p>
          <a:p>
            <a:r>
              <a:rPr lang="en-MY" b="1" dirty="0">
                <a:solidFill>
                  <a:srgbClr val="C00000"/>
                </a:solidFill>
              </a:rPr>
              <a:t>$_COOKIE</a:t>
            </a:r>
            <a:endParaRPr lang="en-MY" b="1" dirty="0">
              <a:solidFill>
                <a:srgbClr val="C00000"/>
              </a:solidFill>
            </a:endParaRPr>
          </a:p>
          <a:p>
            <a:r>
              <a:rPr lang="en-MY" b="1" dirty="0">
                <a:solidFill>
                  <a:srgbClr val="C00000"/>
                </a:solidFill>
              </a:rPr>
              <a:t>$_SESSION</a:t>
            </a:r>
            <a:endParaRPr lang="en-MY" b="1" dirty="0">
              <a:solidFill>
                <a:srgbClr val="C00000"/>
              </a:solidFill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5: </a:t>
            </a:r>
            <a:r>
              <a:rPr lang="zh-CN" altLang="en-US" dirty="0" smtClean="0"/>
              <a:t>类与特性 </a:t>
            </a:r>
            <a:r>
              <a:rPr lang="en-US" altLang="zh-CN" dirty="0" smtClean="0"/>
              <a:t>Class &amp; 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Presentation</Application>
  <PresentationFormat>Custom</PresentationFormat>
  <Paragraphs>93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Calibri Light</vt:lpstr>
      <vt:lpstr>DengXian Light</vt:lpstr>
      <vt:lpstr>DengXian</vt:lpstr>
      <vt:lpstr>Microsoft YaHei</vt:lpstr>
      <vt:lpstr>Arial Unicode MS</vt:lpstr>
      <vt:lpstr>Office Theme</vt:lpstr>
      <vt:lpstr>PHP 基础速成班</vt:lpstr>
      <vt:lpstr>PHP advantage and disavantage</vt:lpstr>
      <vt:lpstr>服务器端 VS 客户端  Server side VS client side</vt:lpstr>
      <vt:lpstr>Chapter 1: Syntax + Data type</vt:lpstr>
      <vt:lpstr>Chapter 2: Syntax + Data type </vt:lpstr>
      <vt:lpstr>强弱类型 Strong typed VS Weak typed</vt:lpstr>
      <vt:lpstr>Chapter 4: PHP 表格</vt:lpstr>
      <vt:lpstr>PHP 特别变数</vt:lpstr>
      <vt:lpstr>Chapter 5: 类与特性 Class &amp; Trait</vt:lpstr>
      <vt:lpstr>复习 / 练习</vt:lpstr>
      <vt:lpstr>Chapter 6: Composer</vt:lpstr>
      <vt:lpstr>Chapter 7: 简易 MVC</vt:lpstr>
      <vt:lpstr>Chapter 7: MVC</vt:lpstr>
      <vt:lpstr>Chapter 8: 用 Codeception 做 Unit Test </vt:lpstr>
      <vt:lpstr>Chapter 8: Slim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Yang Ch'ng</dc:creator>
  <cp:lastModifiedBy>chy19</cp:lastModifiedBy>
  <cp:revision>44</cp:revision>
  <dcterms:created xsi:type="dcterms:W3CDTF">2020-07-09T06:09:00Z</dcterms:created>
  <dcterms:modified xsi:type="dcterms:W3CDTF">2020-11-24T15:21:40Z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