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1" r:id="rId4"/>
    <p:sldId id="262" r:id="rId5"/>
    <p:sldId id="263" r:id="rId6"/>
    <p:sldId id="260" r:id="rId7"/>
    <p:sldId id="259" r:id="rId8"/>
    <p:sldId id="257" r:id="rId9"/>
    <p:sldId id="269" r:id="rId10"/>
    <p:sldId id="258" r:id="rId11"/>
    <p:sldId id="270" r:id="rId12"/>
    <p:sldId id="265" r:id="rId13"/>
    <p:sldId id="266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2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A49B0-52B0-4327-816D-59DD2E4D54D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34D89DC-85D2-4D73-A67B-ABD3F243F7D2}">
      <dgm:prSet phldrT="[Text]"/>
      <dgm:spPr/>
      <dgm:t>
        <a:bodyPr/>
        <a:lstStyle/>
        <a:p>
          <a:r>
            <a:rPr lang="en-MY" dirty="0" err="1"/>
            <a:t>index.php</a:t>
          </a:r>
          <a:endParaRPr lang="en-MY" dirty="0"/>
        </a:p>
      </dgm:t>
    </dgm:pt>
    <dgm:pt modelId="{5DDE46AC-B9EB-46F2-9959-983028D3E655}" type="parTrans" cxnId="{FA418DB0-9271-4600-A8D4-69DC5201A14C}">
      <dgm:prSet/>
      <dgm:spPr/>
      <dgm:t>
        <a:bodyPr/>
        <a:lstStyle/>
        <a:p>
          <a:endParaRPr lang="en-MY"/>
        </a:p>
      </dgm:t>
    </dgm:pt>
    <dgm:pt modelId="{625D0843-2953-4857-AE65-2C4AB558815E}" type="sibTrans" cxnId="{FA418DB0-9271-4600-A8D4-69DC5201A14C}">
      <dgm:prSet/>
      <dgm:spPr/>
      <dgm:t>
        <a:bodyPr/>
        <a:lstStyle/>
        <a:p>
          <a:endParaRPr lang="en-MY"/>
        </a:p>
      </dgm:t>
    </dgm:pt>
    <dgm:pt modelId="{08513E77-8ABB-4835-B701-F050998FB551}" type="asst">
      <dgm:prSet phldrT="[Text]"/>
      <dgm:spPr/>
      <dgm:t>
        <a:bodyPr/>
        <a:lstStyle/>
        <a:p>
          <a:r>
            <a:rPr lang="en-MY" dirty="0"/>
            <a:t>pages/</a:t>
          </a:r>
          <a:r>
            <a:rPr lang="en-MY" dirty="0" err="1"/>
            <a:t>index.php</a:t>
          </a:r>
          <a:endParaRPr lang="en-MY" dirty="0"/>
        </a:p>
      </dgm:t>
    </dgm:pt>
    <dgm:pt modelId="{C35AB16D-88EF-492A-83C3-CE77BD56BE6B}" type="parTrans" cxnId="{DB8814B8-AABD-4C6F-9BB1-AF0093C064DC}">
      <dgm:prSet/>
      <dgm:spPr/>
      <dgm:t>
        <a:bodyPr/>
        <a:lstStyle/>
        <a:p>
          <a:endParaRPr lang="en-MY"/>
        </a:p>
      </dgm:t>
    </dgm:pt>
    <dgm:pt modelId="{C0D60DDB-9EB1-41D3-BE8E-2867EF94118C}" type="sibTrans" cxnId="{DB8814B8-AABD-4C6F-9BB1-AF0093C064DC}">
      <dgm:prSet/>
      <dgm:spPr/>
      <dgm:t>
        <a:bodyPr/>
        <a:lstStyle/>
        <a:p>
          <a:endParaRPr lang="en-MY"/>
        </a:p>
      </dgm:t>
    </dgm:pt>
    <dgm:pt modelId="{FFA22A60-4309-46C2-828B-EADFED028A56}">
      <dgm:prSet phldrT="[Text]"/>
      <dgm:spPr/>
      <dgm:t>
        <a:bodyPr/>
        <a:lstStyle/>
        <a:p>
          <a:r>
            <a:rPr lang="en-MY" dirty="0" err="1"/>
            <a:t>page.php</a:t>
          </a:r>
          <a:endParaRPr lang="en-MY" dirty="0"/>
        </a:p>
      </dgm:t>
    </dgm:pt>
    <dgm:pt modelId="{22D94BAB-2084-49E4-9691-3B5CA429BB95}" type="parTrans" cxnId="{5CC13776-412D-4324-BB96-BCD75DD5CEA0}">
      <dgm:prSet/>
      <dgm:spPr/>
      <dgm:t>
        <a:bodyPr/>
        <a:lstStyle/>
        <a:p>
          <a:endParaRPr lang="en-MY"/>
        </a:p>
      </dgm:t>
    </dgm:pt>
    <dgm:pt modelId="{13E34DBD-1007-4DE1-9088-7D35549FC499}" type="sibTrans" cxnId="{5CC13776-412D-4324-BB96-BCD75DD5CEA0}">
      <dgm:prSet/>
      <dgm:spPr/>
      <dgm:t>
        <a:bodyPr/>
        <a:lstStyle/>
        <a:p>
          <a:endParaRPr lang="en-MY"/>
        </a:p>
      </dgm:t>
    </dgm:pt>
    <dgm:pt modelId="{2B053B0D-D63A-4079-9049-BC52A79F727A}" type="asst">
      <dgm:prSet phldrT="[Text]"/>
      <dgm:spPr/>
      <dgm:t>
        <a:bodyPr/>
        <a:lstStyle/>
        <a:p>
          <a:r>
            <a:rPr lang="en-MY" dirty="0"/>
            <a:t>pages/</a:t>
          </a:r>
          <a:r>
            <a:rPr lang="en-MY" dirty="0" err="1"/>
            <a:t>about.php</a:t>
          </a:r>
          <a:endParaRPr lang="en-MY" dirty="0"/>
        </a:p>
      </dgm:t>
    </dgm:pt>
    <dgm:pt modelId="{A5550148-35B3-4DDA-AB05-E55FAB8953FF}" type="parTrans" cxnId="{DEBF0C57-0940-4856-8CEF-6B6C6330A14E}">
      <dgm:prSet/>
      <dgm:spPr/>
      <dgm:t>
        <a:bodyPr/>
        <a:lstStyle/>
        <a:p>
          <a:endParaRPr lang="en-MY"/>
        </a:p>
      </dgm:t>
    </dgm:pt>
    <dgm:pt modelId="{DFEB8992-88CC-4C76-A287-67C118E80AEB}" type="sibTrans" cxnId="{DEBF0C57-0940-4856-8CEF-6B6C6330A14E}">
      <dgm:prSet/>
      <dgm:spPr/>
      <dgm:t>
        <a:bodyPr/>
        <a:lstStyle/>
        <a:p>
          <a:endParaRPr lang="en-MY"/>
        </a:p>
      </dgm:t>
    </dgm:pt>
    <dgm:pt modelId="{F7A65510-0CAE-4297-A16C-D38CB76D049B}" type="pres">
      <dgm:prSet presAssocID="{A61A49B0-52B0-4327-816D-59DD2E4D54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2EE13F-A74C-424F-957E-E60E127054DC}" type="pres">
      <dgm:prSet presAssocID="{B34D89DC-85D2-4D73-A67B-ABD3F243F7D2}" presName="hierRoot1" presStyleCnt="0">
        <dgm:presLayoutVars>
          <dgm:hierBranch val="init"/>
        </dgm:presLayoutVars>
      </dgm:prSet>
      <dgm:spPr/>
    </dgm:pt>
    <dgm:pt modelId="{99DC2D0D-B474-4C19-A3BD-CD9E313660CB}" type="pres">
      <dgm:prSet presAssocID="{B34D89DC-85D2-4D73-A67B-ABD3F243F7D2}" presName="rootComposite1" presStyleCnt="0"/>
      <dgm:spPr/>
    </dgm:pt>
    <dgm:pt modelId="{8B43B662-2D22-40E9-9871-C7DDB5D307B1}" type="pres">
      <dgm:prSet presAssocID="{B34D89DC-85D2-4D73-A67B-ABD3F243F7D2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C3274D-E41D-4113-9414-EE576D264D2E}" type="pres">
      <dgm:prSet presAssocID="{B34D89DC-85D2-4D73-A67B-ABD3F243F7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B4598AE-0627-47AA-979F-F279AA4DEB90}" type="pres">
      <dgm:prSet presAssocID="{B34D89DC-85D2-4D73-A67B-ABD3F243F7D2}" presName="hierChild2" presStyleCnt="0"/>
      <dgm:spPr/>
    </dgm:pt>
    <dgm:pt modelId="{4677FA5D-9E7D-458B-8AB7-C3413C7D1D37}" type="pres">
      <dgm:prSet presAssocID="{B34D89DC-85D2-4D73-A67B-ABD3F243F7D2}" presName="hierChild3" presStyleCnt="0"/>
      <dgm:spPr/>
    </dgm:pt>
    <dgm:pt modelId="{BE6A5041-AD7A-422F-84F2-B56ECAD68D09}" type="pres">
      <dgm:prSet presAssocID="{FFA22A60-4309-46C2-828B-EADFED028A56}" presName="hierRoot1" presStyleCnt="0">
        <dgm:presLayoutVars>
          <dgm:hierBranch val="init"/>
        </dgm:presLayoutVars>
      </dgm:prSet>
      <dgm:spPr/>
    </dgm:pt>
    <dgm:pt modelId="{DA78ADE8-F94E-4430-AE42-18EC1FFE8A08}" type="pres">
      <dgm:prSet presAssocID="{FFA22A60-4309-46C2-828B-EADFED028A56}" presName="rootComposite1" presStyleCnt="0"/>
      <dgm:spPr/>
    </dgm:pt>
    <dgm:pt modelId="{6428163A-FBCE-4143-B42A-2CD98EAB9D1C}" type="pres">
      <dgm:prSet presAssocID="{FFA22A60-4309-46C2-828B-EADFED028A56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E914BD-A972-4933-8273-F9533C8C3A28}" type="pres">
      <dgm:prSet presAssocID="{FFA22A60-4309-46C2-828B-EADFED028A5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9B7497B-642A-45E3-AB49-703985A721A3}" type="pres">
      <dgm:prSet presAssocID="{FFA22A60-4309-46C2-828B-EADFED028A56}" presName="hierChild2" presStyleCnt="0"/>
      <dgm:spPr/>
    </dgm:pt>
    <dgm:pt modelId="{5CE77798-356B-466E-9FD6-5E4CFC545232}" type="pres">
      <dgm:prSet presAssocID="{FFA22A60-4309-46C2-828B-EADFED028A56}" presName="hierChild3" presStyleCnt="0"/>
      <dgm:spPr/>
    </dgm:pt>
    <dgm:pt modelId="{717D6524-4147-4A5E-BBA4-6D36ED1A6764}" type="pres">
      <dgm:prSet presAssocID="{C35AB16D-88EF-492A-83C3-CE77BD56BE6B}" presName="Name115" presStyleLbl="parChTrans1D2" presStyleIdx="0" presStyleCnt="2"/>
      <dgm:spPr/>
      <dgm:t>
        <a:bodyPr/>
        <a:lstStyle/>
        <a:p>
          <a:endParaRPr lang="en-US"/>
        </a:p>
      </dgm:t>
    </dgm:pt>
    <dgm:pt modelId="{09FD8AE9-6B4C-4E85-9B0C-2B227134FFA0}" type="pres">
      <dgm:prSet presAssocID="{08513E77-8ABB-4835-B701-F050998FB551}" presName="hierRoot3" presStyleCnt="0">
        <dgm:presLayoutVars>
          <dgm:hierBranch val="init"/>
        </dgm:presLayoutVars>
      </dgm:prSet>
      <dgm:spPr/>
    </dgm:pt>
    <dgm:pt modelId="{8AD5B91B-C345-452D-B909-01907A883F07}" type="pres">
      <dgm:prSet presAssocID="{08513E77-8ABB-4835-B701-F050998FB551}" presName="rootComposite3" presStyleCnt="0"/>
      <dgm:spPr/>
    </dgm:pt>
    <dgm:pt modelId="{FB4E2408-535C-4D87-9486-4CEEA3D233BA}" type="pres">
      <dgm:prSet presAssocID="{08513E77-8ABB-4835-B701-F050998FB551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9E724-E0C6-41F6-82F1-093DD41F6A7E}" type="pres">
      <dgm:prSet presAssocID="{08513E77-8ABB-4835-B701-F050998FB551}" presName="rootConnector3" presStyleLbl="asst1" presStyleIdx="0" presStyleCnt="2"/>
      <dgm:spPr/>
      <dgm:t>
        <a:bodyPr/>
        <a:lstStyle/>
        <a:p>
          <a:endParaRPr lang="en-US"/>
        </a:p>
      </dgm:t>
    </dgm:pt>
    <dgm:pt modelId="{1BE03276-8BD2-4147-83E8-2E25856D8F07}" type="pres">
      <dgm:prSet presAssocID="{08513E77-8ABB-4835-B701-F050998FB551}" presName="hierChild6" presStyleCnt="0"/>
      <dgm:spPr/>
    </dgm:pt>
    <dgm:pt modelId="{280B0A78-69A9-481D-9F67-44C96EE38F95}" type="pres">
      <dgm:prSet presAssocID="{08513E77-8ABB-4835-B701-F050998FB551}" presName="hierChild7" presStyleCnt="0"/>
      <dgm:spPr/>
    </dgm:pt>
    <dgm:pt modelId="{133A7DED-57B4-4E75-A53D-04A5044B328A}" type="pres">
      <dgm:prSet presAssocID="{A5550148-35B3-4DDA-AB05-E55FAB8953FF}" presName="Name115" presStyleLbl="parChTrans1D2" presStyleIdx="1" presStyleCnt="2"/>
      <dgm:spPr/>
      <dgm:t>
        <a:bodyPr/>
        <a:lstStyle/>
        <a:p>
          <a:endParaRPr lang="en-US"/>
        </a:p>
      </dgm:t>
    </dgm:pt>
    <dgm:pt modelId="{0F5DDB9A-7EB4-46BB-8978-338CAC558F89}" type="pres">
      <dgm:prSet presAssocID="{2B053B0D-D63A-4079-9049-BC52A79F727A}" presName="hierRoot3" presStyleCnt="0">
        <dgm:presLayoutVars>
          <dgm:hierBranch val="init"/>
        </dgm:presLayoutVars>
      </dgm:prSet>
      <dgm:spPr/>
    </dgm:pt>
    <dgm:pt modelId="{4F4B624A-6577-4329-BF53-EF43BA5492E8}" type="pres">
      <dgm:prSet presAssocID="{2B053B0D-D63A-4079-9049-BC52A79F727A}" presName="rootComposite3" presStyleCnt="0"/>
      <dgm:spPr/>
    </dgm:pt>
    <dgm:pt modelId="{001A3381-A790-4205-94F9-D312A20E87D4}" type="pres">
      <dgm:prSet presAssocID="{2B053B0D-D63A-4079-9049-BC52A79F727A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4EF33-B83F-4CC7-B424-C04218DA9C2E}" type="pres">
      <dgm:prSet presAssocID="{2B053B0D-D63A-4079-9049-BC52A79F727A}" presName="rootConnector3" presStyleLbl="asst1" presStyleIdx="1" presStyleCnt="2"/>
      <dgm:spPr/>
      <dgm:t>
        <a:bodyPr/>
        <a:lstStyle/>
        <a:p>
          <a:endParaRPr lang="en-US"/>
        </a:p>
      </dgm:t>
    </dgm:pt>
    <dgm:pt modelId="{E32C99D5-22CB-4D7A-BFD2-AF1240FD884F}" type="pres">
      <dgm:prSet presAssocID="{2B053B0D-D63A-4079-9049-BC52A79F727A}" presName="hierChild6" presStyleCnt="0"/>
      <dgm:spPr/>
    </dgm:pt>
    <dgm:pt modelId="{56669B99-6391-45C4-B003-1C62B85BC7FD}" type="pres">
      <dgm:prSet presAssocID="{2B053B0D-D63A-4079-9049-BC52A79F727A}" presName="hierChild7" presStyleCnt="0"/>
      <dgm:spPr/>
    </dgm:pt>
  </dgm:ptLst>
  <dgm:cxnLst>
    <dgm:cxn modelId="{F60C9061-A020-4C48-B403-F8D577B314B0}" type="presOf" srcId="{FFA22A60-4309-46C2-828B-EADFED028A56}" destId="{6428163A-FBCE-4143-B42A-2CD98EAB9D1C}" srcOrd="0" destOrd="0" presId="urn:microsoft.com/office/officeart/2009/3/layout/HorizontalOrganizationChart"/>
    <dgm:cxn modelId="{8CD75FDE-4F71-4DA0-A02A-041CCA37E850}" type="presOf" srcId="{B34D89DC-85D2-4D73-A67B-ABD3F243F7D2}" destId="{29C3274D-E41D-4113-9414-EE576D264D2E}" srcOrd="1" destOrd="0" presId="urn:microsoft.com/office/officeart/2009/3/layout/HorizontalOrganizationChart"/>
    <dgm:cxn modelId="{7A39B2EE-1BB6-4094-802F-4B53E46B617B}" type="presOf" srcId="{08513E77-8ABB-4835-B701-F050998FB551}" destId="{A579E724-E0C6-41F6-82F1-093DD41F6A7E}" srcOrd="1" destOrd="0" presId="urn:microsoft.com/office/officeart/2009/3/layout/HorizontalOrganizationChart"/>
    <dgm:cxn modelId="{B65EA6DB-667B-496D-8698-E467F9293674}" type="presOf" srcId="{C35AB16D-88EF-492A-83C3-CE77BD56BE6B}" destId="{717D6524-4147-4A5E-BBA4-6D36ED1A6764}" srcOrd="0" destOrd="0" presId="urn:microsoft.com/office/officeart/2009/3/layout/HorizontalOrganizationChart"/>
    <dgm:cxn modelId="{5CC13776-412D-4324-BB96-BCD75DD5CEA0}" srcId="{A61A49B0-52B0-4327-816D-59DD2E4D54D2}" destId="{FFA22A60-4309-46C2-828B-EADFED028A56}" srcOrd="1" destOrd="0" parTransId="{22D94BAB-2084-49E4-9691-3B5CA429BB95}" sibTransId="{13E34DBD-1007-4DE1-9088-7D35549FC499}"/>
    <dgm:cxn modelId="{45D1C4F2-0736-46AE-89A7-88F0E2385CD7}" type="presOf" srcId="{B34D89DC-85D2-4D73-A67B-ABD3F243F7D2}" destId="{8B43B662-2D22-40E9-9871-C7DDB5D307B1}" srcOrd="0" destOrd="0" presId="urn:microsoft.com/office/officeart/2009/3/layout/HorizontalOrganizationChart"/>
    <dgm:cxn modelId="{DB8814B8-AABD-4C6F-9BB1-AF0093C064DC}" srcId="{FFA22A60-4309-46C2-828B-EADFED028A56}" destId="{08513E77-8ABB-4835-B701-F050998FB551}" srcOrd="0" destOrd="0" parTransId="{C35AB16D-88EF-492A-83C3-CE77BD56BE6B}" sibTransId="{C0D60DDB-9EB1-41D3-BE8E-2867EF94118C}"/>
    <dgm:cxn modelId="{E84FEBA9-53FD-4D2D-A970-705883D3102D}" type="presOf" srcId="{2B053B0D-D63A-4079-9049-BC52A79F727A}" destId="{D884EF33-B83F-4CC7-B424-C04218DA9C2E}" srcOrd="1" destOrd="0" presId="urn:microsoft.com/office/officeart/2009/3/layout/HorizontalOrganizationChart"/>
    <dgm:cxn modelId="{410AE5FB-D80C-41E4-BF7A-5F5293941781}" type="presOf" srcId="{08513E77-8ABB-4835-B701-F050998FB551}" destId="{FB4E2408-535C-4D87-9486-4CEEA3D233BA}" srcOrd="0" destOrd="0" presId="urn:microsoft.com/office/officeart/2009/3/layout/HorizontalOrganizationChart"/>
    <dgm:cxn modelId="{FA418DB0-9271-4600-A8D4-69DC5201A14C}" srcId="{A61A49B0-52B0-4327-816D-59DD2E4D54D2}" destId="{B34D89DC-85D2-4D73-A67B-ABD3F243F7D2}" srcOrd="0" destOrd="0" parTransId="{5DDE46AC-B9EB-46F2-9959-983028D3E655}" sibTransId="{625D0843-2953-4857-AE65-2C4AB558815E}"/>
    <dgm:cxn modelId="{7E5E233A-60C0-4D21-9AA2-63E26AF6EA2E}" type="presOf" srcId="{2B053B0D-D63A-4079-9049-BC52A79F727A}" destId="{001A3381-A790-4205-94F9-D312A20E87D4}" srcOrd="0" destOrd="0" presId="urn:microsoft.com/office/officeart/2009/3/layout/HorizontalOrganizationChart"/>
    <dgm:cxn modelId="{DEBF0C57-0940-4856-8CEF-6B6C6330A14E}" srcId="{FFA22A60-4309-46C2-828B-EADFED028A56}" destId="{2B053B0D-D63A-4079-9049-BC52A79F727A}" srcOrd="1" destOrd="0" parTransId="{A5550148-35B3-4DDA-AB05-E55FAB8953FF}" sibTransId="{DFEB8992-88CC-4C76-A287-67C118E80AEB}"/>
    <dgm:cxn modelId="{206AD0F0-96CF-4DCF-8486-557D9595CA5E}" type="presOf" srcId="{A5550148-35B3-4DDA-AB05-E55FAB8953FF}" destId="{133A7DED-57B4-4E75-A53D-04A5044B328A}" srcOrd="0" destOrd="0" presId="urn:microsoft.com/office/officeart/2009/3/layout/HorizontalOrganizationChart"/>
    <dgm:cxn modelId="{FDED7710-A46A-4883-8812-D87A5F93128A}" type="presOf" srcId="{A61A49B0-52B0-4327-816D-59DD2E4D54D2}" destId="{F7A65510-0CAE-4297-A16C-D38CB76D049B}" srcOrd="0" destOrd="0" presId="urn:microsoft.com/office/officeart/2009/3/layout/HorizontalOrganizationChart"/>
    <dgm:cxn modelId="{3AE012E6-FB5E-44B6-80D7-242BB485A44C}" type="presOf" srcId="{FFA22A60-4309-46C2-828B-EADFED028A56}" destId="{9AE914BD-A972-4933-8273-F9533C8C3A28}" srcOrd="1" destOrd="0" presId="urn:microsoft.com/office/officeart/2009/3/layout/HorizontalOrganizationChart"/>
    <dgm:cxn modelId="{9B3117F7-8A7F-4358-84D4-89C90394DC22}" type="presParOf" srcId="{F7A65510-0CAE-4297-A16C-D38CB76D049B}" destId="{C92EE13F-A74C-424F-957E-E60E127054DC}" srcOrd="0" destOrd="0" presId="urn:microsoft.com/office/officeart/2009/3/layout/HorizontalOrganizationChart"/>
    <dgm:cxn modelId="{D5AD3FA3-C55A-4E10-8918-96AD38058E99}" type="presParOf" srcId="{C92EE13F-A74C-424F-957E-E60E127054DC}" destId="{99DC2D0D-B474-4C19-A3BD-CD9E313660CB}" srcOrd="0" destOrd="0" presId="urn:microsoft.com/office/officeart/2009/3/layout/HorizontalOrganizationChart"/>
    <dgm:cxn modelId="{ACD73283-D204-4478-A0A6-B9F023DF400E}" type="presParOf" srcId="{99DC2D0D-B474-4C19-A3BD-CD9E313660CB}" destId="{8B43B662-2D22-40E9-9871-C7DDB5D307B1}" srcOrd="0" destOrd="0" presId="urn:microsoft.com/office/officeart/2009/3/layout/HorizontalOrganizationChart"/>
    <dgm:cxn modelId="{D6374B7C-0B7D-4295-84AD-B563EB32A110}" type="presParOf" srcId="{99DC2D0D-B474-4C19-A3BD-CD9E313660CB}" destId="{29C3274D-E41D-4113-9414-EE576D264D2E}" srcOrd="1" destOrd="0" presId="urn:microsoft.com/office/officeart/2009/3/layout/HorizontalOrganizationChart"/>
    <dgm:cxn modelId="{1693EF3C-5BAA-4D62-A424-348DFEFB766D}" type="presParOf" srcId="{C92EE13F-A74C-424F-957E-E60E127054DC}" destId="{5B4598AE-0627-47AA-979F-F279AA4DEB90}" srcOrd="1" destOrd="0" presId="urn:microsoft.com/office/officeart/2009/3/layout/HorizontalOrganizationChart"/>
    <dgm:cxn modelId="{3A5FB020-59F8-4237-A697-40F8A14C68D9}" type="presParOf" srcId="{C92EE13F-A74C-424F-957E-E60E127054DC}" destId="{4677FA5D-9E7D-458B-8AB7-C3413C7D1D37}" srcOrd="2" destOrd="0" presId="urn:microsoft.com/office/officeart/2009/3/layout/HorizontalOrganizationChart"/>
    <dgm:cxn modelId="{FC6E42D0-205B-43A3-B146-7F736C4D6FF6}" type="presParOf" srcId="{F7A65510-0CAE-4297-A16C-D38CB76D049B}" destId="{BE6A5041-AD7A-422F-84F2-B56ECAD68D09}" srcOrd="1" destOrd="0" presId="urn:microsoft.com/office/officeart/2009/3/layout/HorizontalOrganizationChart"/>
    <dgm:cxn modelId="{3853542F-31BC-4FE6-A3D9-A71006C6B435}" type="presParOf" srcId="{BE6A5041-AD7A-422F-84F2-B56ECAD68D09}" destId="{DA78ADE8-F94E-4430-AE42-18EC1FFE8A08}" srcOrd="0" destOrd="0" presId="urn:microsoft.com/office/officeart/2009/3/layout/HorizontalOrganizationChart"/>
    <dgm:cxn modelId="{EC9B350A-3707-43BB-8A92-B62EEC9D4991}" type="presParOf" srcId="{DA78ADE8-F94E-4430-AE42-18EC1FFE8A08}" destId="{6428163A-FBCE-4143-B42A-2CD98EAB9D1C}" srcOrd="0" destOrd="0" presId="urn:microsoft.com/office/officeart/2009/3/layout/HorizontalOrganizationChart"/>
    <dgm:cxn modelId="{E4F9F46E-972B-4A6F-8FF7-7C479F774DF7}" type="presParOf" srcId="{DA78ADE8-F94E-4430-AE42-18EC1FFE8A08}" destId="{9AE914BD-A972-4933-8273-F9533C8C3A28}" srcOrd="1" destOrd="0" presId="urn:microsoft.com/office/officeart/2009/3/layout/HorizontalOrganizationChart"/>
    <dgm:cxn modelId="{B6E28F9C-6CC9-4442-979C-EDE3D152E18B}" type="presParOf" srcId="{BE6A5041-AD7A-422F-84F2-B56ECAD68D09}" destId="{69B7497B-642A-45E3-AB49-703985A721A3}" srcOrd="1" destOrd="0" presId="urn:microsoft.com/office/officeart/2009/3/layout/HorizontalOrganizationChart"/>
    <dgm:cxn modelId="{F1FE6517-E1B0-46EE-BE53-75F888FC4A75}" type="presParOf" srcId="{BE6A5041-AD7A-422F-84F2-B56ECAD68D09}" destId="{5CE77798-356B-466E-9FD6-5E4CFC545232}" srcOrd="2" destOrd="0" presId="urn:microsoft.com/office/officeart/2009/3/layout/HorizontalOrganizationChart"/>
    <dgm:cxn modelId="{ECDB4591-BB1D-4120-A03A-233B94D8643E}" type="presParOf" srcId="{5CE77798-356B-466E-9FD6-5E4CFC545232}" destId="{717D6524-4147-4A5E-BBA4-6D36ED1A6764}" srcOrd="0" destOrd="0" presId="urn:microsoft.com/office/officeart/2009/3/layout/HorizontalOrganizationChart"/>
    <dgm:cxn modelId="{2513A64B-DB44-407A-B939-2056BCE41C64}" type="presParOf" srcId="{5CE77798-356B-466E-9FD6-5E4CFC545232}" destId="{09FD8AE9-6B4C-4E85-9B0C-2B227134FFA0}" srcOrd="1" destOrd="0" presId="urn:microsoft.com/office/officeart/2009/3/layout/HorizontalOrganizationChart"/>
    <dgm:cxn modelId="{AF227E78-25DF-4CE5-BB3D-A9337795913D}" type="presParOf" srcId="{09FD8AE9-6B4C-4E85-9B0C-2B227134FFA0}" destId="{8AD5B91B-C345-452D-B909-01907A883F07}" srcOrd="0" destOrd="0" presId="urn:microsoft.com/office/officeart/2009/3/layout/HorizontalOrganizationChart"/>
    <dgm:cxn modelId="{03809E47-73A7-41E6-ABF8-FFE2BB1A630D}" type="presParOf" srcId="{8AD5B91B-C345-452D-B909-01907A883F07}" destId="{FB4E2408-535C-4D87-9486-4CEEA3D233BA}" srcOrd="0" destOrd="0" presId="urn:microsoft.com/office/officeart/2009/3/layout/HorizontalOrganizationChart"/>
    <dgm:cxn modelId="{1F8C0C69-FF8C-4CD0-B708-073AD68DC969}" type="presParOf" srcId="{8AD5B91B-C345-452D-B909-01907A883F07}" destId="{A579E724-E0C6-41F6-82F1-093DD41F6A7E}" srcOrd="1" destOrd="0" presId="urn:microsoft.com/office/officeart/2009/3/layout/HorizontalOrganizationChart"/>
    <dgm:cxn modelId="{332F6DA1-FCCE-46D4-8797-6A3FC4C9C6A3}" type="presParOf" srcId="{09FD8AE9-6B4C-4E85-9B0C-2B227134FFA0}" destId="{1BE03276-8BD2-4147-83E8-2E25856D8F07}" srcOrd="1" destOrd="0" presId="urn:microsoft.com/office/officeart/2009/3/layout/HorizontalOrganizationChart"/>
    <dgm:cxn modelId="{D31D38DA-FC59-4BE7-B98D-13768E0412B3}" type="presParOf" srcId="{09FD8AE9-6B4C-4E85-9B0C-2B227134FFA0}" destId="{280B0A78-69A9-481D-9F67-44C96EE38F95}" srcOrd="2" destOrd="0" presId="urn:microsoft.com/office/officeart/2009/3/layout/HorizontalOrganizationChart"/>
    <dgm:cxn modelId="{04A3865A-3C5A-4F10-B0F6-6F4C3DBB6536}" type="presParOf" srcId="{5CE77798-356B-466E-9FD6-5E4CFC545232}" destId="{133A7DED-57B4-4E75-A53D-04A5044B328A}" srcOrd="2" destOrd="0" presId="urn:microsoft.com/office/officeart/2009/3/layout/HorizontalOrganizationChart"/>
    <dgm:cxn modelId="{7C96AF63-19F1-4C0B-9F19-380D8FF17187}" type="presParOf" srcId="{5CE77798-356B-466E-9FD6-5E4CFC545232}" destId="{0F5DDB9A-7EB4-46BB-8978-338CAC558F89}" srcOrd="3" destOrd="0" presId="urn:microsoft.com/office/officeart/2009/3/layout/HorizontalOrganizationChart"/>
    <dgm:cxn modelId="{363E954C-2854-4A22-A660-B2E6B4C5371E}" type="presParOf" srcId="{0F5DDB9A-7EB4-46BB-8978-338CAC558F89}" destId="{4F4B624A-6577-4329-BF53-EF43BA5492E8}" srcOrd="0" destOrd="0" presId="urn:microsoft.com/office/officeart/2009/3/layout/HorizontalOrganizationChart"/>
    <dgm:cxn modelId="{03B788D5-82B8-48F9-BDF8-D43B60CF78A1}" type="presParOf" srcId="{4F4B624A-6577-4329-BF53-EF43BA5492E8}" destId="{001A3381-A790-4205-94F9-D312A20E87D4}" srcOrd="0" destOrd="0" presId="urn:microsoft.com/office/officeart/2009/3/layout/HorizontalOrganizationChart"/>
    <dgm:cxn modelId="{585CE849-ECA6-4C8A-B71A-35A2D21D088F}" type="presParOf" srcId="{4F4B624A-6577-4329-BF53-EF43BA5492E8}" destId="{D884EF33-B83F-4CC7-B424-C04218DA9C2E}" srcOrd="1" destOrd="0" presId="urn:microsoft.com/office/officeart/2009/3/layout/HorizontalOrganizationChart"/>
    <dgm:cxn modelId="{10390295-E46C-46A8-BE15-565DE8F4C548}" type="presParOf" srcId="{0F5DDB9A-7EB4-46BB-8978-338CAC558F89}" destId="{E32C99D5-22CB-4D7A-BFD2-AF1240FD884F}" srcOrd="1" destOrd="0" presId="urn:microsoft.com/office/officeart/2009/3/layout/HorizontalOrganizationChart"/>
    <dgm:cxn modelId="{3239AB42-A690-4633-8E1C-F9AA6F60B0D8}" type="presParOf" srcId="{0F5DDB9A-7EB4-46BB-8978-338CAC558F89}" destId="{56669B99-6391-45C4-B003-1C62B85BC7F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7DED-57B4-4E75-A53D-04A5044B328A}">
      <dsp:nvSpPr>
        <dsp:cNvPr id="0" name=""/>
        <dsp:cNvSpPr/>
      </dsp:nvSpPr>
      <dsp:spPr>
        <a:xfrm>
          <a:off x="3301737" y="1716355"/>
          <a:ext cx="2061994" cy="184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1994" y="0"/>
              </a:lnTo>
              <a:lnTo>
                <a:pt x="2061994" y="184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D6524-4147-4A5E-BBA4-6D36ED1A6764}">
      <dsp:nvSpPr>
        <dsp:cNvPr id="0" name=""/>
        <dsp:cNvSpPr/>
      </dsp:nvSpPr>
      <dsp:spPr>
        <a:xfrm>
          <a:off x="3301737" y="1532249"/>
          <a:ext cx="2061994" cy="184106"/>
        </a:xfrm>
        <a:custGeom>
          <a:avLst/>
          <a:gdLst/>
          <a:ahLst/>
          <a:cxnLst/>
          <a:rect l="0" t="0" r="0" b="0"/>
          <a:pathLst>
            <a:path>
              <a:moveTo>
                <a:pt x="0" y="184106"/>
              </a:moveTo>
              <a:lnTo>
                <a:pt x="2061994" y="184106"/>
              </a:lnTo>
              <a:lnTo>
                <a:pt x="206199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3B662-2D22-40E9-9871-C7DDB5D307B1}">
      <dsp:nvSpPr>
        <dsp:cNvPr id="0" name=""/>
        <dsp:cNvSpPr/>
      </dsp:nvSpPr>
      <dsp:spPr>
        <a:xfrm>
          <a:off x="356031" y="481"/>
          <a:ext cx="2945706" cy="898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3200" kern="1200" dirty="0" err="1"/>
            <a:t>index.php</a:t>
          </a:r>
          <a:endParaRPr lang="en-MY" sz="3200" kern="1200" dirty="0"/>
        </a:p>
      </dsp:txBody>
      <dsp:txXfrm>
        <a:off x="356031" y="481"/>
        <a:ext cx="2945706" cy="898440"/>
      </dsp:txXfrm>
    </dsp:sp>
    <dsp:sp modelId="{6428163A-FBCE-4143-B42A-2CD98EAB9D1C}">
      <dsp:nvSpPr>
        <dsp:cNvPr id="0" name=""/>
        <dsp:cNvSpPr/>
      </dsp:nvSpPr>
      <dsp:spPr>
        <a:xfrm>
          <a:off x="356031" y="1267135"/>
          <a:ext cx="2945706" cy="898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3200" kern="1200" dirty="0" err="1"/>
            <a:t>page.php</a:t>
          </a:r>
          <a:endParaRPr lang="en-MY" sz="3200" kern="1200" dirty="0"/>
        </a:p>
      </dsp:txBody>
      <dsp:txXfrm>
        <a:off x="356031" y="1267135"/>
        <a:ext cx="2945706" cy="898440"/>
      </dsp:txXfrm>
    </dsp:sp>
    <dsp:sp modelId="{FB4E2408-535C-4D87-9486-4CEEA3D233BA}">
      <dsp:nvSpPr>
        <dsp:cNvPr id="0" name=""/>
        <dsp:cNvSpPr/>
      </dsp:nvSpPr>
      <dsp:spPr>
        <a:xfrm>
          <a:off x="3890879" y="633808"/>
          <a:ext cx="2945706" cy="898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3200" kern="1200" dirty="0"/>
            <a:t>pages/</a:t>
          </a:r>
          <a:r>
            <a:rPr lang="en-MY" sz="3200" kern="1200" dirty="0" err="1"/>
            <a:t>index.php</a:t>
          </a:r>
          <a:endParaRPr lang="en-MY" sz="3200" kern="1200" dirty="0"/>
        </a:p>
      </dsp:txBody>
      <dsp:txXfrm>
        <a:off x="3890879" y="633808"/>
        <a:ext cx="2945706" cy="898440"/>
      </dsp:txXfrm>
    </dsp:sp>
    <dsp:sp modelId="{001A3381-A790-4205-94F9-D312A20E87D4}">
      <dsp:nvSpPr>
        <dsp:cNvPr id="0" name=""/>
        <dsp:cNvSpPr/>
      </dsp:nvSpPr>
      <dsp:spPr>
        <a:xfrm>
          <a:off x="3890879" y="1900462"/>
          <a:ext cx="2945706" cy="898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3200" kern="1200" dirty="0"/>
            <a:t>pages/</a:t>
          </a:r>
          <a:r>
            <a:rPr lang="en-MY" sz="3200" kern="1200" dirty="0" err="1"/>
            <a:t>about.php</a:t>
          </a:r>
          <a:endParaRPr lang="en-MY" sz="3200" kern="1200" dirty="0"/>
        </a:p>
      </dsp:txBody>
      <dsp:txXfrm>
        <a:off x="3890879" y="1900462"/>
        <a:ext cx="2945706" cy="898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349522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C91CD-1B93-4739-AE31-07AC9B3F8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EF2BA0-0433-4EC8-B314-A52422ACC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D531C6-DCCC-4ED2-B1AF-A581FDCC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17/7/2020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2D98F2-4821-4027-96D8-546F74E3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50815F-4901-4EE8-86BD-032EEB5D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0542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0D1321-5BA3-49CB-BAC6-BE239E0A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9B1D4D-6B73-4FCA-8910-16F55A63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B23154-B544-49DC-B041-4477774F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17/7/2020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52CB1F-CF1B-4E51-ABC5-16F632F5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67647E-3DA4-4DF4-82F3-8B0B6BDE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1586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FDC9FE-44F3-4432-8935-1EF18EF36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B35E2A8-781C-4C04-A4D8-E022629A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C727C6-5E40-482F-8BCE-34C6917E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17/7/2020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53D20F-0559-45FE-BE84-27D1792F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FA07FC-4973-41B1-80EC-0F981806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049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16835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3E43A-E946-402B-9E64-1A325B5A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BF235C-CC21-4266-A418-E845D75C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543DA7-B859-45D3-A21E-AC410C21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17/7/2020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DE38B0-AC29-402B-8DF4-A4BAE53E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B30AB0-83B1-4C4B-99C9-6F4BD22C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156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1E2AF-3A57-493B-91CC-FE55ECE3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FB190B-8AFF-4957-A9C5-2FE2D086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0BC493-1E65-4591-A51B-AFE995F1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17/7/2020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DA9618-EEE1-4D87-B377-2E432510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08A07E-C2BF-48F4-A6BB-4AD3E14B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553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16835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04A7AE-9259-47BE-B68D-11D45BEA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3B0975-0097-4504-9047-448C33178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D36A40-72AC-4549-9D34-5C89388D0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F532DE-02C3-4AC6-86D6-37806341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17/7/2020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D8EFC-1B36-4CBD-BC3C-98355D6C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F76845-71EE-440D-B8C1-5EA9D9C2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977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12192000" cy="16835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CCC5D1-0F18-4813-97E2-171AA80D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C75F79-3862-441A-B3BC-13415205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C069DF-1273-4634-9451-5EFC4DBF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457B493-421D-4D38-BEF2-98C4BE263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8B40AE6-FED2-4241-933A-552B70FB8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9E7E509-D7E0-4869-A488-6BD1355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17/7/2020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C3D9A78-FB43-4CFD-A839-81F2DB23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C64BE53-7A2E-4138-BC2F-0700FF04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7383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6835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E452B-6226-438C-B854-D3CBC2D9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772A0B-79D5-4D03-B0BB-BBDDCD95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17/7/2020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852853-62AC-426E-B1B1-93206C40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0009DA-B62E-46AA-81AE-997B91C4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9912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FD5D68F-426F-4DD7-8AA5-4560F141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17/7/2020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0DD6016-FA6A-4CC0-B1B8-78CD398B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8DD82E-67A4-41C9-8FAB-F17DBCDE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6766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BD7DAF-F2C4-4830-9E68-89DBEEBE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95A1C2-7C9A-4E7E-8C9B-C6278F952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EDC01B-B805-42EB-9A74-B88A8F33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485EC3-412B-4E6C-8135-F2E5076F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17/7/2020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9D2705-1991-4261-88D3-30629B71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74F49E-A254-41B3-A9CA-C56B75F5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8095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BDC2F-2488-4322-B60C-6E8CE353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70701A9-8E98-4C26-8E00-1EC582DD9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21DA9D-A6F6-43E6-9DEF-E1781BFDC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C91790-A257-464B-95E4-92E641FB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ECEC-8237-4A66-BCA1-9ED838F97C3C}" type="datetimeFigureOut">
              <a:rPr lang="en-MY" smtClean="0"/>
              <a:t>17/7/2020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EE426E-F7EF-4680-B58F-62CE8BAE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C6E235-84E3-435C-A015-3E5D48E4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9899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5719D7F-47BD-4B80-B0BA-A92B1CD8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A9EF2D-8146-4CF3-9549-139E0633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09B42F-A662-4382-B000-A6FC2C975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ECEC-8237-4A66-BCA1-9ED838F97C3C}" type="datetimeFigureOut">
              <a:rPr lang="en-MY" smtClean="0"/>
              <a:t>17/7/2020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7476EA-54D4-4363-B10F-CEE2902E0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86B668-5444-4F06-ABBE-B40E78D97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F9D1F-7013-4C2F-866F-9AD744B0748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3159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courses/learn-php" TargetMode="External"/><Relationship Id="rId2" Type="http://schemas.openxmlformats.org/officeDocument/2006/relationships/hyperlink" Target="https://www.w3schools.com/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mframewor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0A2CF2-C0A2-40A3-BBBA-63E1B25F3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PHP </a:t>
            </a:r>
            <a:r>
              <a:rPr lang="zh-CN" altLang="en-US" dirty="0"/>
              <a:t>基</a:t>
            </a:r>
            <a:r>
              <a:rPr lang="zh-CN" altLang="en-US" dirty="0" smtClean="0"/>
              <a:t>础速成班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463BC1C-73BE-485F-BD43-0311E45590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2020-07-17 </a:t>
            </a:r>
            <a:r>
              <a:rPr lang="zh-CN" altLang="en-US" dirty="0" smtClean="0"/>
              <a:t>共思社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452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D285D-4F11-491A-8CF9-9AA92130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 </a:t>
            </a:r>
            <a:r>
              <a:rPr lang="en-US" altLang="zh-CN" dirty="0"/>
              <a:t>/ </a:t>
            </a:r>
            <a:r>
              <a:rPr lang="zh-CN" altLang="en-US" dirty="0"/>
              <a:t>练习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6F9E10-F07F-41CB-A0B9-D7DD51AE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https://www.w3schools.com/php</a:t>
            </a:r>
            <a:endParaRPr lang="en-MY" dirty="0"/>
          </a:p>
          <a:p>
            <a:r>
              <a:rPr lang="en-MY" dirty="0">
                <a:hlinkClick r:id="rId3"/>
              </a:rPr>
              <a:t>https://www.codecademy.com/courses/learn-php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0136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6: 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getcomposer.org</a:t>
            </a:r>
          </a:p>
          <a:p>
            <a:r>
              <a:rPr lang="en-US" dirty="0" smtClean="0"/>
              <a:t>composer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composer require xxx/xxx</a:t>
            </a:r>
          </a:p>
          <a:p>
            <a:r>
              <a:rPr lang="en-US" dirty="0" smtClean="0"/>
              <a:t>composer update</a:t>
            </a:r>
          </a:p>
          <a:p>
            <a:r>
              <a:rPr lang="en-US" dirty="0" smtClean="0"/>
              <a:t>composer install</a:t>
            </a:r>
          </a:p>
          <a:p>
            <a:r>
              <a:rPr lang="en-US" dirty="0" smtClean="0"/>
              <a:t>composer </a:t>
            </a:r>
            <a:r>
              <a:rPr lang="en-US" dirty="0" err="1" smtClean="0"/>
              <a:t>dumpautoload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3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87C1F5-F0F7-4AD6-8B3A-7B9B9A82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Chapter 7: </a:t>
            </a:r>
            <a:r>
              <a:rPr lang="zh-CN" altLang="en-US" dirty="0"/>
              <a:t>简易</a:t>
            </a:r>
            <a:r>
              <a:rPr lang="en-MY" dirty="0"/>
              <a:t> MVC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1C2739E-18DA-4EC1-A03F-130DF4E60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426238"/>
              </p:ext>
            </p:extLst>
          </p:nvPr>
        </p:nvGraphicFramePr>
        <p:xfrm>
          <a:off x="2499692" y="2117176"/>
          <a:ext cx="7192617" cy="2799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BE5A290-561B-4259-BAA4-CD33A510BD2A}"/>
              </a:ext>
            </a:extLst>
          </p:cNvPr>
          <p:cNvSpPr txBox="1"/>
          <p:nvPr/>
        </p:nvSpPr>
        <p:spPr>
          <a:xfrm>
            <a:off x="3710609" y="5213307"/>
            <a:ext cx="151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controllers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B74463-DBE4-413A-B885-F77F4E0413A3}"/>
              </a:ext>
            </a:extLst>
          </p:cNvPr>
          <p:cNvSpPr txBox="1"/>
          <p:nvPr/>
        </p:nvSpPr>
        <p:spPr>
          <a:xfrm>
            <a:off x="7586869" y="5205254"/>
            <a:ext cx="88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292794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8F3B6C-FC90-4C8E-A06C-D68B59B8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Chapter 7: MVC</a:t>
            </a:r>
          </a:p>
        </p:txBody>
      </p:sp>
      <p:pic>
        <p:nvPicPr>
          <p:cNvPr id="2052" name="Picture 4" descr="Model-View-Controller (MVC) | by Thereviewstories | Data Driven ...">
            <a:extLst>
              <a:ext uri="{FF2B5EF4-FFF2-40B4-BE49-F238E27FC236}">
                <a16:creationId xmlns:a16="http://schemas.microsoft.com/office/drawing/2014/main" xmlns="" id="{3653548E-3A4B-4333-9C6F-F021B32C452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274094"/>
            <a:ext cx="5181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705351-B333-498D-984E-6FFBE5C54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基本上呢，不是 </a:t>
            </a:r>
            <a:r>
              <a:rPr lang="en-MY" altLang="zh-CN" dirty="0"/>
              <a:t>controller</a:t>
            </a:r>
            <a:r>
              <a:rPr lang="zh-CN" altLang="en-US" dirty="0"/>
              <a:t>，也不是 </a:t>
            </a:r>
            <a:r>
              <a:rPr lang="en-MY" altLang="zh-CN" dirty="0"/>
              <a:t>view </a:t>
            </a:r>
            <a:r>
              <a:rPr lang="zh-CN" altLang="en-US" dirty="0"/>
              <a:t>的 </a:t>
            </a:r>
            <a:r>
              <a:rPr lang="en-MY" altLang="zh-CN" dirty="0"/>
              <a:t>class</a:t>
            </a:r>
            <a:r>
              <a:rPr lang="zh-CN" altLang="en-US" dirty="0"/>
              <a:t>，都是 </a:t>
            </a:r>
            <a:r>
              <a:rPr lang="en-MY" altLang="zh-CN" dirty="0"/>
              <a:t>models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6012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17825A-6DA8-4EEB-8E1C-884CFF8A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Chapter </a:t>
            </a:r>
            <a:r>
              <a:rPr lang="en-MY" dirty="0" smtClean="0"/>
              <a:t>8: </a:t>
            </a:r>
            <a:r>
              <a:rPr lang="zh-CN" altLang="en-US" dirty="0" smtClean="0"/>
              <a:t>用 </a:t>
            </a:r>
            <a:r>
              <a:rPr lang="en-MY" dirty="0" err="1" smtClean="0"/>
              <a:t>Codeception</a:t>
            </a:r>
            <a:r>
              <a:rPr lang="en-MY" dirty="0" smtClean="0"/>
              <a:t> </a:t>
            </a:r>
            <a:r>
              <a:rPr lang="zh-CN" altLang="en-US" dirty="0" smtClean="0"/>
              <a:t>做 </a:t>
            </a:r>
            <a:r>
              <a:rPr lang="en-MY" dirty="0"/>
              <a:t>Unit Test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1EF03C-8091-4E72-9FE3-483A23B94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codeception.com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33137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17825A-6DA8-4EEB-8E1C-884CFF8A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Chapter 8: Slim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1EF03C-8091-4E72-9FE3-483A23B94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composer create-project slim/</a:t>
            </a:r>
            <a:r>
              <a:rPr lang="en-MY" dirty="0" err="1"/>
              <a:t>slim-skeleton:dev-master</a:t>
            </a:r>
            <a:r>
              <a:rPr lang="en-MY" dirty="0"/>
              <a:t> lesson7</a:t>
            </a:r>
          </a:p>
          <a:p>
            <a:endParaRPr lang="en-MY" dirty="0"/>
          </a:p>
          <a:p>
            <a:r>
              <a:rPr lang="en-MY" dirty="0"/>
              <a:t>Reference: </a:t>
            </a:r>
            <a:r>
              <a:rPr lang="en-MY" dirty="0">
                <a:hlinkClick r:id="rId2"/>
              </a:rPr>
              <a:t>http://www.slimframework.com/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7408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32245"/>
            <a:ext cx="12192000" cy="19228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PHP advantage and </a:t>
            </a:r>
            <a:r>
              <a:rPr lang="en-US" dirty="0" err="1" smtClean="0">
                <a:solidFill>
                  <a:schemeClr val="bg1"/>
                </a:solidFill>
              </a:rPr>
              <a:t>disavantage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6600" dirty="0" smtClean="0"/>
              <a:t>Flexible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332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BC89C-36BD-4C8E-A082-83C7F4A7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服务器端 </a:t>
            </a:r>
            <a:r>
              <a:rPr lang="en-MY" altLang="zh-CN" dirty="0"/>
              <a:t>VS </a:t>
            </a:r>
            <a:r>
              <a:rPr lang="zh-CN" altLang="en-US" dirty="0"/>
              <a:t>客户端 </a:t>
            </a:r>
            <a:r>
              <a:rPr lang="en-MY" altLang="zh-CN" dirty="0"/>
              <a:t/>
            </a:r>
            <a:br>
              <a:rPr lang="en-MY" altLang="zh-CN" dirty="0"/>
            </a:br>
            <a:r>
              <a:rPr lang="en-MY" dirty="0"/>
              <a:t>Server side VS client side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1B7DDBA-0DE6-4A84-97FD-9D39434D8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24" y="2037746"/>
            <a:ext cx="7847753" cy="2782508"/>
          </a:xfrm>
        </p:spPr>
      </p:pic>
    </p:spTree>
    <p:extLst>
      <p:ext uri="{BB962C8B-B14F-4D97-AF65-F5344CB8AC3E}">
        <p14:creationId xmlns:p14="http://schemas.microsoft.com/office/powerpoint/2010/main" val="28842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ACC300-5004-41B5-B8DD-26271AFD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1: </a:t>
            </a:r>
            <a:r>
              <a:rPr lang="en-US" altLang="zh-CN" dirty="0" smtClean="0"/>
              <a:t>Syntax +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 type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95A3AD-FECC-4F87-93B5-B2CD8220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altLang="zh-CN" dirty="0"/>
              <a:t>Comment </a:t>
            </a:r>
            <a:r>
              <a:rPr lang="zh-CN" altLang="en-US" dirty="0"/>
              <a:t>注释</a:t>
            </a:r>
          </a:p>
          <a:p>
            <a:r>
              <a:rPr lang="en-MY" altLang="zh-CN" dirty="0"/>
              <a:t>Variable </a:t>
            </a:r>
            <a:r>
              <a:rPr lang="zh-CN" altLang="en-US" dirty="0"/>
              <a:t>变</a:t>
            </a:r>
            <a:r>
              <a:rPr lang="zh-CN" altLang="en-US" dirty="0" smtClean="0"/>
              <a:t>数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 scope</a:t>
            </a:r>
            <a:endParaRPr lang="zh-CN" altLang="en-US" dirty="0"/>
          </a:p>
          <a:p>
            <a:r>
              <a:rPr lang="en-MY" altLang="zh-CN" dirty="0"/>
              <a:t>String </a:t>
            </a:r>
            <a:r>
              <a:rPr lang="zh-CN" altLang="en-US" dirty="0"/>
              <a:t>字</a:t>
            </a:r>
            <a:r>
              <a:rPr lang="zh-CN" altLang="en-US" dirty="0" smtClean="0"/>
              <a:t>串（单引号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双引号）</a:t>
            </a:r>
            <a:endParaRPr lang="zh-CN" altLang="en-US" dirty="0"/>
          </a:p>
          <a:p>
            <a:r>
              <a:rPr lang="en-MY" altLang="zh-CN" dirty="0"/>
              <a:t>Concatenated string </a:t>
            </a:r>
            <a:r>
              <a:rPr lang="zh-CN" altLang="en-US" dirty="0"/>
              <a:t>串联字串</a:t>
            </a:r>
          </a:p>
          <a:p>
            <a:r>
              <a:rPr lang="en-MY" altLang="zh-CN" dirty="0"/>
              <a:t>Integer </a:t>
            </a:r>
            <a:r>
              <a:rPr lang="zh-CN" altLang="en-US" dirty="0"/>
              <a:t>数字</a:t>
            </a:r>
          </a:p>
          <a:p>
            <a:r>
              <a:rPr lang="en-MY" altLang="zh-CN" dirty="0"/>
              <a:t>Operator </a:t>
            </a:r>
            <a:r>
              <a:rPr lang="zh-CN" altLang="en-US" dirty="0"/>
              <a:t>运算符</a:t>
            </a:r>
          </a:p>
          <a:p>
            <a:r>
              <a:rPr lang="en-MY" altLang="zh-CN" dirty="0"/>
              <a:t>Constant </a:t>
            </a:r>
            <a:r>
              <a:rPr lang="zh-CN" altLang="en-US" dirty="0"/>
              <a:t>固定值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927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0B217C-17D3-46DB-94ED-7CF5C2C1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Chapter 2: </a:t>
            </a:r>
            <a:r>
              <a:rPr lang="en-US" altLang="zh-CN" dirty="0"/>
              <a:t>Syntax +</a:t>
            </a:r>
            <a:r>
              <a:rPr lang="zh-CN" altLang="en-US" dirty="0"/>
              <a:t> </a:t>
            </a:r>
            <a:r>
              <a:rPr lang="en-US" altLang="zh-CN" dirty="0"/>
              <a:t>Data type</a:t>
            </a:r>
            <a:r>
              <a:rPr lang="en-MY" dirty="0" smtClean="0"/>
              <a:t>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CC36CA-F391-4723-9EC6-B8268BB2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Comparison operators </a:t>
            </a:r>
            <a:r>
              <a:rPr lang="zh-CN" altLang="en-US" dirty="0"/>
              <a:t>比较运算符</a:t>
            </a:r>
          </a:p>
          <a:p>
            <a:r>
              <a:rPr lang="en-MY" dirty="0"/>
              <a:t>Function </a:t>
            </a:r>
            <a:r>
              <a:rPr lang="zh-CN" altLang="en-US" dirty="0"/>
              <a:t>函数</a:t>
            </a:r>
          </a:p>
          <a:p>
            <a:r>
              <a:rPr lang="en-MY" dirty="0"/>
              <a:t>Array </a:t>
            </a:r>
            <a:r>
              <a:rPr lang="zh-CN" altLang="en-US" dirty="0"/>
              <a:t>阵列</a:t>
            </a:r>
          </a:p>
          <a:p>
            <a:r>
              <a:rPr lang="en-MY" dirty="0"/>
              <a:t>Foreach loop </a:t>
            </a:r>
            <a:r>
              <a:rPr lang="zh-CN" altLang="en-US" dirty="0"/>
              <a:t>循</a:t>
            </a:r>
            <a:r>
              <a:rPr lang="zh-CN" altLang="en-US" dirty="0" smtClean="0"/>
              <a:t>环</a:t>
            </a:r>
            <a:endParaRPr lang="en-US" altLang="zh-CN" dirty="0" smtClean="0"/>
          </a:p>
          <a:p>
            <a:r>
              <a:rPr lang="en-US" dirty="0" smtClean="0"/>
              <a:t>Namespace </a:t>
            </a:r>
            <a:r>
              <a:rPr lang="zh-CN" altLang="en-US" dirty="0"/>
              <a:t>命名空间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1108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085279-E93D-4FA7-9680-045E0E95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强弱类型 </a:t>
            </a:r>
            <a:r>
              <a:rPr lang="en-MY" dirty="0"/>
              <a:t>Strong typed VS Weak 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3AA1B-FBC7-4705-B2B4-C07598AD4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0 == </a:t>
            </a:r>
            <a:r>
              <a:rPr lang="en-US" dirty="0" smtClean="0"/>
              <a:t>‘’</a:t>
            </a:r>
          </a:p>
          <a:p>
            <a:r>
              <a:rPr lang="en-US" dirty="0" smtClean="0"/>
              <a:t>1 != 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</a:p>
          <a:p>
            <a:r>
              <a:rPr lang="en-MY" dirty="0"/>
              <a:t>t</a:t>
            </a:r>
            <a:r>
              <a:rPr lang="en-MY" dirty="0" smtClean="0"/>
              <a:t>rue == ‘</a:t>
            </a:r>
            <a:r>
              <a:rPr lang="en-MY" dirty="0" err="1" smtClean="0"/>
              <a:t>abc</a:t>
            </a:r>
            <a:r>
              <a:rPr lang="en-MY" dirty="0" smtClean="0"/>
              <a:t>’</a:t>
            </a:r>
          </a:p>
          <a:p>
            <a:r>
              <a:rPr lang="en-MY" dirty="0" smtClean="0"/>
              <a:t>empty(‘0’) == </a:t>
            </a:r>
            <a:r>
              <a:rPr lang="en-US" altLang="zh-CN" dirty="0" smtClean="0"/>
              <a:t>true</a:t>
            </a:r>
          </a:p>
          <a:p>
            <a:r>
              <a:rPr lang="en-MY" dirty="0"/>
              <a:t>empty</a:t>
            </a:r>
            <a:r>
              <a:rPr lang="en-MY" dirty="0" smtClean="0"/>
              <a:t>(‘ ’) == false </a:t>
            </a:r>
            <a:r>
              <a:rPr lang="zh-CN" altLang="en-US" dirty="0" smtClean="0"/>
              <a:t>（因为引号中间有空格）</a:t>
            </a:r>
            <a:r>
              <a:rPr lang="en-MY" dirty="0" smtClean="0"/>
              <a:t>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1161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C15D0D-AA12-493C-BB75-C2A108AA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4: PHP </a:t>
            </a:r>
            <a:r>
              <a:rPr lang="zh-CN" altLang="en-US" dirty="0"/>
              <a:t>表格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CE3AB8-B59A-444D-B8DB-3CE02B5F4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1" dirty="0">
                <a:solidFill>
                  <a:srgbClr val="C00000"/>
                </a:solidFill>
              </a:rPr>
              <a:t>$_REQUEST</a:t>
            </a:r>
          </a:p>
          <a:p>
            <a:r>
              <a:rPr lang="en-MY" b="1" dirty="0">
                <a:solidFill>
                  <a:srgbClr val="C00000"/>
                </a:solidFill>
              </a:rPr>
              <a:t>$_POST</a:t>
            </a:r>
          </a:p>
          <a:p>
            <a:r>
              <a:rPr lang="en-MY" b="1" dirty="0">
                <a:solidFill>
                  <a:srgbClr val="C00000"/>
                </a:solidFill>
              </a:rPr>
              <a:t>$_GET</a:t>
            </a:r>
          </a:p>
          <a:p>
            <a:pPr>
              <a:lnSpc>
                <a:spcPct val="100000"/>
              </a:lnSpc>
            </a:pPr>
            <a:r>
              <a:rPr lang="en-MY" b="1">
                <a:solidFill>
                  <a:srgbClr val="C00000"/>
                </a:solidFill>
              </a:rPr>
              <a:t>$_FILES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1800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4C506-B652-4723-BC3D-2C1BB782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PHP </a:t>
            </a:r>
            <a:r>
              <a:rPr lang="zh-CN" altLang="en-US" dirty="0"/>
              <a:t>特别变数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7F3B39-DBC5-435A-B004-55EF8413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$GLOBALS</a:t>
            </a:r>
          </a:p>
          <a:p>
            <a:r>
              <a:rPr lang="en-MY" dirty="0"/>
              <a:t>$_SERVER</a:t>
            </a:r>
          </a:p>
          <a:p>
            <a:r>
              <a:rPr lang="en-MY" b="1" dirty="0">
                <a:solidFill>
                  <a:srgbClr val="C00000"/>
                </a:solidFill>
              </a:rPr>
              <a:t>$_REQUEST</a:t>
            </a:r>
          </a:p>
          <a:p>
            <a:r>
              <a:rPr lang="en-MY" b="1" dirty="0">
                <a:solidFill>
                  <a:srgbClr val="C00000"/>
                </a:solidFill>
              </a:rPr>
              <a:t>$_POST</a:t>
            </a:r>
          </a:p>
          <a:p>
            <a:r>
              <a:rPr lang="en-MY" b="1" dirty="0">
                <a:solidFill>
                  <a:srgbClr val="C00000"/>
                </a:solidFill>
              </a:rPr>
              <a:t>$_GET</a:t>
            </a:r>
          </a:p>
          <a:p>
            <a:pPr>
              <a:lnSpc>
                <a:spcPct val="100000"/>
              </a:lnSpc>
            </a:pPr>
            <a:r>
              <a:rPr lang="en-MY" b="1" dirty="0">
                <a:solidFill>
                  <a:srgbClr val="C00000"/>
                </a:solidFill>
              </a:rPr>
              <a:t>$_FILES</a:t>
            </a:r>
          </a:p>
          <a:p>
            <a:r>
              <a:rPr lang="en-MY" dirty="0"/>
              <a:t>$_ENV</a:t>
            </a:r>
          </a:p>
          <a:p>
            <a:r>
              <a:rPr lang="en-MY" b="1" dirty="0">
                <a:solidFill>
                  <a:srgbClr val="C00000"/>
                </a:solidFill>
              </a:rPr>
              <a:t>$_COOKIE</a:t>
            </a:r>
          </a:p>
          <a:p>
            <a:r>
              <a:rPr lang="en-MY" b="1" dirty="0">
                <a:solidFill>
                  <a:srgbClr val="C00000"/>
                </a:solidFill>
              </a:rPr>
              <a:t>$_SESSION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3393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5: </a:t>
            </a:r>
            <a:r>
              <a:rPr lang="zh-CN" altLang="en-US" dirty="0" smtClean="0"/>
              <a:t>类与特性 </a:t>
            </a:r>
            <a:r>
              <a:rPr lang="en-US" altLang="zh-CN" dirty="0" smtClean="0"/>
              <a:t>Class &amp; Trait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0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274</Words>
  <Application>Microsoft Office PowerPoint</Application>
  <PresentationFormat>Custom</PresentationFormat>
  <Paragraphs>66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PHP 基础速成班</vt:lpstr>
      <vt:lpstr>PHP advantage and disavantage</vt:lpstr>
      <vt:lpstr>服务器端 VS 客户端  Server side VS client side</vt:lpstr>
      <vt:lpstr>Chapter 1: Syntax + Data type</vt:lpstr>
      <vt:lpstr>Chapter 2: Syntax + Data type </vt:lpstr>
      <vt:lpstr>强弱类型 Strong typed VS Weak typed</vt:lpstr>
      <vt:lpstr>Chapter 4: PHP 表格</vt:lpstr>
      <vt:lpstr>PHP 特别变数</vt:lpstr>
      <vt:lpstr>Chapter 5: 类与特性 Class &amp; Trait</vt:lpstr>
      <vt:lpstr>复习 / 练习</vt:lpstr>
      <vt:lpstr>Chapter 6: Composer</vt:lpstr>
      <vt:lpstr>Chapter 7: 简易 MVC</vt:lpstr>
      <vt:lpstr>Chapter 7: MVC</vt:lpstr>
      <vt:lpstr>Chapter 8: 用 Codeception 做 Unit Test </vt:lpstr>
      <vt:lpstr>Chapter 8: Slim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Yang Ch'ng</dc:creator>
  <cp:lastModifiedBy>User</cp:lastModifiedBy>
  <cp:revision>43</cp:revision>
  <dcterms:created xsi:type="dcterms:W3CDTF">2020-07-09T06:09:01Z</dcterms:created>
  <dcterms:modified xsi:type="dcterms:W3CDTF">2020-07-16T20:12:58Z</dcterms:modified>
</cp:coreProperties>
</file>