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57" r:id="rId8"/>
    <p:sldId id="258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49B0-52B0-4327-816D-59DD2E4D54D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34D89DC-85D2-4D73-A67B-ABD3F243F7D2}">
      <dgm:prSet phldrT="[Text]"/>
      <dgm:spPr/>
      <dgm:t>
        <a:bodyPr/>
        <a:lstStyle/>
        <a:p>
          <a:r>
            <a:rPr lang="en-MY" dirty="0" err="1"/>
            <a:t>index.php</a:t>
          </a:r>
          <a:endParaRPr lang="en-MY" dirty="0"/>
        </a:p>
      </dgm:t>
    </dgm:pt>
    <dgm:pt modelId="{5DDE46AC-B9EB-46F2-9959-983028D3E655}" type="parTrans" cxnId="{FA418DB0-9271-4600-A8D4-69DC5201A14C}">
      <dgm:prSet/>
      <dgm:spPr/>
      <dgm:t>
        <a:bodyPr/>
        <a:lstStyle/>
        <a:p>
          <a:endParaRPr lang="en-MY"/>
        </a:p>
      </dgm:t>
    </dgm:pt>
    <dgm:pt modelId="{625D0843-2953-4857-AE65-2C4AB558815E}" type="sibTrans" cxnId="{FA418DB0-9271-4600-A8D4-69DC5201A14C}">
      <dgm:prSet/>
      <dgm:spPr/>
      <dgm:t>
        <a:bodyPr/>
        <a:lstStyle/>
        <a:p>
          <a:endParaRPr lang="en-MY"/>
        </a:p>
      </dgm:t>
    </dgm:pt>
    <dgm:pt modelId="{08513E77-8ABB-4835-B701-F050998FB551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index.php</a:t>
          </a:r>
          <a:endParaRPr lang="en-MY" dirty="0"/>
        </a:p>
      </dgm:t>
    </dgm:pt>
    <dgm:pt modelId="{C35AB16D-88EF-492A-83C3-CE77BD56BE6B}" type="parTrans" cxnId="{DB8814B8-AABD-4C6F-9BB1-AF0093C064DC}">
      <dgm:prSet/>
      <dgm:spPr/>
      <dgm:t>
        <a:bodyPr/>
        <a:lstStyle/>
        <a:p>
          <a:endParaRPr lang="en-MY"/>
        </a:p>
      </dgm:t>
    </dgm:pt>
    <dgm:pt modelId="{C0D60DDB-9EB1-41D3-BE8E-2867EF94118C}" type="sibTrans" cxnId="{DB8814B8-AABD-4C6F-9BB1-AF0093C064DC}">
      <dgm:prSet/>
      <dgm:spPr/>
      <dgm:t>
        <a:bodyPr/>
        <a:lstStyle/>
        <a:p>
          <a:endParaRPr lang="en-MY"/>
        </a:p>
      </dgm:t>
    </dgm:pt>
    <dgm:pt modelId="{FFA22A60-4309-46C2-828B-EADFED028A56}">
      <dgm:prSet phldrT="[Text]"/>
      <dgm:spPr/>
      <dgm:t>
        <a:bodyPr/>
        <a:lstStyle/>
        <a:p>
          <a:r>
            <a:rPr lang="en-MY" dirty="0" err="1"/>
            <a:t>page.php</a:t>
          </a:r>
          <a:endParaRPr lang="en-MY" dirty="0"/>
        </a:p>
      </dgm:t>
    </dgm:pt>
    <dgm:pt modelId="{22D94BAB-2084-49E4-9691-3B5CA429BB95}" type="parTrans" cxnId="{5CC13776-412D-4324-BB96-BCD75DD5CEA0}">
      <dgm:prSet/>
      <dgm:spPr/>
      <dgm:t>
        <a:bodyPr/>
        <a:lstStyle/>
        <a:p>
          <a:endParaRPr lang="en-MY"/>
        </a:p>
      </dgm:t>
    </dgm:pt>
    <dgm:pt modelId="{13E34DBD-1007-4DE1-9088-7D35549FC499}" type="sibTrans" cxnId="{5CC13776-412D-4324-BB96-BCD75DD5CEA0}">
      <dgm:prSet/>
      <dgm:spPr/>
      <dgm:t>
        <a:bodyPr/>
        <a:lstStyle/>
        <a:p>
          <a:endParaRPr lang="en-MY"/>
        </a:p>
      </dgm:t>
    </dgm:pt>
    <dgm:pt modelId="{2B053B0D-D63A-4079-9049-BC52A79F727A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about.php</a:t>
          </a:r>
          <a:endParaRPr lang="en-MY" dirty="0"/>
        </a:p>
      </dgm:t>
    </dgm:pt>
    <dgm:pt modelId="{A5550148-35B3-4DDA-AB05-E55FAB8953FF}" type="parTrans" cxnId="{DEBF0C57-0940-4856-8CEF-6B6C6330A14E}">
      <dgm:prSet/>
      <dgm:spPr/>
      <dgm:t>
        <a:bodyPr/>
        <a:lstStyle/>
        <a:p>
          <a:endParaRPr lang="en-MY"/>
        </a:p>
      </dgm:t>
    </dgm:pt>
    <dgm:pt modelId="{DFEB8992-88CC-4C76-A287-67C118E80AEB}" type="sibTrans" cxnId="{DEBF0C57-0940-4856-8CEF-6B6C6330A14E}">
      <dgm:prSet/>
      <dgm:spPr/>
      <dgm:t>
        <a:bodyPr/>
        <a:lstStyle/>
        <a:p>
          <a:endParaRPr lang="en-MY"/>
        </a:p>
      </dgm:t>
    </dgm:pt>
    <dgm:pt modelId="{F7A65510-0CAE-4297-A16C-D38CB76D049B}" type="pres">
      <dgm:prSet presAssocID="{A61A49B0-52B0-4327-816D-59DD2E4D54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2EE13F-A74C-424F-957E-E60E127054DC}" type="pres">
      <dgm:prSet presAssocID="{B34D89DC-85D2-4D73-A67B-ABD3F243F7D2}" presName="hierRoot1" presStyleCnt="0">
        <dgm:presLayoutVars>
          <dgm:hierBranch val="init"/>
        </dgm:presLayoutVars>
      </dgm:prSet>
      <dgm:spPr/>
    </dgm:pt>
    <dgm:pt modelId="{99DC2D0D-B474-4C19-A3BD-CD9E313660CB}" type="pres">
      <dgm:prSet presAssocID="{B34D89DC-85D2-4D73-A67B-ABD3F243F7D2}" presName="rootComposite1" presStyleCnt="0"/>
      <dgm:spPr/>
    </dgm:pt>
    <dgm:pt modelId="{8B43B662-2D22-40E9-9871-C7DDB5D307B1}" type="pres">
      <dgm:prSet presAssocID="{B34D89DC-85D2-4D73-A67B-ABD3F243F7D2}" presName="rootText1" presStyleLbl="node0" presStyleIdx="0" presStyleCnt="2">
        <dgm:presLayoutVars>
          <dgm:chPref val="3"/>
        </dgm:presLayoutVars>
      </dgm:prSet>
      <dgm:spPr/>
    </dgm:pt>
    <dgm:pt modelId="{29C3274D-E41D-4113-9414-EE576D264D2E}" type="pres">
      <dgm:prSet presAssocID="{B34D89DC-85D2-4D73-A67B-ABD3F243F7D2}" presName="rootConnector1" presStyleLbl="node1" presStyleIdx="0" presStyleCnt="0"/>
      <dgm:spPr/>
    </dgm:pt>
    <dgm:pt modelId="{5B4598AE-0627-47AA-979F-F279AA4DEB90}" type="pres">
      <dgm:prSet presAssocID="{B34D89DC-85D2-4D73-A67B-ABD3F243F7D2}" presName="hierChild2" presStyleCnt="0"/>
      <dgm:spPr/>
    </dgm:pt>
    <dgm:pt modelId="{4677FA5D-9E7D-458B-8AB7-C3413C7D1D37}" type="pres">
      <dgm:prSet presAssocID="{B34D89DC-85D2-4D73-A67B-ABD3F243F7D2}" presName="hierChild3" presStyleCnt="0"/>
      <dgm:spPr/>
    </dgm:pt>
    <dgm:pt modelId="{BE6A5041-AD7A-422F-84F2-B56ECAD68D09}" type="pres">
      <dgm:prSet presAssocID="{FFA22A60-4309-46C2-828B-EADFED028A56}" presName="hierRoot1" presStyleCnt="0">
        <dgm:presLayoutVars>
          <dgm:hierBranch val="init"/>
        </dgm:presLayoutVars>
      </dgm:prSet>
      <dgm:spPr/>
    </dgm:pt>
    <dgm:pt modelId="{DA78ADE8-F94E-4430-AE42-18EC1FFE8A08}" type="pres">
      <dgm:prSet presAssocID="{FFA22A60-4309-46C2-828B-EADFED028A56}" presName="rootComposite1" presStyleCnt="0"/>
      <dgm:spPr/>
    </dgm:pt>
    <dgm:pt modelId="{6428163A-FBCE-4143-B42A-2CD98EAB9D1C}" type="pres">
      <dgm:prSet presAssocID="{FFA22A60-4309-46C2-828B-EADFED028A56}" presName="rootText1" presStyleLbl="node0" presStyleIdx="1" presStyleCnt="2">
        <dgm:presLayoutVars>
          <dgm:chPref val="3"/>
        </dgm:presLayoutVars>
      </dgm:prSet>
      <dgm:spPr/>
    </dgm:pt>
    <dgm:pt modelId="{9AE914BD-A972-4933-8273-F9533C8C3A28}" type="pres">
      <dgm:prSet presAssocID="{FFA22A60-4309-46C2-828B-EADFED028A56}" presName="rootConnector1" presStyleLbl="node1" presStyleIdx="0" presStyleCnt="0"/>
      <dgm:spPr/>
    </dgm:pt>
    <dgm:pt modelId="{69B7497B-642A-45E3-AB49-703985A721A3}" type="pres">
      <dgm:prSet presAssocID="{FFA22A60-4309-46C2-828B-EADFED028A56}" presName="hierChild2" presStyleCnt="0"/>
      <dgm:spPr/>
    </dgm:pt>
    <dgm:pt modelId="{5CE77798-356B-466E-9FD6-5E4CFC545232}" type="pres">
      <dgm:prSet presAssocID="{FFA22A60-4309-46C2-828B-EADFED028A56}" presName="hierChild3" presStyleCnt="0"/>
      <dgm:spPr/>
    </dgm:pt>
    <dgm:pt modelId="{717D6524-4147-4A5E-BBA4-6D36ED1A6764}" type="pres">
      <dgm:prSet presAssocID="{C35AB16D-88EF-492A-83C3-CE77BD56BE6B}" presName="Name115" presStyleLbl="parChTrans1D2" presStyleIdx="0" presStyleCnt="2"/>
      <dgm:spPr/>
    </dgm:pt>
    <dgm:pt modelId="{09FD8AE9-6B4C-4E85-9B0C-2B227134FFA0}" type="pres">
      <dgm:prSet presAssocID="{08513E77-8ABB-4835-B701-F050998FB551}" presName="hierRoot3" presStyleCnt="0">
        <dgm:presLayoutVars>
          <dgm:hierBranch val="init"/>
        </dgm:presLayoutVars>
      </dgm:prSet>
      <dgm:spPr/>
    </dgm:pt>
    <dgm:pt modelId="{8AD5B91B-C345-452D-B909-01907A883F07}" type="pres">
      <dgm:prSet presAssocID="{08513E77-8ABB-4835-B701-F050998FB551}" presName="rootComposite3" presStyleCnt="0"/>
      <dgm:spPr/>
    </dgm:pt>
    <dgm:pt modelId="{FB4E2408-535C-4D87-9486-4CEEA3D233BA}" type="pres">
      <dgm:prSet presAssocID="{08513E77-8ABB-4835-B701-F050998FB551}" presName="rootText3" presStyleLbl="asst1" presStyleIdx="0" presStyleCnt="2">
        <dgm:presLayoutVars>
          <dgm:chPref val="3"/>
        </dgm:presLayoutVars>
      </dgm:prSet>
      <dgm:spPr/>
    </dgm:pt>
    <dgm:pt modelId="{A579E724-E0C6-41F6-82F1-093DD41F6A7E}" type="pres">
      <dgm:prSet presAssocID="{08513E77-8ABB-4835-B701-F050998FB551}" presName="rootConnector3" presStyleLbl="asst1" presStyleIdx="0" presStyleCnt="2"/>
      <dgm:spPr/>
    </dgm:pt>
    <dgm:pt modelId="{1BE03276-8BD2-4147-83E8-2E25856D8F07}" type="pres">
      <dgm:prSet presAssocID="{08513E77-8ABB-4835-B701-F050998FB551}" presName="hierChild6" presStyleCnt="0"/>
      <dgm:spPr/>
    </dgm:pt>
    <dgm:pt modelId="{280B0A78-69A9-481D-9F67-44C96EE38F95}" type="pres">
      <dgm:prSet presAssocID="{08513E77-8ABB-4835-B701-F050998FB551}" presName="hierChild7" presStyleCnt="0"/>
      <dgm:spPr/>
    </dgm:pt>
    <dgm:pt modelId="{133A7DED-57B4-4E75-A53D-04A5044B328A}" type="pres">
      <dgm:prSet presAssocID="{A5550148-35B3-4DDA-AB05-E55FAB8953FF}" presName="Name115" presStyleLbl="parChTrans1D2" presStyleIdx="1" presStyleCnt="2"/>
      <dgm:spPr/>
    </dgm:pt>
    <dgm:pt modelId="{0F5DDB9A-7EB4-46BB-8978-338CAC558F89}" type="pres">
      <dgm:prSet presAssocID="{2B053B0D-D63A-4079-9049-BC52A79F727A}" presName="hierRoot3" presStyleCnt="0">
        <dgm:presLayoutVars>
          <dgm:hierBranch val="init"/>
        </dgm:presLayoutVars>
      </dgm:prSet>
      <dgm:spPr/>
    </dgm:pt>
    <dgm:pt modelId="{4F4B624A-6577-4329-BF53-EF43BA5492E8}" type="pres">
      <dgm:prSet presAssocID="{2B053B0D-D63A-4079-9049-BC52A79F727A}" presName="rootComposite3" presStyleCnt="0"/>
      <dgm:spPr/>
    </dgm:pt>
    <dgm:pt modelId="{001A3381-A790-4205-94F9-D312A20E87D4}" type="pres">
      <dgm:prSet presAssocID="{2B053B0D-D63A-4079-9049-BC52A79F727A}" presName="rootText3" presStyleLbl="asst1" presStyleIdx="1" presStyleCnt="2">
        <dgm:presLayoutVars>
          <dgm:chPref val="3"/>
        </dgm:presLayoutVars>
      </dgm:prSet>
      <dgm:spPr/>
    </dgm:pt>
    <dgm:pt modelId="{D884EF33-B83F-4CC7-B424-C04218DA9C2E}" type="pres">
      <dgm:prSet presAssocID="{2B053B0D-D63A-4079-9049-BC52A79F727A}" presName="rootConnector3" presStyleLbl="asst1" presStyleIdx="1" presStyleCnt="2"/>
      <dgm:spPr/>
    </dgm:pt>
    <dgm:pt modelId="{E32C99D5-22CB-4D7A-BFD2-AF1240FD884F}" type="pres">
      <dgm:prSet presAssocID="{2B053B0D-D63A-4079-9049-BC52A79F727A}" presName="hierChild6" presStyleCnt="0"/>
      <dgm:spPr/>
    </dgm:pt>
    <dgm:pt modelId="{56669B99-6391-45C4-B003-1C62B85BC7FD}" type="pres">
      <dgm:prSet presAssocID="{2B053B0D-D63A-4079-9049-BC52A79F727A}" presName="hierChild7" presStyleCnt="0"/>
      <dgm:spPr/>
    </dgm:pt>
  </dgm:ptLst>
  <dgm:cxnLst>
    <dgm:cxn modelId="{FDED7710-A46A-4883-8812-D87A5F93128A}" type="presOf" srcId="{A61A49B0-52B0-4327-816D-59DD2E4D54D2}" destId="{F7A65510-0CAE-4297-A16C-D38CB76D049B}" srcOrd="0" destOrd="0" presId="urn:microsoft.com/office/officeart/2009/3/layout/HorizontalOrganizationChart"/>
    <dgm:cxn modelId="{7E5E233A-60C0-4D21-9AA2-63E26AF6EA2E}" type="presOf" srcId="{2B053B0D-D63A-4079-9049-BC52A79F727A}" destId="{001A3381-A790-4205-94F9-D312A20E87D4}" srcOrd="0" destOrd="0" presId="urn:microsoft.com/office/officeart/2009/3/layout/HorizontalOrganizationChart"/>
    <dgm:cxn modelId="{F60C9061-A020-4C48-B403-F8D577B314B0}" type="presOf" srcId="{FFA22A60-4309-46C2-828B-EADFED028A56}" destId="{6428163A-FBCE-4143-B42A-2CD98EAB9D1C}" srcOrd="0" destOrd="0" presId="urn:microsoft.com/office/officeart/2009/3/layout/HorizontalOrganizationChart"/>
    <dgm:cxn modelId="{5CC13776-412D-4324-BB96-BCD75DD5CEA0}" srcId="{A61A49B0-52B0-4327-816D-59DD2E4D54D2}" destId="{FFA22A60-4309-46C2-828B-EADFED028A56}" srcOrd="1" destOrd="0" parTransId="{22D94BAB-2084-49E4-9691-3B5CA429BB95}" sibTransId="{13E34DBD-1007-4DE1-9088-7D35549FC499}"/>
    <dgm:cxn modelId="{DEBF0C57-0940-4856-8CEF-6B6C6330A14E}" srcId="{FFA22A60-4309-46C2-828B-EADFED028A56}" destId="{2B053B0D-D63A-4079-9049-BC52A79F727A}" srcOrd="1" destOrd="0" parTransId="{A5550148-35B3-4DDA-AB05-E55FAB8953FF}" sibTransId="{DFEB8992-88CC-4C76-A287-67C118E80AEB}"/>
    <dgm:cxn modelId="{E84FEBA9-53FD-4D2D-A970-705883D3102D}" type="presOf" srcId="{2B053B0D-D63A-4079-9049-BC52A79F727A}" destId="{D884EF33-B83F-4CC7-B424-C04218DA9C2E}" srcOrd="1" destOrd="0" presId="urn:microsoft.com/office/officeart/2009/3/layout/HorizontalOrganizationChart"/>
    <dgm:cxn modelId="{FA418DB0-9271-4600-A8D4-69DC5201A14C}" srcId="{A61A49B0-52B0-4327-816D-59DD2E4D54D2}" destId="{B34D89DC-85D2-4D73-A67B-ABD3F243F7D2}" srcOrd="0" destOrd="0" parTransId="{5DDE46AC-B9EB-46F2-9959-983028D3E655}" sibTransId="{625D0843-2953-4857-AE65-2C4AB558815E}"/>
    <dgm:cxn modelId="{DB8814B8-AABD-4C6F-9BB1-AF0093C064DC}" srcId="{FFA22A60-4309-46C2-828B-EADFED028A56}" destId="{08513E77-8ABB-4835-B701-F050998FB551}" srcOrd="0" destOrd="0" parTransId="{C35AB16D-88EF-492A-83C3-CE77BD56BE6B}" sibTransId="{C0D60DDB-9EB1-41D3-BE8E-2867EF94118C}"/>
    <dgm:cxn modelId="{B65EA6DB-667B-496D-8698-E467F9293674}" type="presOf" srcId="{C35AB16D-88EF-492A-83C3-CE77BD56BE6B}" destId="{717D6524-4147-4A5E-BBA4-6D36ED1A6764}" srcOrd="0" destOrd="0" presId="urn:microsoft.com/office/officeart/2009/3/layout/HorizontalOrganizationChart"/>
    <dgm:cxn modelId="{8CD75FDE-4F71-4DA0-A02A-041CCA37E850}" type="presOf" srcId="{B34D89DC-85D2-4D73-A67B-ABD3F243F7D2}" destId="{29C3274D-E41D-4113-9414-EE576D264D2E}" srcOrd="1" destOrd="0" presId="urn:microsoft.com/office/officeart/2009/3/layout/HorizontalOrganizationChart"/>
    <dgm:cxn modelId="{3AE012E6-FB5E-44B6-80D7-242BB485A44C}" type="presOf" srcId="{FFA22A60-4309-46C2-828B-EADFED028A56}" destId="{9AE914BD-A972-4933-8273-F9533C8C3A28}" srcOrd="1" destOrd="0" presId="urn:microsoft.com/office/officeart/2009/3/layout/HorizontalOrganizationChart"/>
    <dgm:cxn modelId="{7A39B2EE-1BB6-4094-802F-4B53E46B617B}" type="presOf" srcId="{08513E77-8ABB-4835-B701-F050998FB551}" destId="{A579E724-E0C6-41F6-82F1-093DD41F6A7E}" srcOrd="1" destOrd="0" presId="urn:microsoft.com/office/officeart/2009/3/layout/HorizontalOrganizationChart"/>
    <dgm:cxn modelId="{206AD0F0-96CF-4DCF-8486-557D9595CA5E}" type="presOf" srcId="{A5550148-35B3-4DDA-AB05-E55FAB8953FF}" destId="{133A7DED-57B4-4E75-A53D-04A5044B328A}" srcOrd="0" destOrd="0" presId="urn:microsoft.com/office/officeart/2009/3/layout/HorizontalOrganizationChart"/>
    <dgm:cxn modelId="{45D1C4F2-0736-46AE-89A7-88F0E2385CD7}" type="presOf" srcId="{B34D89DC-85D2-4D73-A67B-ABD3F243F7D2}" destId="{8B43B662-2D22-40E9-9871-C7DDB5D307B1}" srcOrd="0" destOrd="0" presId="urn:microsoft.com/office/officeart/2009/3/layout/HorizontalOrganizationChart"/>
    <dgm:cxn modelId="{410AE5FB-D80C-41E4-BF7A-5F5293941781}" type="presOf" srcId="{08513E77-8ABB-4835-B701-F050998FB551}" destId="{FB4E2408-535C-4D87-9486-4CEEA3D233BA}" srcOrd="0" destOrd="0" presId="urn:microsoft.com/office/officeart/2009/3/layout/HorizontalOrganizationChart"/>
    <dgm:cxn modelId="{9B3117F7-8A7F-4358-84D4-89C90394DC22}" type="presParOf" srcId="{F7A65510-0CAE-4297-A16C-D38CB76D049B}" destId="{C92EE13F-A74C-424F-957E-E60E127054DC}" srcOrd="0" destOrd="0" presId="urn:microsoft.com/office/officeart/2009/3/layout/HorizontalOrganizationChart"/>
    <dgm:cxn modelId="{D5AD3FA3-C55A-4E10-8918-96AD38058E99}" type="presParOf" srcId="{C92EE13F-A74C-424F-957E-E60E127054DC}" destId="{99DC2D0D-B474-4C19-A3BD-CD9E313660CB}" srcOrd="0" destOrd="0" presId="urn:microsoft.com/office/officeart/2009/3/layout/HorizontalOrganizationChart"/>
    <dgm:cxn modelId="{ACD73283-D204-4478-A0A6-B9F023DF400E}" type="presParOf" srcId="{99DC2D0D-B474-4C19-A3BD-CD9E313660CB}" destId="{8B43B662-2D22-40E9-9871-C7DDB5D307B1}" srcOrd="0" destOrd="0" presId="urn:microsoft.com/office/officeart/2009/3/layout/HorizontalOrganizationChart"/>
    <dgm:cxn modelId="{D6374B7C-0B7D-4295-84AD-B563EB32A110}" type="presParOf" srcId="{99DC2D0D-B474-4C19-A3BD-CD9E313660CB}" destId="{29C3274D-E41D-4113-9414-EE576D264D2E}" srcOrd="1" destOrd="0" presId="urn:microsoft.com/office/officeart/2009/3/layout/HorizontalOrganizationChart"/>
    <dgm:cxn modelId="{1693EF3C-5BAA-4D62-A424-348DFEFB766D}" type="presParOf" srcId="{C92EE13F-A74C-424F-957E-E60E127054DC}" destId="{5B4598AE-0627-47AA-979F-F279AA4DEB90}" srcOrd="1" destOrd="0" presId="urn:microsoft.com/office/officeart/2009/3/layout/HorizontalOrganizationChart"/>
    <dgm:cxn modelId="{3A5FB020-59F8-4237-A697-40F8A14C68D9}" type="presParOf" srcId="{C92EE13F-A74C-424F-957E-E60E127054DC}" destId="{4677FA5D-9E7D-458B-8AB7-C3413C7D1D37}" srcOrd="2" destOrd="0" presId="urn:microsoft.com/office/officeart/2009/3/layout/HorizontalOrganizationChart"/>
    <dgm:cxn modelId="{FC6E42D0-205B-43A3-B146-7F736C4D6FF6}" type="presParOf" srcId="{F7A65510-0CAE-4297-A16C-D38CB76D049B}" destId="{BE6A5041-AD7A-422F-84F2-B56ECAD68D09}" srcOrd="1" destOrd="0" presId="urn:microsoft.com/office/officeart/2009/3/layout/HorizontalOrganizationChart"/>
    <dgm:cxn modelId="{3853542F-31BC-4FE6-A3D9-A71006C6B435}" type="presParOf" srcId="{BE6A5041-AD7A-422F-84F2-B56ECAD68D09}" destId="{DA78ADE8-F94E-4430-AE42-18EC1FFE8A08}" srcOrd="0" destOrd="0" presId="urn:microsoft.com/office/officeart/2009/3/layout/HorizontalOrganizationChart"/>
    <dgm:cxn modelId="{EC9B350A-3707-43BB-8A92-B62EEC9D4991}" type="presParOf" srcId="{DA78ADE8-F94E-4430-AE42-18EC1FFE8A08}" destId="{6428163A-FBCE-4143-B42A-2CD98EAB9D1C}" srcOrd="0" destOrd="0" presId="urn:microsoft.com/office/officeart/2009/3/layout/HorizontalOrganizationChart"/>
    <dgm:cxn modelId="{E4F9F46E-972B-4A6F-8FF7-7C479F774DF7}" type="presParOf" srcId="{DA78ADE8-F94E-4430-AE42-18EC1FFE8A08}" destId="{9AE914BD-A972-4933-8273-F9533C8C3A28}" srcOrd="1" destOrd="0" presId="urn:microsoft.com/office/officeart/2009/3/layout/HorizontalOrganizationChart"/>
    <dgm:cxn modelId="{B6E28F9C-6CC9-4442-979C-EDE3D152E18B}" type="presParOf" srcId="{BE6A5041-AD7A-422F-84F2-B56ECAD68D09}" destId="{69B7497B-642A-45E3-AB49-703985A721A3}" srcOrd="1" destOrd="0" presId="urn:microsoft.com/office/officeart/2009/3/layout/HorizontalOrganizationChart"/>
    <dgm:cxn modelId="{F1FE6517-E1B0-46EE-BE53-75F888FC4A75}" type="presParOf" srcId="{BE6A5041-AD7A-422F-84F2-B56ECAD68D09}" destId="{5CE77798-356B-466E-9FD6-5E4CFC545232}" srcOrd="2" destOrd="0" presId="urn:microsoft.com/office/officeart/2009/3/layout/HorizontalOrganizationChart"/>
    <dgm:cxn modelId="{ECDB4591-BB1D-4120-A03A-233B94D8643E}" type="presParOf" srcId="{5CE77798-356B-466E-9FD6-5E4CFC545232}" destId="{717D6524-4147-4A5E-BBA4-6D36ED1A6764}" srcOrd="0" destOrd="0" presId="urn:microsoft.com/office/officeart/2009/3/layout/HorizontalOrganizationChart"/>
    <dgm:cxn modelId="{2513A64B-DB44-407A-B939-2056BCE41C64}" type="presParOf" srcId="{5CE77798-356B-466E-9FD6-5E4CFC545232}" destId="{09FD8AE9-6B4C-4E85-9B0C-2B227134FFA0}" srcOrd="1" destOrd="0" presId="urn:microsoft.com/office/officeart/2009/3/layout/HorizontalOrganizationChart"/>
    <dgm:cxn modelId="{AF227E78-25DF-4CE5-BB3D-A9337795913D}" type="presParOf" srcId="{09FD8AE9-6B4C-4E85-9B0C-2B227134FFA0}" destId="{8AD5B91B-C345-452D-B909-01907A883F07}" srcOrd="0" destOrd="0" presId="urn:microsoft.com/office/officeart/2009/3/layout/HorizontalOrganizationChart"/>
    <dgm:cxn modelId="{03809E47-73A7-41E6-ABF8-FFE2BB1A630D}" type="presParOf" srcId="{8AD5B91B-C345-452D-B909-01907A883F07}" destId="{FB4E2408-535C-4D87-9486-4CEEA3D233BA}" srcOrd="0" destOrd="0" presId="urn:microsoft.com/office/officeart/2009/3/layout/HorizontalOrganizationChart"/>
    <dgm:cxn modelId="{1F8C0C69-FF8C-4CD0-B708-073AD68DC969}" type="presParOf" srcId="{8AD5B91B-C345-452D-B909-01907A883F07}" destId="{A579E724-E0C6-41F6-82F1-093DD41F6A7E}" srcOrd="1" destOrd="0" presId="urn:microsoft.com/office/officeart/2009/3/layout/HorizontalOrganizationChart"/>
    <dgm:cxn modelId="{332F6DA1-FCCE-46D4-8797-6A3FC4C9C6A3}" type="presParOf" srcId="{09FD8AE9-6B4C-4E85-9B0C-2B227134FFA0}" destId="{1BE03276-8BD2-4147-83E8-2E25856D8F07}" srcOrd="1" destOrd="0" presId="urn:microsoft.com/office/officeart/2009/3/layout/HorizontalOrganizationChart"/>
    <dgm:cxn modelId="{D31D38DA-FC59-4BE7-B98D-13768E0412B3}" type="presParOf" srcId="{09FD8AE9-6B4C-4E85-9B0C-2B227134FFA0}" destId="{280B0A78-69A9-481D-9F67-44C96EE38F95}" srcOrd="2" destOrd="0" presId="urn:microsoft.com/office/officeart/2009/3/layout/HorizontalOrganizationChart"/>
    <dgm:cxn modelId="{04A3865A-3C5A-4F10-B0F6-6F4C3DBB6536}" type="presParOf" srcId="{5CE77798-356B-466E-9FD6-5E4CFC545232}" destId="{133A7DED-57B4-4E75-A53D-04A5044B328A}" srcOrd="2" destOrd="0" presId="urn:microsoft.com/office/officeart/2009/3/layout/HorizontalOrganizationChart"/>
    <dgm:cxn modelId="{7C96AF63-19F1-4C0B-9F19-380D8FF17187}" type="presParOf" srcId="{5CE77798-356B-466E-9FD6-5E4CFC545232}" destId="{0F5DDB9A-7EB4-46BB-8978-338CAC558F89}" srcOrd="3" destOrd="0" presId="urn:microsoft.com/office/officeart/2009/3/layout/HorizontalOrganizationChart"/>
    <dgm:cxn modelId="{363E954C-2854-4A22-A660-B2E6B4C5371E}" type="presParOf" srcId="{0F5DDB9A-7EB4-46BB-8978-338CAC558F89}" destId="{4F4B624A-6577-4329-BF53-EF43BA5492E8}" srcOrd="0" destOrd="0" presId="urn:microsoft.com/office/officeart/2009/3/layout/HorizontalOrganizationChart"/>
    <dgm:cxn modelId="{03B788D5-82B8-48F9-BDF8-D43B60CF78A1}" type="presParOf" srcId="{4F4B624A-6577-4329-BF53-EF43BA5492E8}" destId="{001A3381-A790-4205-94F9-D312A20E87D4}" srcOrd="0" destOrd="0" presId="urn:microsoft.com/office/officeart/2009/3/layout/HorizontalOrganizationChart"/>
    <dgm:cxn modelId="{585CE849-ECA6-4C8A-B71A-35A2D21D088F}" type="presParOf" srcId="{4F4B624A-6577-4329-BF53-EF43BA5492E8}" destId="{D884EF33-B83F-4CC7-B424-C04218DA9C2E}" srcOrd="1" destOrd="0" presId="urn:microsoft.com/office/officeart/2009/3/layout/HorizontalOrganizationChart"/>
    <dgm:cxn modelId="{10390295-E46C-46A8-BE15-565DE8F4C548}" type="presParOf" srcId="{0F5DDB9A-7EB4-46BB-8978-338CAC558F89}" destId="{E32C99D5-22CB-4D7A-BFD2-AF1240FD884F}" srcOrd="1" destOrd="0" presId="urn:microsoft.com/office/officeart/2009/3/layout/HorizontalOrganizationChart"/>
    <dgm:cxn modelId="{3239AB42-A690-4633-8E1C-F9AA6F60B0D8}" type="presParOf" srcId="{0F5DDB9A-7EB4-46BB-8978-338CAC558F89}" destId="{56669B99-6391-45C4-B003-1C62B85BC7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7DED-57B4-4E75-A53D-04A5044B328A}">
      <dsp:nvSpPr>
        <dsp:cNvPr id="0" name=""/>
        <dsp:cNvSpPr/>
      </dsp:nvSpPr>
      <dsp:spPr>
        <a:xfrm>
          <a:off x="3301737" y="1716355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994" y="0"/>
              </a:lnTo>
              <a:lnTo>
                <a:pt x="2061994" y="184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D6524-4147-4A5E-BBA4-6D36ED1A6764}">
      <dsp:nvSpPr>
        <dsp:cNvPr id="0" name=""/>
        <dsp:cNvSpPr/>
      </dsp:nvSpPr>
      <dsp:spPr>
        <a:xfrm>
          <a:off x="3301737" y="1532249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184106"/>
              </a:moveTo>
              <a:lnTo>
                <a:pt x="2061994" y="184106"/>
              </a:lnTo>
              <a:lnTo>
                <a:pt x="20619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3B662-2D22-40E9-9871-C7DDB5D307B1}">
      <dsp:nvSpPr>
        <dsp:cNvPr id="0" name=""/>
        <dsp:cNvSpPr/>
      </dsp:nvSpPr>
      <dsp:spPr>
        <a:xfrm>
          <a:off x="356031" y="481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56031" y="481"/>
        <a:ext cx="2945706" cy="898440"/>
      </dsp:txXfrm>
    </dsp:sp>
    <dsp:sp modelId="{6428163A-FBCE-4143-B42A-2CD98EAB9D1C}">
      <dsp:nvSpPr>
        <dsp:cNvPr id="0" name=""/>
        <dsp:cNvSpPr/>
      </dsp:nvSpPr>
      <dsp:spPr>
        <a:xfrm>
          <a:off x="356031" y="1267135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page.php</a:t>
          </a:r>
          <a:endParaRPr lang="en-MY" sz="3200" kern="1200" dirty="0"/>
        </a:p>
      </dsp:txBody>
      <dsp:txXfrm>
        <a:off x="356031" y="1267135"/>
        <a:ext cx="2945706" cy="898440"/>
      </dsp:txXfrm>
    </dsp:sp>
    <dsp:sp modelId="{FB4E2408-535C-4D87-9486-4CEEA3D233BA}">
      <dsp:nvSpPr>
        <dsp:cNvPr id="0" name=""/>
        <dsp:cNvSpPr/>
      </dsp:nvSpPr>
      <dsp:spPr>
        <a:xfrm>
          <a:off x="3890879" y="633808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pages/</a:t>
          </a: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890879" y="633808"/>
        <a:ext cx="2945706" cy="898440"/>
      </dsp:txXfrm>
    </dsp:sp>
    <dsp:sp modelId="{001A3381-A790-4205-94F9-D312A20E87D4}">
      <dsp:nvSpPr>
        <dsp:cNvPr id="0" name=""/>
        <dsp:cNvSpPr/>
      </dsp:nvSpPr>
      <dsp:spPr>
        <a:xfrm>
          <a:off x="3890879" y="1900462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pages/</a:t>
          </a:r>
          <a:r>
            <a:rPr lang="en-MY" sz="3200" kern="1200" dirty="0" err="1"/>
            <a:t>about.php</a:t>
          </a:r>
          <a:endParaRPr lang="en-MY" sz="3200" kern="1200" dirty="0"/>
        </a:p>
      </dsp:txBody>
      <dsp:txXfrm>
        <a:off x="3890879" y="1900462"/>
        <a:ext cx="2945706" cy="89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91CD-1B93-4739-AE31-07AC9B3F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F2BA0-0433-4EC8-B314-A52422AC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31C6-DCCC-4ED2-B1AF-A581FDCC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98F2-4821-4027-96D8-546F74E3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815F-4901-4EE8-86BD-032EEB5D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54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1321-5BA3-49CB-BAC6-BE239E0A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B1D4D-6B73-4FCA-8910-16F55A63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3154-B544-49DC-B041-4477774F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CB1F-CF1B-4E51-ABC5-16F632F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647E-3DA4-4DF4-82F3-8B0B6BDE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58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DC9FE-44F3-4432-8935-1EF18EF3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5E2A8-781C-4C04-A4D8-E022629A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27C6-5E40-482F-8BCE-34C6917E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D20F-0559-45FE-BE84-27D1792F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07FC-4973-41B1-80EC-0F981806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49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E43A-E946-402B-9E64-1A325B5A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235C-CC21-4266-A418-E845D75C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3DA7-B859-45D3-A21E-AC410C21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38B0-AC29-402B-8DF4-A4BAE53E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0AB0-83B1-4C4B-99C9-6F4BD22C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5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2AF-3A57-493B-91CC-FE55ECE3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190B-8AFF-4957-A9C5-2FE2D086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C493-1E65-4591-A51B-AFE995F1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9618-EEE1-4D87-B377-2E432510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A07E-C2BF-48F4-A6BB-4AD3E14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53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A7AE-9259-47BE-B68D-11D45BEA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0975-0097-4504-9047-448C3317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36A40-72AC-4549-9D34-5C89388D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2DE-02C3-4AC6-86D6-37806341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8EFC-1B36-4CBD-BC3C-98355D6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76845-71EE-440D-B8C1-5EA9D9C2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7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C5D1-0F18-4813-97E2-171AA80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5F79-3862-441A-B3BC-1341520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69DF-1273-4634-9451-5EFC4DBF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7B493-421D-4D38-BEF2-98C4BE26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0AE6-FED2-4241-933A-552B70FB8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7E509-D7E0-4869-A488-6BD1355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D9A78-FB43-4CFD-A839-81F2DB23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BE53-7A2E-4138-BC2F-0700FF04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38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452B-6226-438C-B854-D3CBC2D9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72A0B-79D5-4D03-B0BB-BBDDCD95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52853-62AC-426E-B1B1-93206C4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09DA-B62E-46AA-81AE-997B91C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91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5D68F-426F-4DD7-8AA5-4560F141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D6016-FA6A-4CC0-B1B8-78CD398B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DD82E-67A4-41C9-8FAB-F17DBCDE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76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7DAF-F2C4-4830-9E68-89DBEEB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A1C2-7C9A-4E7E-8C9B-C6278F95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C01B-B805-42EB-9A74-B88A8F33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5EC3-412B-4E6C-8135-F2E5076F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D2705-1991-4261-88D3-30629B7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F49E-A254-41B3-A9CA-C56B75F5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09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DC2F-2488-4322-B60C-6E8CE353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701A9-8E98-4C26-8E00-1EC582DD9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DA9D-A6F6-43E6-9DEF-E1781BFD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1790-A257-464B-95E4-92E641FB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426E-F7EF-4680-B58F-62CE8BAE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6E235-84E3-435C-A015-3E5D48E4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899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19D7F-47BD-4B80-B0BA-A92B1CD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9EF2D-8146-4CF3-9549-139E0633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B42F-A662-4382-B000-A6FC2C975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CEC-8237-4A66-BCA1-9ED838F97C3C}" type="datetimeFigureOut">
              <a:rPr lang="en-MY" smtClean="0"/>
              <a:t>9/7/2020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76EA-54D4-4363-B10F-CEE2902E0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B668-5444-4F06-ABBE-B40E78D9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1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mframe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learn-php" TargetMode="Externa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2CF2-C0A2-40A3-BBBA-63E1B25F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BC1C-73BE-485F-BD43-0311E4559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521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3B6C-FC90-4C8E-A06C-D68B59B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MVC</a:t>
            </a:r>
          </a:p>
        </p:txBody>
      </p:sp>
      <p:pic>
        <p:nvPicPr>
          <p:cNvPr id="2052" name="Picture 4" descr="Model-View-Controller (MVC) | by Thereviewstories | Data Driven ...">
            <a:extLst>
              <a:ext uri="{FF2B5EF4-FFF2-40B4-BE49-F238E27FC236}">
                <a16:creationId xmlns:a16="http://schemas.microsoft.com/office/drawing/2014/main" id="{3653548E-3A4B-4333-9C6F-F021B32C45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05351-B333-498D-984E-6FFBE5C54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基本上呢，不是 </a:t>
            </a:r>
            <a:r>
              <a:rPr lang="en-MY" altLang="zh-CN" dirty="0"/>
              <a:t>controller</a:t>
            </a:r>
            <a:r>
              <a:rPr lang="zh-CN" altLang="en-US" dirty="0"/>
              <a:t>，也不是 </a:t>
            </a:r>
            <a:r>
              <a:rPr lang="en-MY" altLang="zh-CN" dirty="0"/>
              <a:t>view </a:t>
            </a:r>
            <a:r>
              <a:rPr lang="zh-CN" altLang="en-US" dirty="0"/>
              <a:t>的 </a:t>
            </a:r>
            <a:r>
              <a:rPr lang="en-MY" altLang="zh-CN" dirty="0"/>
              <a:t>class</a:t>
            </a:r>
            <a:r>
              <a:rPr lang="zh-CN" altLang="en-US" dirty="0"/>
              <a:t>，都是 </a:t>
            </a:r>
            <a:r>
              <a:rPr lang="en-MY" altLang="zh-CN" dirty="0"/>
              <a:t>models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01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25A-6DA8-4EEB-8E1C-884CFF8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8: Slim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F03C-8091-4E72-9FE3-483A23B9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create-project slim/</a:t>
            </a:r>
            <a:r>
              <a:rPr lang="en-MY" dirty="0" err="1"/>
              <a:t>slim-skeleton:dev-master</a:t>
            </a:r>
            <a:r>
              <a:rPr lang="en-MY" dirty="0"/>
              <a:t> lesson7</a:t>
            </a:r>
          </a:p>
          <a:p>
            <a:endParaRPr lang="en-MY" dirty="0"/>
          </a:p>
          <a:p>
            <a:r>
              <a:rPr lang="en-MY" dirty="0"/>
              <a:t>Reference: </a:t>
            </a:r>
            <a:r>
              <a:rPr lang="en-MY" dirty="0">
                <a:hlinkClick r:id="rId2"/>
              </a:rPr>
              <a:t>http://www.slimframework.com/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3313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C89C-36BD-4C8E-A082-83C7F4A7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 </a:t>
            </a:r>
            <a:r>
              <a:rPr lang="en-MY" altLang="zh-CN" dirty="0"/>
              <a:t>VS </a:t>
            </a:r>
            <a:r>
              <a:rPr lang="zh-CN" altLang="en-US" dirty="0"/>
              <a:t>客户端 </a:t>
            </a:r>
            <a:br>
              <a:rPr lang="en-MY" altLang="zh-CN" dirty="0"/>
            </a:br>
            <a:r>
              <a:rPr lang="en-MY" dirty="0"/>
              <a:t>Server side VS client 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7DDBA-0DE6-4A84-97FD-9D39434D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24" y="2037746"/>
            <a:ext cx="7847753" cy="2782508"/>
          </a:xfrm>
        </p:spPr>
      </p:pic>
    </p:spTree>
    <p:extLst>
      <p:ext uri="{BB962C8B-B14F-4D97-AF65-F5344CB8AC3E}">
        <p14:creationId xmlns:p14="http://schemas.microsoft.com/office/powerpoint/2010/main" val="288421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C300-5004-41B5-B8DD-26271AFD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1: Syntax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A3AD-FECC-4F87-93B5-B2CD822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zh-CN" dirty="0"/>
              <a:t>Comment </a:t>
            </a:r>
            <a:r>
              <a:rPr lang="zh-CN" altLang="en-US" dirty="0"/>
              <a:t>注释</a:t>
            </a:r>
          </a:p>
          <a:p>
            <a:r>
              <a:rPr lang="en-MY" altLang="zh-CN" dirty="0"/>
              <a:t>Variable </a:t>
            </a:r>
            <a:r>
              <a:rPr lang="zh-CN" altLang="en-US" dirty="0"/>
              <a:t>变数</a:t>
            </a:r>
          </a:p>
          <a:p>
            <a:r>
              <a:rPr lang="en-MY" altLang="zh-CN" dirty="0"/>
              <a:t>String </a:t>
            </a:r>
            <a:r>
              <a:rPr lang="zh-CN" altLang="en-US" dirty="0"/>
              <a:t>字串</a:t>
            </a:r>
          </a:p>
          <a:p>
            <a:r>
              <a:rPr lang="en-MY" altLang="zh-CN" dirty="0"/>
              <a:t>Concatenated string </a:t>
            </a:r>
            <a:r>
              <a:rPr lang="zh-CN" altLang="en-US" dirty="0"/>
              <a:t>串联字串</a:t>
            </a:r>
          </a:p>
          <a:p>
            <a:r>
              <a:rPr lang="en-MY" altLang="zh-CN" dirty="0"/>
              <a:t>Integer </a:t>
            </a:r>
            <a:r>
              <a:rPr lang="zh-CN" altLang="en-US" dirty="0"/>
              <a:t>数字</a:t>
            </a:r>
          </a:p>
          <a:p>
            <a:r>
              <a:rPr lang="en-MY" altLang="zh-CN" dirty="0"/>
              <a:t>Operator </a:t>
            </a:r>
            <a:r>
              <a:rPr lang="zh-CN" altLang="en-US" dirty="0"/>
              <a:t>运算符</a:t>
            </a:r>
          </a:p>
          <a:p>
            <a:r>
              <a:rPr lang="en-MY" altLang="zh-CN" dirty="0"/>
              <a:t>Constant </a:t>
            </a:r>
            <a:r>
              <a:rPr lang="zh-CN" altLang="en-US" dirty="0"/>
              <a:t>固定值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27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17C-17D3-46DB-94ED-7CF5C2C1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2: </a:t>
            </a:r>
            <a:r>
              <a:rPr lang="en-US" altLang="zh-CN" dirty="0"/>
              <a:t>Syntax</a:t>
            </a:r>
            <a:r>
              <a:rPr lang="en-MY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36CA-F391-4723-9EC6-B8268BB2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Comparison operators </a:t>
            </a:r>
            <a:r>
              <a:rPr lang="zh-CN" altLang="en-US" dirty="0"/>
              <a:t>比较运算符</a:t>
            </a:r>
          </a:p>
          <a:p>
            <a:r>
              <a:rPr lang="en-MY" dirty="0"/>
              <a:t>Function </a:t>
            </a:r>
            <a:r>
              <a:rPr lang="zh-CN" altLang="en-US" dirty="0"/>
              <a:t>函数</a:t>
            </a:r>
          </a:p>
          <a:p>
            <a:r>
              <a:rPr lang="en-MY" dirty="0"/>
              <a:t>Array </a:t>
            </a:r>
            <a:r>
              <a:rPr lang="zh-CN" altLang="en-US" dirty="0"/>
              <a:t>阵列</a:t>
            </a:r>
          </a:p>
          <a:p>
            <a:r>
              <a:rPr lang="en-MY" dirty="0"/>
              <a:t>Foreach loop </a:t>
            </a:r>
            <a:r>
              <a:rPr lang="zh-CN" altLang="en-US" dirty="0"/>
              <a:t>循环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10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5279-E93D-4FA7-9680-045E0E95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强弱类型 </a:t>
            </a:r>
            <a:r>
              <a:rPr lang="en-MY" dirty="0"/>
              <a:t>Strong typed VS Weak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A1B-FBC7-4705-B2B4-C07598AD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161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5D0D-AA12-493C-BB75-C2A108AA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</a:t>
            </a:r>
            <a:r>
              <a:rPr lang="zh-CN" altLang="en-US" dirty="0"/>
              <a:t>表格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3AB8-B59A-444D-B8DB-3CE02B5F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80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506-B652-4723-BC3D-2C1BB78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PHP </a:t>
            </a:r>
            <a:r>
              <a:rPr lang="zh-CN" altLang="en-US" dirty="0"/>
              <a:t>特别变数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3B39-DBC5-435A-B004-55EF8413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$GLOBALS</a:t>
            </a:r>
          </a:p>
          <a:p>
            <a:r>
              <a:rPr lang="en-MY" dirty="0"/>
              <a:t>$_SERVER</a:t>
            </a:r>
          </a:p>
          <a:p>
            <a:r>
              <a:rPr lang="en-MY" b="1" dirty="0">
                <a:solidFill>
                  <a:srgbClr val="C00000"/>
                </a:solidFill>
              </a:rPr>
              <a:t>$_REQUEST</a:t>
            </a:r>
          </a:p>
          <a:p>
            <a:r>
              <a:rPr lang="en-MY" b="1" dirty="0">
                <a:solidFill>
                  <a:srgbClr val="C00000"/>
                </a:solidFill>
              </a:rPr>
              <a:t>$_POST</a:t>
            </a:r>
          </a:p>
          <a:p>
            <a:r>
              <a:rPr lang="en-MY" b="1" dirty="0">
                <a:solidFill>
                  <a:srgbClr val="C00000"/>
                </a:solidFill>
              </a:rPr>
              <a:t>$_GET</a:t>
            </a:r>
          </a:p>
          <a:p>
            <a:pPr>
              <a:lnSpc>
                <a:spcPct val="100000"/>
              </a:lnSpc>
            </a:pPr>
            <a:r>
              <a:rPr lang="en-MY" b="1" dirty="0">
                <a:solidFill>
                  <a:srgbClr val="C00000"/>
                </a:solidFill>
              </a:rPr>
              <a:t>$_FILES</a:t>
            </a:r>
          </a:p>
          <a:p>
            <a:r>
              <a:rPr lang="en-MY" dirty="0"/>
              <a:t>$_ENV</a:t>
            </a:r>
          </a:p>
          <a:p>
            <a:r>
              <a:rPr lang="en-MY" b="1" dirty="0">
                <a:solidFill>
                  <a:srgbClr val="C00000"/>
                </a:solidFill>
              </a:rPr>
              <a:t>$_COOKIE</a:t>
            </a:r>
          </a:p>
          <a:p>
            <a:r>
              <a:rPr lang="en-MY" b="1" dirty="0">
                <a:solidFill>
                  <a:srgbClr val="C00000"/>
                </a:solidFill>
              </a:rPr>
              <a:t>$_SESSION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39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285D-4F11-491A-8CF9-9AA92130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 </a:t>
            </a:r>
            <a:r>
              <a:rPr lang="en-US" altLang="zh-CN" dirty="0"/>
              <a:t>/ </a:t>
            </a:r>
            <a:r>
              <a:rPr lang="zh-CN" altLang="en-US" dirty="0"/>
              <a:t>练习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9E10-F07F-41CB-A0B9-D7DD51AE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https://www.w3schools.com/php</a:t>
            </a:r>
            <a:endParaRPr lang="en-MY" dirty="0"/>
          </a:p>
          <a:p>
            <a:r>
              <a:rPr lang="en-MY" dirty="0">
                <a:hlinkClick r:id="rId3"/>
              </a:rPr>
              <a:t>https://www.codecademy.com/courses/learn-php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136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C1F5-F0F7-4AD6-8B3A-7B9B9A82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</a:t>
            </a:r>
            <a:r>
              <a:rPr lang="zh-CN" altLang="en-US" dirty="0"/>
              <a:t>简易</a:t>
            </a:r>
            <a:r>
              <a:rPr lang="en-MY" dirty="0"/>
              <a:t> MVC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C2739E-18DA-4EC1-A03F-130DF4E60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426238"/>
              </p:ext>
            </p:extLst>
          </p:nvPr>
        </p:nvGraphicFramePr>
        <p:xfrm>
          <a:off x="2499692" y="2117176"/>
          <a:ext cx="7192617" cy="279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5A290-561B-4259-BAA4-CD33A510BD2A}"/>
              </a:ext>
            </a:extLst>
          </p:cNvPr>
          <p:cNvSpPr txBox="1"/>
          <p:nvPr/>
        </p:nvSpPr>
        <p:spPr>
          <a:xfrm>
            <a:off x="3710609" y="5213307"/>
            <a:ext cx="15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4463-DBE4-413A-B885-F77F4E0413A3}"/>
              </a:ext>
            </a:extLst>
          </p:cNvPr>
          <p:cNvSpPr txBox="1"/>
          <p:nvPr/>
        </p:nvSpPr>
        <p:spPr>
          <a:xfrm>
            <a:off x="7586869" y="5205254"/>
            <a:ext cx="88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92794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195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服务器端 VS 客户端  Server side VS client side</vt:lpstr>
      <vt:lpstr>Chapter 1: Syntax</vt:lpstr>
      <vt:lpstr>Chapter 2: Syntax </vt:lpstr>
      <vt:lpstr>强弱类型 Strong typed VS Weak typed</vt:lpstr>
      <vt:lpstr>PHP 表格</vt:lpstr>
      <vt:lpstr>PHP 特别变数</vt:lpstr>
      <vt:lpstr>复习 / 练习</vt:lpstr>
      <vt:lpstr>Chapter 7: 简易 MVC</vt:lpstr>
      <vt:lpstr>Chapter 7: MVC</vt:lpstr>
      <vt:lpstr>Chapter 8: Slim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Yang Ch'ng</dc:creator>
  <cp:lastModifiedBy>Hui Yang Ch'ng</cp:lastModifiedBy>
  <cp:revision>21</cp:revision>
  <dcterms:created xsi:type="dcterms:W3CDTF">2020-07-09T06:09:01Z</dcterms:created>
  <dcterms:modified xsi:type="dcterms:W3CDTF">2020-07-09T09:42:06Z</dcterms:modified>
</cp:coreProperties>
</file>