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4" r:id="rId5"/>
    <p:sldId id="257" r:id="rId6"/>
    <p:sldId id="259" r:id="rId7"/>
    <p:sldId id="261" r:id="rId8"/>
    <p:sldId id="262" r:id="rId9"/>
    <p:sldId id="265" r:id="rId10"/>
    <p:sldId id="266" r:id="rId11"/>
    <p:sldId id="267" r:id="rId12"/>
    <p:sldId id="263" r:id="rId13"/>
    <p:sldId id="26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30880" y="3281045"/>
          <a:ext cx="572960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729605" imgH="295275" progId="Word.Document.12">
                  <p:embed/>
                </p:oleObj>
              </mc:Choice>
              <mc:Fallback>
                <p:oleObj name="" r:id="rId1" imgW="5729605" imgH="295275" progId="Word.Document.12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30880" y="3281045"/>
                        <a:ext cx="5729605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Array manipulation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MY" altLang="en-US"/>
              <a:t>v-for</a:t>
            </a:r>
            <a:endParaRPr lang="en-MY" altLang="en-US"/>
          </a:p>
          <a:p>
            <a:r>
              <a:rPr lang="en-MY" altLang="en-US"/>
              <a:t>array.push</a:t>
            </a:r>
            <a:endParaRPr lang="en-MY" altLang="en-US"/>
          </a:p>
          <a:p>
            <a:r>
              <a:rPr lang="en-MY" altLang="en-US"/>
              <a:t>array.filter </a:t>
            </a:r>
            <a:endParaRPr lang="en-MY" altLang="en-US"/>
          </a:p>
          <a:p>
            <a:r>
              <a:rPr lang="en-MY" altLang="en-US"/>
              <a:t>array = { ... array, newKey: “newKeyValue” }</a:t>
            </a:r>
            <a:endParaRPr lang="en-MY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AJAX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MY" altLang="en-US"/>
              <a:t>axios</a:t>
            </a:r>
            <a:endParaRPr lang="en-MY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MY" altLang="en-US"/>
              <a:t>Expression are allowed (only expression)</a:t>
            </a:r>
            <a:endParaRPr lang="en-US"/>
          </a:p>
          <a:p>
            <a:pPr lvl="1"/>
            <a:r>
              <a:rPr lang="en-US"/>
              <a:t>{{ number + 1 }}</a:t>
            </a:r>
            <a:endParaRPr lang="en-US"/>
          </a:p>
          <a:p>
            <a:pPr lvl="1"/>
            <a:r>
              <a:rPr lang="en-US"/>
              <a:t>{{ ok ? 'YES' : 'NO' }}</a:t>
            </a:r>
            <a:endParaRPr lang="en-US"/>
          </a:p>
          <a:p>
            <a:pPr lvl="1"/>
            <a:r>
              <a:rPr lang="en-US"/>
              <a:t>{{ message.split('').reverse().join('') }}</a:t>
            </a:r>
            <a:endParaRPr lang="en-US"/>
          </a:p>
          <a:p>
            <a:endParaRPr lang="en-US"/>
          </a:p>
          <a:p>
            <a:r>
              <a:rPr lang="en-US"/>
              <a:t>&lt;!-- this is a statement, not an expression: --&gt;</a:t>
            </a:r>
            <a:endParaRPr lang="en-US"/>
          </a:p>
          <a:p>
            <a:pPr lvl="1"/>
            <a:r>
              <a:rPr lang="en-US"/>
              <a:t>{{ var a = 1 }}</a:t>
            </a:r>
            <a:endParaRPr lang="en-US"/>
          </a:p>
          <a:p>
            <a:endParaRPr lang="en-US"/>
          </a:p>
          <a:p>
            <a:r>
              <a:rPr lang="en-US"/>
              <a:t>v-bind:id="'list-' + id"</a:t>
            </a:r>
            <a:endParaRPr lang="en-US"/>
          </a:p>
          <a:p>
            <a:r>
              <a:rPr lang="en-MY" altLang="en-US"/>
              <a:t>v-bind in v-for</a:t>
            </a:r>
            <a:endParaRPr lang="en-MY" altLang="en-US"/>
          </a:p>
          <a:p>
            <a:r>
              <a:rPr lang="en-MY" altLang="en-US"/>
              <a:t>v-bind:[attributeName]="url"</a:t>
            </a:r>
            <a:endParaRPr lang="en-MY" altLang="en-US"/>
          </a:p>
          <a:p>
            <a:endParaRPr lang="en-MY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Next lesson (if there is any...)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MY"/>
              <a:t>npm</a:t>
            </a:r>
            <a:endParaRPr lang="en-US" altLang="en-MY"/>
          </a:p>
          <a:p>
            <a:pPr lvl="1"/>
            <a:r>
              <a:rPr lang="en-US" altLang="en-MY"/>
              <a:t>How to install - </a:t>
            </a:r>
            <a:r>
              <a:rPr lang="en-MY" altLang="en-US"/>
              <a:t>https://phoenixnap.com/kb/install-node-js-npm-on-windows</a:t>
            </a:r>
            <a:endParaRPr lang="en-MY" altLang="en-US"/>
          </a:p>
          <a:p>
            <a:r>
              <a:rPr lang="en-MY" altLang="en-US"/>
              <a:t>components</a:t>
            </a:r>
            <a:endParaRPr lang="en-MY" altLang="en-US"/>
          </a:p>
          <a:p>
            <a:r>
              <a:rPr lang="en-MY" altLang="en-US"/>
              <a:t>mixin</a:t>
            </a:r>
            <a:endParaRPr lang="en-MY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Start vuejs journey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MY" altLang="en-US"/>
              <a:t>vuejs is not to replace jquery</a:t>
            </a:r>
            <a:endParaRPr lang="en-MY" altLang="en-US"/>
          </a:p>
          <a:p>
            <a:r>
              <a:rPr lang="en-MY" altLang="en-US"/>
              <a:t>in certain condition, vuejs can work together with jquery, but some condition is not</a:t>
            </a:r>
            <a:endParaRPr lang="en-MY" altLang="en-US"/>
          </a:p>
          <a:p>
            <a:r>
              <a:rPr lang="en-MY" altLang="en-US"/>
              <a:t>some beginner concern: if i use vuejs, i can’t use jquery library anymore</a:t>
            </a:r>
            <a:endParaRPr lang="en-MY" altLang="en-US"/>
          </a:p>
          <a:p>
            <a:r>
              <a:rPr lang="en-MY" altLang="en-US"/>
              <a:t>from doms to variables - vuejs less use of dom selector</a:t>
            </a:r>
            <a:endParaRPr lang="en-MY" altLang="en-US"/>
          </a:p>
          <a:p>
            <a:r>
              <a:rPr lang="en-MY" altLang="en-US"/>
              <a:t>best way to learn vuejs: https://vuejs.org/v2/guide/</a:t>
            </a:r>
            <a:endParaRPr lang="en-MY" altLang="en-US"/>
          </a:p>
          <a:p>
            <a:endParaRPr lang="en-MY" altLang="en-US"/>
          </a:p>
          <a:p>
            <a:pPr marL="0" indent="0">
              <a:buNone/>
            </a:pPr>
            <a:endParaRPr lang="en-MY" altLang="en-US"/>
          </a:p>
          <a:p>
            <a:endParaRPr lang="en-MY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Why you no need jQuery anymore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MY" altLang="en-US">
                <a:sym typeface="+mn-ea"/>
              </a:rPr>
              <a:t>[vuejs will use] - there is better and yet standalone ajax library - axios (released in 2014)</a:t>
            </a:r>
            <a:endParaRPr lang="en-MY" altLang="en-US"/>
          </a:p>
          <a:p>
            <a:r>
              <a:rPr lang="en-MY" altLang="en-US"/>
              <a:t>javascript is improved, querySelectorAll and querySelector is introduced (however, vuejs will not need this)</a:t>
            </a:r>
            <a:endParaRPr lang="en-MY" altLang="en-US"/>
          </a:p>
          <a:p>
            <a:r>
              <a:rPr lang="en-MY" altLang="en-US"/>
              <a:t>classList is supported in 2013</a:t>
            </a:r>
            <a:endParaRPr lang="en-MY" altLang="en-US"/>
          </a:p>
          <a:p>
            <a:r>
              <a:rPr lang="en-MY" altLang="en-US"/>
              <a:t>css animation is supported in 2012/2013	</a:t>
            </a:r>
            <a:endParaRPr lang="en-MY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Basic data binding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MY" altLang="en-US"/>
              <a:t>v-bind</a:t>
            </a:r>
            <a:endParaRPr lang="en-MY" altLang="en-US"/>
          </a:p>
          <a:p>
            <a:r>
              <a:rPr lang="en-MY" altLang="en-US"/>
              <a:t>v-if, v-else, v-else-if</a:t>
            </a:r>
            <a:endParaRPr lang="en-MY" altLang="en-US"/>
          </a:p>
          <a:p>
            <a:r>
              <a:rPr lang="en-MY" altLang="en-US"/>
              <a:t>v-html</a:t>
            </a:r>
            <a:endParaRPr lang="en-MY" altLang="en-US"/>
          </a:p>
          <a:p>
            <a:r>
              <a:rPr lang="en-MY" altLang="en-US"/>
              <a:t>v-for</a:t>
            </a:r>
            <a:endParaRPr lang="en-MY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User action	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MY" altLang="en-US"/>
              <a:t>v-on:click</a:t>
            </a:r>
            <a:endParaRPr lang="en-MY" altLang="en-US"/>
          </a:p>
          <a:p>
            <a:r>
              <a:rPr lang="en-MY" altLang="en-US"/>
              <a:t>v-on:input</a:t>
            </a:r>
            <a:endParaRPr lang="en-MY" altLang="en-US"/>
          </a:p>
          <a:p>
            <a:r>
              <a:rPr lang="en-MY" altLang="en-US"/>
              <a:t>methods</a:t>
            </a:r>
            <a:endParaRPr lang="en-MY" altLang="en-US"/>
          </a:p>
          <a:p>
            <a:endParaRPr lang="en-MY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Short hand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MY" altLang="en-US"/>
              <a:t>: - v-bind</a:t>
            </a:r>
            <a:endParaRPr lang="en-MY" altLang="en-US"/>
          </a:p>
          <a:p>
            <a:r>
              <a:rPr lang="en-MY" altLang="en-US"/>
              <a:t>@ - v-on</a:t>
            </a:r>
            <a:endParaRPr lang="en-MY" altLang="en-US"/>
          </a:p>
          <a:p>
            <a:r>
              <a:rPr lang="en-MY" altLang="en-US"/>
              <a:t>v-model - v-bind:value + v-on:input</a:t>
            </a:r>
            <a:endParaRPr lang="en-MY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Computed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MY" altLang="en-US"/>
              <a:t>computed properties will be updated (only) when data updated</a:t>
            </a:r>
            <a:endParaRPr lang="en-MY" altLang="en-US"/>
          </a:p>
          <a:p>
            <a:r>
              <a:rPr lang="en-MY" altLang="en-US"/>
              <a:t>eg: total price = quantity x unit price</a:t>
            </a:r>
            <a:endParaRPr lang="en-MY" altLang="en-US"/>
          </a:p>
          <a:p>
            <a:r>
              <a:rPr lang="en-MY" altLang="en-US"/>
              <a:t>can be understood as a specialized getter/setter method</a:t>
            </a:r>
            <a:endParaRPr lang="en-MY" altLang="en-US"/>
          </a:p>
          <a:p>
            <a:r>
              <a:rPr lang="en-MY" altLang="en-US"/>
              <a:t>it is also a specialized watch property (use computed instead of watch whenever possible)</a:t>
            </a:r>
            <a:endParaRPr lang="en-MY" altLang="en-US"/>
          </a:p>
          <a:p>
            <a:r>
              <a:rPr lang="en-MY" altLang="en-US"/>
              <a:t>learn watch in https://vuejs.org/v2/guide/computed.html#Computed-vs-Watched-Property</a:t>
            </a:r>
            <a:endParaRPr lang="en-MY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DOMs to Variables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MY" altLang="en-US"/>
              <a:t>we manipulate DOM in jquery/vanila javascript</a:t>
            </a:r>
            <a:endParaRPr lang="en-MY" altLang="en-US"/>
          </a:p>
          <a:p>
            <a:pPr lvl="1"/>
            <a:r>
              <a:rPr lang="en-MY" altLang="en-US" sz="2400"/>
              <a:t>$(‘.title’).text(‘hello world’)</a:t>
            </a:r>
            <a:endParaRPr lang="en-MY" altLang="en-US" sz="2400"/>
          </a:p>
          <a:p>
            <a:pPr lvl="1"/>
            <a:r>
              <a:rPr lang="en-US" altLang="en-MY" sz="2400"/>
              <a:t>document.querySelector(‘.title’).innerHTML = ‘hello world’;</a:t>
            </a:r>
            <a:endParaRPr lang="en-MY" altLang="en-US" sz="2400"/>
          </a:p>
          <a:p>
            <a:pPr lvl="1"/>
            <a:endParaRPr lang="en-MY" altLang="en-US" sz="2400"/>
          </a:p>
          <a:p>
            <a:pPr lvl="0"/>
            <a:r>
              <a:rPr lang="en-MY" altLang="en-US" sz="2800"/>
              <a:t>we manipulate variable in vuejs</a:t>
            </a:r>
            <a:endParaRPr lang="en-MY" altLang="en-US" sz="2800"/>
          </a:p>
          <a:p>
            <a:pPr lvl="1"/>
            <a:r>
              <a:rPr lang="en-MY" altLang="en-US"/>
              <a:t>this.title = ‘hello world’;</a:t>
            </a:r>
            <a:endParaRPr lang="en-MY" altLang="en-US"/>
          </a:p>
          <a:p>
            <a:endParaRPr lang="en-MY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Example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MY" altLang="en-US"/>
              <a:t>document.querySelector and document.querySelectorAll will not be used in vuejs</a:t>
            </a:r>
            <a:endParaRPr lang="en-MY" altLang="en-US"/>
          </a:p>
          <a:p>
            <a:r>
              <a:rPr lang="en-MY" altLang="en-US"/>
              <a:t>use</a:t>
            </a:r>
            <a:r>
              <a:rPr lang="en-MY" altLang="en-US" b="1"/>
              <a:t> v-bind</a:t>
            </a:r>
            <a:r>
              <a:rPr lang="en-MY" altLang="en-US"/>
              <a:t> or </a:t>
            </a:r>
            <a:r>
              <a:rPr lang="en-MY" altLang="en-US" b="1"/>
              <a:t>computed </a:t>
            </a:r>
            <a:r>
              <a:rPr lang="en-MY" altLang="en-US"/>
              <a:t>to change class of the dom as well</a:t>
            </a:r>
            <a:endParaRPr lang="en-MY" altLang="en-US"/>
          </a:p>
        </p:txBody>
      </p:sp>
      <p:pic>
        <p:nvPicPr>
          <p:cNvPr id="4" name="Picture 3" descr="47-54667947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2215" y="3585210"/>
            <a:ext cx="7289165" cy="32727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1934</Words>
  <Application>WPS Presentation</Application>
  <PresentationFormat>Widescreen</PresentationFormat>
  <Paragraphs>92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Word.Document.12</vt:lpstr>
      <vt:lpstr>PowerPoint 演示文稿</vt:lpstr>
      <vt:lpstr>Start vuejs journey</vt:lpstr>
      <vt:lpstr>Why you no need jQuery anymore</vt:lpstr>
      <vt:lpstr>Basic data binding</vt:lpstr>
      <vt:lpstr>User action	</vt:lpstr>
      <vt:lpstr>Short hand</vt:lpstr>
      <vt:lpstr>Computed</vt:lpstr>
      <vt:lpstr>DOMs to Variables</vt:lpstr>
      <vt:lpstr>Example</vt:lpstr>
      <vt:lpstr>Array manipulation</vt:lpstr>
      <vt:lpstr>AJAX</vt:lpstr>
      <vt:lpstr>PowerPoint 演示文稿</vt:lpstr>
      <vt:lpstr>Next lesson (if there is any...)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chy19</cp:lastModifiedBy>
  <cp:revision>47</cp:revision>
  <dcterms:created xsi:type="dcterms:W3CDTF">2021-03-07T02:49:00Z</dcterms:created>
  <dcterms:modified xsi:type="dcterms:W3CDTF">2021-03-07T08:32:40Z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