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7530" y="336550"/>
            <a:ext cx="27228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卷积网络架构示意图</a:t>
            </a:r>
            <a:endParaRPr lang="x-none" altLang="zh-CN"/>
          </a:p>
        </p:txBody>
      </p:sp>
      <p:sp>
        <p:nvSpPr>
          <p:cNvPr id="5" name="矩形 4"/>
          <p:cNvSpPr/>
          <p:nvPr/>
        </p:nvSpPr>
        <p:spPr>
          <a:xfrm>
            <a:off x="1644650" y="1957070"/>
            <a:ext cx="708660" cy="1045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78305" y="2139315"/>
            <a:ext cx="6559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input</a:t>
            </a:r>
            <a:endParaRPr lang="x-none" altLang="zh-CN"/>
          </a:p>
          <a:p>
            <a:r>
              <a:rPr lang="x-none" altLang="zh-CN"/>
              <a:t>data</a:t>
            </a:r>
            <a:endParaRPr lang="x-none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241425" y="3810635"/>
            <a:ext cx="145986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n×784</a:t>
            </a:r>
            <a:endParaRPr lang="x-none" altLang="zh-CN"/>
          </a:p>
          <a:p>
            <a:pPr algn="ctr"/>
            <a:r>
              <a:rPr lang="x-none" altLang="zh-CN"/>
              <a:t>mnist数据集</a:t>
            </a:r>
            <a:endParaRPr lang="x-none" altLang="zh-CN"/>
          </a:p>
        </p:txBody>
      </p:sp>
      <p:sp>
        <p:nvSpPr>
          <p:cNvPr id="8" name="矩形 7"/>
          <p:cNvSpPr/>
          <p:nvPr/>
        </p:nvSpPr>
        <p:spPr>
          <a:xfrm>
            <a:off x="2976245" y="1770380"/>
            <a:ext cx="658495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44495" y="2296795"/>
            <a:ext cx="7423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conv1</a:t>
            </a:r>
            <a:endParaRPr lang="x-none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607310" y="3826510"/>
            <a:ext cx="12992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卷积层</a:t>
            </a:r>
            <a:endParaRPr lang="x-none" altLang="zh-CN"/>
          </a:p>
          <a:p>
            <a:pPr algn="ctr"/>
            <a:r>
              <a:rPr lang="x-none" altLang="zh-CN"/>
              <a:t>f1=(3,3,1,64)</a:t>
            </a:r>
            <a:endParaRPr lang="x-none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479800" y="1226185"/>
            <a:ext cx="830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64层</a:t>
            </a:r>
            <a:endParaRPr lang="x-none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737995" y="1221105"/>
            <a:ext cx="830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1层</a:t>
            </a:r>
            <a:endParaRPr lang="x-none" altLang="zh-CN"/>
          </a:p>
        </p:txBody>
      </p:sp>
      <p:sp>
        <p:nvSpPr>
          <p:cNvPr id="13" name="矩形 12"/>
          <p:cNvSpPr/>
          <p:nvPr/>
        </p:nvSpPr>
        <p:spPr>
          <a:xfrm>
            <a:off x="3984625" y="1770380"/>
            <a:ext cx="629920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38270" y="2023110"/>
            <a:ext cx="64516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max</a:t>
            </a:r>
            <a:endParaRPr lang="x-none" altLang="zh-CN"/>
          </a:p>
          <a:p>
            <a:r>
              <a:rPr lang="x-none" altLang="zh-CN"/>
              <a:t>pool1</a:t>
            </a:r>
            <a:endParaRPr lang="x-none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790950" y="3826510"/>
            <a:ext cx="9378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池化层</a:t>
            </a:r>
            <a:endParaRPr lang="x-none" altLang="zh-CN"/>
          </a:p>
          <a:p>
            <a:pPr algn="ctr"/>
            <a:r>
              <a:rPr lang="x-none" altLang="zh-CN"/>
              <a:t>(2×2)</a:t>
            </a:r>
            <a:endParaRPr lang="x-none" altLang="zh-CN"/>
          </a:p>
        </p:txBody>
      </p:sp>
      <p:sp>
        <p:nvSpPr>
          <p:cNvPr id="16" name="矩形 15"/>
          <p:cNvSpPr/>
          <p:nvPr/>
        </p:nvSpPr>
        <p:spPr>
          <a:xfrm>
            <a:off x="5319395" y="1770380"/>
            <a:ext cx="658495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09870" y="2296795"/>
            <a:ext cx="7200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conv2</a:t>
            </a:r>
            <a:endParaRPr lang="x-none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881880" y="3826510"/>
            <a:ext cx="160909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卷积层</a:t>
            </a:r>
            <a:endParaRPr lang="x-none" altLang="zh-CN"/>
          </a:p>
          <a:p>
            <a:pPr algn="ctr"/>
            <a:r>
              <a:rPr lang="x-none" altLang="zh-CN"/>
              <a:t>f2=(3,3,64,128)</a:t>
            </a:r>
            <a:endParaRPr lang="x-none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822950" y="1226185"/>
            <a:ext cx="8305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128层</a:t>
            </a:r>
            <a:endParaRPr lang="x-none" altLang="zh-CN"/>
          </a:p>
        </p:txBody>
      </p:sp>
      <p:sp>
        <p:nvSpPr>
          <p:cNvPr id="20" name="矩形 19"/>
          <p:cNvSpPr/>
          <p:nvPr/>
        </p:nvSpPr>
        <p:spPr>
          <a:xfrm>
            <a:off x="6327775" y="1770380"/>
            <a:ext cx="629920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296025" y="2181860"/>
            <a:ext cx="70040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max</a:t>
            </a:r>
            <a:endParaRPr lang="x-none" altLang="zh-CN"/>
          </a:p>
          <a:p>
            <a:r>
              <a:rPr lang="x-none" altLang="zh-CN"/>
              <a:t>pool2</a:t>
            </a:r>
            <a:endParaRPr lang="x-none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229350" y="3826510"/>
            <a:ext cx="93789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池化层</a:t>
            </a:r>
            <a:endParaRPr lang="x-none" altLang="zh-CN"/>
          </a:p>
          <a:p>
            <a:pPr algn="ctr"/>
            <a:r>
              <a:rPr lang="x-none" altLang="zh-CN"/>
              <a:t>(2×2)</a:t>
            </a:r>
            <a:endParaRPr lang="x-none" altLang="zh-CN"/>
          </a:p>
        </p:txBody>
      </p:sp>
      <p:sp>
        <p:nvSpPr>
          <p:cNvPr id="23" name="矩形 22"/>
          <p:cNvSpPr/>
          <p:nvPr/>
        </p:nvSpPr>
        <p:spPr>
          <a:xfrm>
            <a:off x="7771765" y="1590040"/>
            <a:ext cx="658495" cy="2009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738745" y="2183130"/>
            <a:ext cx="74231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full</a:t>
            </a:r>
            <a:endParaRPr lang="x-none" altLang="zh-CN"/>
          </a:p>
          <a:p>
            <a:r>
              <a:rPr lang="x-none" altLang="zh-CN"/>
              <a:t>conn</a:t>
            </a:r>
            <a:endParaRPr lang="x-none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7401560" y="3947160"/>
            <a:ext cx="12992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全连接层</a:t>
            </a:r>
            <a:endParaRPr lang="x-none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707630" y="1226185"/>
            <a:ext cx="964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1024层</a:t>
            </a:r>
            <a:endParaRPr lang="x-none" altLang="zh-CN"/>
          </a:p>
        </p:txBody>
      </p:sp>
      <p:sp>
        <p:nvSpPr>
          <p:cNvPr id="27" name="矩形 26"/>
          <p:cNvSpPr/>
          <p:nvPr/>
        </p:nvSpPr>
        <p:spPr>
          <a:xfrm>
            <a:off x="9153525" y="1726565"/>
            <a:ext cx="629920" cy="1554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103995" y="2288540"/>
            <a:ext cx="83693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output</a:t>
            </a:r>
            <a:endParaRPr lang="x-none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787765" y="3931285"/>
            <a:ext cx="12992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/>
              <a:t>全连接层</a:t>
            </a:r>
            <a:endParaRPr lang="x-none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047480" y="1226185"/>
            <a:ext cx="964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输出层</a:t>
            </a:r>
            <a:endParaRPr lang="x-none" altLang="zh-CN"/>
          </a:p>
        </p:txBody>
      </p:sp>
      <p:cxnSp>
        <p:nvCxnSpPr>
          <p:cNvPr id="34" name="直接箭头连接符 33"/>
          <p:cNvCxnSpPr>
            <a:stCxn id="5" idx="3"/>
            <a:endCxn id="9" idx="1"/>
          </p:cNvCxnSpPr>
          <p:nvPr/>
        </p:nvCxnSpPr>
        <p:spPr>
          <a:xfrm>
            <a:off x="2353310" y="2479675"/>
            <a:ext cx="591185" cy="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3"/>
            <a:endCxn id="14" idx="1"/>
          </p:cNvCxnSpPr>
          <p:nvPr/>
        </p:nvCxnSpPr>
        <p:spPr>
          <a:xfrm>
            <a:off x="3686810" y="2479675"/>
            <a:ext cx="251460" cy="63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4" idx="3"/>
            <a:endCxn id="17" idx="1"/>
          </p:cNvCxnSpPr>
          <p:nvPr/>
        </p:nvCxnSpPr>
        <p:spPr>
          <a:xfrm flipV="1">
            <a:off x="4583430" y="2479675"/>
            <a:ext cx="726440" cy="63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5982335" y="2499995"/>
            <a:ext cx="360045" cy="444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3"/>
            <a:endCxn id="24" idx="1"/>
          </p:cNvCxnSpPr>
          <p:nvPr/>
        </p:nvCxnSpPr>
        <p:spPr>
          <a:xfrm>
            <a:off x="6996430" y="2501900"/>
            <a:ext cx="742315" cy="1270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7" idx="1"/>
          </p:cNvCxnSpPr>
          <p:nvPr/>
        </p:nvCxnSpPr>
        <p:spPr>
          <a:xfrm>
            <a:off x="8481060" y="2503170"/>
            <a:ext cx="672465" cy="635"/>
          </a:xfrm>
          <a:prstGeom prst="straightConnector1">
            <a:avLst/>
          </a:prstGeom>
          <a:ln w="95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Kingsoft Office WPP</Application>
  <PresentationFormat>宽屏</PresentationFormat>
  <Paragraphs>49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robert</dc:creator>
  <cp:lastModifiedBy>robert</cp:lastModifiedBy>
  <cp:revision>16</cp:revision>
  <dcterms:created xsi:type="dcterms:W3CDTF">2017-10-28T11:57:09Z</dcterms:created>
  <dcterms:modified xsi:type="dcterms:W3CDTF">2017-10-28T11:57:09Z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2052-10.1.0.6115</vt:lpwstr>
  </property>
</Properties>
</file>