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Performance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64MB</c:v>
                </c:pt>
                <c:pt idx="1">
                  <c:v>128MB</c:v>
                </c:pt>
                <c:pt idx="2">
                  <c:v>256MB</c:v>
                </c:pt>
                <c:pt idx="3">
                  <c:v>512MB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18</c:v>
                </c:pt>
                <c:pt idx="2">
                  <c:v>27</c:v>
                </c:pt>
                <c:pt idx="3">
                  <c:v>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Approach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64MB</c:v>
                </c:pt>
                <c:pt idx="1">
                  <c:v>128MB</c:v>
                </c:pt>
                <c:pt idx="2">
                  <c:v>256MB</c:v>
                </c:pt>
                <c:pt idx="3">
                  <c:v>512MB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</c:v>
                </c:pt>
                <c:pt idx="1">
                  <c:v>17.7</c:v>
                </c:pt>
                <c:pt idx="2">
                  <c:v>27.7</c:v>
                </c:pt>
                <c:pt idx="3">
                  <c:v>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7313192"/>
        <c:axId val="397314368"/>
      </c:lineChart>
      <c:catAx>
        <c:axId val="397313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7314368"/>
        <c:crosses val="autoZero"/>
        <c:auto val="1"/>
        <c:lblAlgn val="ctr"/>
        <c:lblOffset val="100"/>
        <c:noMultiLvlLbl val="0"/>
      </c:catAx>
      <c:valAx>
        <c:axId val="39731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s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7313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89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6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05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9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4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74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9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1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5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44EE9-ED3E-4C40-84F5-22B68B55337D}" type="datetimeFigureOut">
              <a:rPr lang="zh-CN" altLang="en-US" smtClean="0"/>
              <a:t>2015/10/12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30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49639" y="1143320"/>
            <a:ext cx="892424" cy="708098"/>
            <a:chOff x="2034540" y="1504950"/>
            <a:chExt cx="906780" cy="586740"/>
          </a:xfrm>
        </p:grpSpPr>
        <p:sp>
          <p:nvSpPr>
            <p:cNvPr id="12" name="圆角矩形 11"/>
            <p:cNvSpPr/>
            <p:nvPr/>
          </p:nvSpPr>
          <p:spPr>
            <a:xfrm>
              <a:off x="2034540" y="1504950"/>
              <a:ext cx="906780" cy="5867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200" dirty="0" smtClean="0"/>
                <a:t>RM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202180" y="1798320"/>
              <a:ext cx="609600" cy="240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Resource Scheduler</a:t>
              </a:r>
              <a:endParaRPr lang="zh-CN" altLang="en-US" sz="8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83753" y="1432996"/>
            <a:ext cx="1357385" cy="708098"/>
            <a:chOff x="3749040" y="1211580"/>
            <a:chExt cx="1379220" cy="586740"/>
          </a:xfrm>
        </p:grpSpPr>
        <p:sp>
          <p:nvSpPr>
            <p:cNvPr id="15" name="圆角矩形 14"/>
            <p:cNvSpPr/>
            <p:nvPr/>
          </p:nvSpPr>
          <p:spPr>
            <a:xfrm>
              <a:off x="3749040" y="1211580"/>
              <a:ext cx="1379220" cy="5867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200" dirty="0" smtClean="0"/>
                <a:t>NM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3794760" y="1499235"/>
              <a:ext cx="609600" cy="240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Container</a:t>
              </a:r>
              <a:endParaRPr lang="zh-CN" altLang="en-US" sz="8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438650" y="1499235"/>
              <a:ext cx="609600" cy="240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Container</a:t>
              </a:r>
              <a:endParaRPr lang="zh-CN" altLang="en-US" sz="8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738757" y="419115"/>
            <a:ext cx="1357385" cy="708098"/>
            <a:chOff x="3459480" y="3543300"/>
            <a:chExt cx="1379220" cy="586740"/>
          </a:xfrm>
        </p:grpSpPr>
        <p:sp>
          <p:nvSpPr>
            <p:cNvPr id="19" name="圆角矩形 18"/>
            <p:cNvSpPr/>
            <p:nvPr/>
          </p:nvSpPr>
          <p:spPr>
            <a:xfrm>
              <a:off x="3459480" y="3543300"/>
              <a:ext cx="1379220" cy="5867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200" dirty="0" smtClean="0"/>
                <a:t>NM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3505200" y="3830955"/>
              <a:ext cx="609600" cy="240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AppMstr</a:t>
              </a:r>
              <a:endParaRPr lang="zh-CN" altLang="en-US" sz="8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149090" y="3830955"/>
              <a:ext cx="609600" cy="240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Container</a:t>
              </a:r>
              <a:endParaRPr lang="zh-CN" altLang="en-US" sz="800" dirty="0"/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1503242" y="2252317"/>
            <a:ext cx="967418" cy="8269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CN" sz="1000" dirty="0" smtClean="0"/>
              <a:t>Name Service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36" idx="6"/>
            <a:endCxn id="12" idx="1"/>
          </p:cNvCxnSpPr>
          <p:nvPr/>
        </p:nvCxnSpPr>
        <p:spPr>
          <a:xfrm>
            <a:off x="864915" y="1481869"/>
            <a:ext cx="584724" cy="1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07662" y="1152156"/>
            <a:ext cx="757253" cy="6594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02267" y="1481604"/>
            <a:ext cx="268353" cy="29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stCxn id="12" idx="3"/>
            <a:endCxn id="20" idx="1"/>
          </p:cNvCxnSpPr>
          <p:nvPr/>
        </p:nvCxnSpPr>
        <p:spPr>
          <a:xfrm flipV="1">
            <a:off x="2342063" y="911105"/>
            <a:ext cx="441690" cy="58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20" idx="2"/>
            <a:endCxn id="18" idx="0"/>
          </p:cNvCxnSpPr>
          <p:nvPr/>
        </p:nvCxnSpPr>
        <p:spPr>
          <a:xfrm rot="16200000" flipH="1">
            <a:off x="3060972" y="1078698"/>
            <a:ext cx="724205" cy="678693"/>
          </a:xfrm>
          <a:prstGeom prst="curved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20" idx="2"/>
            <a:endCxn id="17" idx="0"/>
          </p:cNvCxnSpPr>
          <p:nvPr/>
        </p:nvCxnSpPr>
        <p:spPr>
          <a:xfrm rot="16200000" flipH="1">
            <a:off x="2744124" y="1395547"/>
            <a:ext cx="724205" cy="44996"/>
          </a:xfrm>
          <a:prstGeom prst="curved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399668" y="1082021"/>
            <a:ext cx="268353" cy="29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37"/>
          <p:cNvSpPr txBox="1"/>
          <p:nvPr/>
        </p:nvSpPr>
        <p:spPr>
          <a:xfrm>
            <a:off x="3300626" y="1180548"/>
            <a:ext cx="268353" cy="29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>
            <a:stCxn id="18" idx="2"/>
            <a:endCxn id="25" idx="3"/>
          </p:cNvCxnSpPr>
          <p:nvPr/>
        </p:nvCxnSpPr>
        <p:spPr>
          <a:xfrm flipH="1">
            <a:off x="2470660" y="2069824"/>
            <a:ext cx="1291761" cy="59598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37"/>
          <p:cNvSpPr txBox="1"/>
          <p:nvPr/>
        </p:nvSpPr>
        <p:spPr>
          <a:xfrm>
            <a:off x="3353076" y="2435095"/>
            <a:ext cx="268353" cy="29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>
            <a:stCxn id="17" idx="2"/>
            <a:endCxn id="25" idx="3"/>
          </p:cNvCxnSpPr>
          <p:nvPr/>
        </p:nvCxnSpPr>
        <p:spPr>
          <a:xfrm flipH="1">
            <a:off x="2470660" y="2069824"/>
            <a:ext cx="658064" cy="59598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4720964" y="437055"/>
            <a:ext cx="2985388" cy="2410304"/>
            <a:chOff x="346710" y="1540277"/>
            <a:chExt cx="2985388" cy="2410304"/>
          </a:xfrm>
        </p:grpSpPr>
        <p:grpSp>
          <p:nvGrpSpPr>
            <p:cNvPr id="63" name="组合 62"/>
            <p:cNvGrpSpPr/>
            <p:nvPr/>
          </p:nvGrpSpPr>
          <p:grpSpPr>
            <a:xfrm>
              <a:off x="1964499" y="1559637"/>
              <a:ext cx="906780" cy="586740"/>
              <a:chOff x="2034540" y="1504950"/>
              <a:chExt cx="906780" cy="586740"/>
            </a:xfrm>
          </p:grpSpPr>
          <p:sp>
            <p:nvSpPr>
              <p:cNvPr id="81" name="圆角矩形 80"/>
              <p:cNvSpPr/>
              <p:nvPr/>
            </p:nvSpPr>
            <p:spPr>
              <a:xfrm>
                <a:off x="2034540" y="1504950"/>
                <a:ext cx="90678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RM</a:t>
                </a: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2202180" y="1798320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Resource Scheduler</a:t>
                </a:r>
                <a:endParaRPr lang="zh-CN" altLang="en-US" sz="800" dirty="0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1952878" y="3363841"/>
              <a:ext cx="1379220" cy="586740"/>
              <a:chOff x="3749040" y="1211580"/>
              <a:chExt cx="1379220" cy="586740"/>
            </a:xfrm>
          </p:grpSpPr>
          <p:sp>
            <p:nvSpPr>
              <p:cNvPr id="78" name="圆角矩形 77"/>
              <p:cNvSpPr/>
              <p:nvPr/>
            </p:nvSpPr>
            <p:spPr>
              <a:xfrm>
                <a:off x="3749040" y="121158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79476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443865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1952878" y="2439747"/>
              <a:ext cx="1379220" cy="586740"/>
              <a:chOff x="3459480" y="3543300"/>
              <a:chExt cx="1379220" cy="586740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3459480" y="354330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350520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err="1" smtClean="0"/>
                  <a:t>AppMstr</a:t>
                </a:r>
                <a:endParaRPr lang="zh-CN" altLang="en-US" sz="800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14909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sp>
          <p:nvSpPr>
            <p:cNvPr id="66" name="圆角矩形 65"/>
            <p:cNvSpPr/>
            <p:nvPr/>
          </p:nvSpPr>
          <p:spPr>
            <a:xfrm>
              <a:off x="346710" y="1540277"/>
              <a:ext cx="982980" cy="6852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 smtClean="0"/>
                <a:t>Name Service</a:t>
              </a:r>
              <a:endParaRPr lang="zh-CN" altLang="en-US" sz="1000" dirty="0"/>
            </a:p>
          </p:txBody>
        </p:sp>
        <p:cxnSp>
          <p:nvCxnSpPr>
            <p:cNvPr id="67" name="直接箭头连接符 66"/>
            <p:cNvCxnSpPr>
              <a:stCxn id="68" idx="0"/>
              <a:endCxn id="66" idx="2"/>
            </p:cNvCxnSpPr>
            <p:nvPr/>
          </p:nvCxnSpPr>
          <p:spPr>
            <a:xfrm flipV="1">
              <a:off x="733265" y="2225519"/>
              <a:ext cx="104935" cy="551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348548" y="2777390"/>
              <a:ext cx="769434" cy="5464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37"/>
            <p:cNvSpPr txBox="1"/>
            <p:nvPr/>
          </p:nvSpPr>
          <p:spPr>
            <a:xfrm>
              <a:off x="733265" y="2402840"/>
              <a:ext cx="2726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曲线连接符 69"/>
            <p:cNvCxnSpPr>
              <a:stCxn id="76" idx="2"/>
              <a:endCxn id="80" idx="0"/>
            </p:cNvCxnSpPr>
            <p:nvPr/>
          </p:nvCxnSpPr>
          <p:spPr>
            <a:xfrm rot="16200000" flipH="1">
              <a:off x="2283311" y="2987519"/>
              <a:ext cx="684064" cy="643890"/>
            </a:xfrm>
            <a:prstGeom prst="curved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曲线连接符 70"/>
            <p:cNvCxnSpPr>
              <a:stCxn id="76" idx="2"/>
              <a:endCxn id="79" idx="0"/>
            </p:cNvCxnSpPr>
            <p:nvPr/>
          </p:nvCxnSpPr>
          <p:spPr>
            <a:xfrm rot="5400000">
              <a:off x="1961366" y="3309464"/>
              <a:ext cx="684064" cy="12700"/>
            </a:xfrm>
            <a:prstGeom prst="curved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29"/>
            <p:cNvSpPr txBox="1"/>
            <p:nvPr/>
          </p:nvSpPr>
          <p:spPr>
            <a:xfrm>
              <a:off x="1262760" y="3287942"/>
              <a:ext cx="2726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箭头连接符 72"/>
            <p:cNvCxnSpPr>
              <a:stCxn id="68" idx="6"/>
              <a:endCxn id="79" idx="1"/>
            </p:cNvCxnSpPr>
            <p:nvPr/>
          </p:nvCxnSpPr>
          <p:spPr>
            <a:xfrm>
              <a:off x="1117982" y="3050595"/>
              <a:ext cx="880616" cy="720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82" idx="2"/>
              <a:endCxn id="76" idx="0"/>
            </p:cNvCxnSpPr>
            <p:nvPr/>
          </p:nvCxnSpPr>
          <p:spPr>
            <a:xfrm flipH="1">
              <a:off x="2303398" y="2093037"/>
              <a:ext cx="133541" cy="634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8349362" y="449325"/>
            <a:ext cx="3728338" cy="2548057"/>
            <a:chOff x="4590957" y="496720"/>
            <a:chExt cx="3728338" cy="2548057"/>
          </a:xfrm>
        </p:grpSpPr>
        <p:grpSp>
          <p:nvGrpSpPr>
            <p:cNvPr id="84" name="组合 83"/>
            <p:cNvGrpSpPr/>
            <p:nvPr/>
          </p:nvGrpSpPr>
          <p:grpSpPr>
            <a:xfrm>
              <a:off x="4667157" y="1235629"/>
              <a:ext cx="906780" cy="586740"/>
              <a:chOff x="2034540" y="1504950"/>
              <a:chExt cx="906780" cy="586740"/>
            </a:xfrm>
          </p:grpSpPr>
          <p:sp>
            <p:nvSpPr>
              <p:cNvPr id="106" name="圆角矩形 105"/>
              <p:cNvSpPr/>
              <p:nvPr/>
            </p:nvSpPr>
            <p:spPr>
              <a:xfrm>
                <a:off x="2034540" y="1504950"/>
                <a:ext cx="90678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RM</a:t>
                </a: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2202180" y="1798320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Resource Scheduler</a:t>
                </a:r>
                <a:endParaRPr lang="zh-CN" altLang="en-US" sz="800" dirty="0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6940075" y="1415099"/>
              <a:ext cx="1379220" cy="586740"/>
              <a:chOff x="3749040" y="1211580"/>
              <a:chExt cx="1379220" cy="586740"/>
            </a:xfrm>
          </p:grpSpPr>
          <p:sp>
            <p:nvSpPr>
              <p:cNvPr id="103" name="圆角矩形 102"/>
              <p:cNvSpPr/>
              <p:nvPr/>
            </p:nvSpPr>
            <p:spPr>
              <a:xfrm>
                <a:off x="3749040" y="121158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379476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4438650" y="1499235"/>
                <a:ext cx="609600" cy="24003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6520975" y="496720"/>
              <a:ext cx="1379220" cy="586740"/>
              <a:chOff x="3459480" y="3543300"/>
              <a:chExt cx="1379220" cy="586740"/>
            </a:xfrm>
          </p:grpSpPr>
          <p:sp>
            <p:nvSpPr>
              <p:cNvPr id="100" name="圆角矩形 99"/>
              <p:cNvSpPr/>
              <p:nvPr/>
            </p:nvSpPr>
            <p:spPr>
              <a:xfrm>
                <a:off x="3459480" y="354330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50520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err="1" smtClean="0"/>
                  <a:t>AppMstr</a:t>
                </a:r>
                <a:endParaRPr lang="zh-CN" altLang="en-US" sz="800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14909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sp>
          <p:nvSpPr>
            <p:cNvPr id="87" name="圆角矩形 86"/>
            <p:cNvSpPr/>
            <p:nvPr/>
          </p:nvSpPr>
          <p:spPr>
            <a:xfrm>
              <a:off x="4590957" y="2231797"/>
              <a:ext cx="982980" cy="6852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 smtClean="0"/>
                <a:t>Name Service</a:t>
              </a:r>
              <a:endParaRPr lang="zh-CN" altLang="en-US" sz="1000" dirty="0"/>
            </a:p>
          </p:txBody>
        </p:sp>
        <p:cxnSp>
          <p:nvCxnSpPr>
            <p:cNvPr id="88" name="直接箭头连接符 87"/>
            <p:cNvCxnSpPr>
              <a:stCxn id="106" idx="3"/>
              <a:endCxn id="101" idx="1"/>
            </p:cNvCxnSpPr>
            <p:nvPr/>
          </p:nvCxnSpPr>
          <p:spPr>
            <a:xfrm flipV="1">
              <a:off x="5573937" y="904390"/>
              <a:ext cx="992758" cy="624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曲线连接符 88"/>
            <p:cNvCxnSpPr>
              <a:stCxn id="101" idx="2"/>
              <a:endCxn id="104" idx="0"/>
            </p:cNvCxnSpPr>
            <p:nvPr/>
          </p:nvCxnSpPr>
          <p:spPr>
            <a:xfrm rot="16200000" flipH="1">
              <a:off x="6741871" y="1154029"/>
              <a:ext cx="678349" cy="419100"/>
            </a:xfrm>
            <a:prstGeom prst="curved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104" idx="1"/>
              <a:endCxn id="87" idx="3"/>
            </p:cNvCxnSpPr>
            <p:nvPr/>
          </p:nvCxnSpPr>
          <p:spPr>
            <a:xfrm flipH="1">
              <a:off x="5573937" y="1822769"/>
              <a:ext cx="1411858" cy="751649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98" idx="1"/>
              <a:endCxn id="87" idx="3"/>
            </p:cNvCxnSpPr>
            <p:nvPr/>
          </p:nvCxnSpPr>
          <p:spPr>
            <a:xfrm flipH="1" flipV="1">
              <a:off x="5573937" y="2574418"/>
              <a:ext cx="975613" cy="291289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2" name="组合 91"/>
            <p:cNvGrpSpPr/>
            <p:nvPr/>
          </p:nvGrpSpPr>
          <p:grpSpPr>
            <a:xfrm>
              <a:off x="6503830" y="2458037"/>
              <a:ext cx="1379220" cy="586740"/>
              <a:chOff x="3749040" y="1211580"/>
              <a:chExt cx="1379220" cy="586740"/>
            </a:xfrm>
          </p:grpSpPr>
          <p:sp>
            <p:nvSpPr>
              <p:cNvPr id="97" name="圆角矩形 96"/>
              <p:cNvSpPr/>
              <p:nvPr/>
            </p:nvSpPr>
            <p:spPr>
              <a:xfrm>
                <a:off x="3749040" y="121158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379476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443865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cxnSp>
          <p:nvCxnSpPr>
            <p:cNvPr id="93" name="直接箭头连接符 92"/>
            <p:cNvCxnSpPr>
              <a:endCxn id="98" idx="0"/>
            </p:cNvCxnSpPr>
            <p:nvPr/>
          </p:nvCxnSpPr>
          <p:spPr>
            <a:xfrm flipH="1">
              <a:off x="6854350" y="1948499"/>
              <a:ext cx="661035" cy="79719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7149415" y="2178541"/>
              <a:ext cx="7928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relocation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676645" y="2747697"/>
              <a:ext cx="7928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Re-register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曲线连接符 95"/>
            <p:cNvCxnSpPr>
              <a:endCxn id="98" idx="0"/>
            </p:cNvCxnSpPr>
            <p:nvPr/>
          </p:nvCxnSpPr>
          <p:spPr>
            <a:xfrm rot="5400000">
              <a:off x="6008630" y="1876476"/>
              <a:ext cx="1714937" cy="23495"/>
            </a:xfrm>
            <a:prstGeom prst="curvedConnector3">
              <a:avLst>
                <a:gd name="adj1" fmla="val 73994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文本框 107"/>
          <p:cNvSpPr txBox="1"/>
          <p:nvPr/>
        </p:nvSpPr>
        <p:spPr>
          <a:xfrm>
            <a:off x="1721966" y="3314700"/>
            <a:ext cx="106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306710" y="3212920"/>
            <a:ext cx="106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7"/>
          <p:cNvSpPr txBox="1"/>
          <p:nvPr/>
        </p:nvSpPr>
        <p:spPr>
          <a:xfrm>
            <a:off x="9901622" y="3195135"/>
            <a:ext cx="106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451350" y="342900"/>
            <a:ext cx="0" cy="2654482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8060628" y="328118"/>
            <a:ext cx="0" cy="2654482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6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46710" y="1540277"/>
            <a:ext cx="2985388" cy="2410304"/>
            <a:chOff x="346710" y="1540277"/>
            <a:chExt cx="2985388" cy="2410304"/>
          </a:xfrm>
        </p:grpSpPr>
        <p:grpSp>
          <p:nvGrpSpPr>
            <p:cNvPr id="24" name="组合 23"/>
            <p:cNvGrpSpPr/>
            <p:nvPr/>
          </p:nvGrpSpPr>
          <p:grpSpPr>
            <a:xfrm>
              <a:off x="1964499" y="1559637"/>
              <a:ext cx="906780" cy="586740"/>
              <a:chOff x="2034540" y="1504950"/>
              <a:chExt cx="906780" cy="58674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034540" y="1504950"/>
                <a:ext cx="90678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1200" dirty="0" smtClean="0"/>
                  <a:t>RM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202180" y="1798320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Resource Scheduler</a:t>
                </a:r>
                <a:endParaRPr lang="zh-CN" altLang="en-US" sz="800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952878" y="3363841"/>
              <a:ext cx="1379220" cy="586740"/>
              <a:chOff x="3749040" y="1211580"/>
              <a:chExt cx="1379220" cy="586740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3749040" y="121158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79476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43865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952878" y="2439747"/>
              <a:ext cx="1379220" cy="586740"/>
              <a:chOff x="3459480" y="3543300"/>
              <a:chExt cx="1379220" cy="58674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3459480" y="354330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50520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 smtClean="0"/>
                  <a:t>AppMstr</a:t>
                </a:r>
                <a:endParaRPr lang="zh-CN" altLang="en-US" sz="800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4909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346710" y="1540277"/>
              <a:ext cx="982980" cy="6852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sz="1000" dirty="0" smtClean="0"/>
                <a:t>Name Service</a:t>
              </a:r>
              <a:endParaRPr lang="zh-CN" altLang="en-US" sz="1000" dirty="0"/>
            </a:p>
          </p:txBody>
        </p:sp>
        <p:cxnSp>
          <p:nvCxnSpPr>
            <p:cNvPr id="27" name="直接箭头连接符 26"/>
            <p:cNvCxnSpPr>
              <a:stCxn id="36" idx="0"/>
              <a:endCxn id="25" idx="2"/>
            </p:cNvCxnSpPr>
            <p:nvPr/>
          </p:nvCxnSpPr>
          <p:spPr>
            <a:xfrm flipV="1">
              <a:off x="733265" y="2225519"/>
              <a:ext cx="104935" cy="551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348548" y="2777390"/>
              <a:ext cx="769434" cy="5464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33265" y="2402840"/>
              <a:ext cx="2726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曲线连接符 46"/>
            <p:cNvCxnSpPr>
              <a:stCxn id="20" idx="2"/>
              <a:endCxn id="18" idx="0"/>
            </p:cNvCxnSpPr>
            <p:nvPr/>
          </p:nvCxnSpPr>
          <p:spPr>
            <a:xfrm rot="16200000" flipH="1">
              <a:off x="2283311" y="2987519"/>
              <a:ext cx="684064" cy="643890"/>
            </a:xfrm>
            <a:prstGeom prst="curved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>
              <a:stCxn id="20" idx="2"/>
              <a:endCxn id="17" idx="0"/>
            </p:cNvCxnSpPr>
            <p:nvPr/>
          </p:nvCxnSpPr>
          <p:spPr>
            <a:xfrm rot="5400000">
              <a:off x="1961366" y="3309464"/>
              <a:ext cx="684064" cy="12700"/>
            </a:xfrm>
            <a:prstGeom prst="curved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262760" y="3287942"/>
              <a:ext cx="2726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/>
            <p:cNvCxnSpPr>
              <a:stCxn id="36" idx="6"/>
              <a:endCxn id="17" idx="1"/>
            </p:cNvCxnSpPr>
            <p:nvPr/>
          </p:nvCxnSpPr>
          <p:spPr>
            <a:xfrm>
              <a:off x="1117982" y="3050595"/>
              <a:ext cx="880616" cy="720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6" idx="2"/>
              <a:endCxn id="20" idx="0"/>
            </p:cNvCxnSpPr>
            <p:nvPr/>
          </p:nvCxnSpPr>
          <p:spPr>
            <a:xfrm flipH="1">
              <a:off x="2303398" y="2093037"/>
              <a:ext cx="133541" cy="634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83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590957" y="496720"/>
            <a:ext cx="3728338" cy="2548057"/>
            <a:chOff x="4590957" y="496720"/>
            <a:chExt cx="3728338" cy="2548057"/>
          </a:xfrm>
        </p:grpSpPr>
        <p:grpSp>
          <p:nvGrpSpPr>
            <p:cNvPr id="71" name="组合 70"/>
            <p:cNvGrpSpPr/>
            <p:nvPr/>
          </p:nvGrpSpPr>
          <p:grpSpPr>
            <a:xfrm>
              <a:off x="4667157" y="1235629"/>
              <a:ext cx="906780" cy="586740"/>
              <a:chOff x="2034540" y="1504950"/>
              <a:chExt cx="906780" cy="586740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2034540" y="1504950"/>
                <a:ext cx="90678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RM</a:t>
                </a: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202180" y="1798320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Resource Scheduler</a:t>
                </a:r>
                <a:endParaRPr lang="zh-CN" altLang="en-US" sz="800" dirty="0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6940075" y="1415099"/>
              <a:ext cx="1379220" cy="586740"/>
              <a:chOff x="3749040" y="1211580"/>
              <a:chExt cx="1379220" cy="586740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3749040" y="121158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379476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4438650" y="1499235"/>
                <a:ext cx="609600" cy="24003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6520975" y="496720"/>
              <a:ext cx="1379220" cy="586740"/>
              <a:chOff x="3459480" y="3543300"/>
              <a:chExt cx="1379220" cy="586740"/>
            </a:xfrm>
          </p:grpSpPr>
          <p:sp>
            <p:nvSpPr>
              <p:cNvPr id="86" name="圆角矩形 85"/>
              <p:cNvSpPr/>
              <p:nvPr/>
            </p:nvSpPr>
            <p:spPr>
              <a:xfrm>
                <a:off x="3459480" y="354330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350520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err="1" smtClean="0"/>
                  <a:t>AppMstr</a:t>
                </a:r>
                <a:endParaRPr lang="zh-CN" altLang="en-US" sz="800" dirty="0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414909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sp>
          <p:nvSpPr>
            <p:cNvPr id="74" name="圆角矩形 73"/>
            <p:cNvSpPr/>
            <p:nvPr/>
          </p:nvSpPr>
          <p:spPr>
            <a:xfrm>
              <a:off x="4590957" y="2231797"/>
              <a:ext cx="982980" cy="6852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 smtClean="0"/>
                <a:t>Name Service</a:t>
              </a:r>
              <a:endParaRPr lang="zh-CN" altLang="en-US" sz="1000" dirty="0"/>
            </a:p>
          </p:txBody>
        </p:sp>
        <p:cxnSp>
          <p:nvCxnSpPr>
            <p:cNvPr id="78" name="直接箭头连接符 77"/>
            <p:cNvCxnSpPr>
              <a:stCxn id="92" idx="3"/>
              <a:endCxn id="87" idx="1"/>
            </p:cNvCxnSpPr>
            <p:nvPr/>
          </p:nvCxnSpPr>
          <p:spPr>
            <a:xfrm flipV="1">
              <a:off x="5573937" y="904390"/>
              <a:ext cx="992758" cy="624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曲线连接符 79"/>
            <p:cNvCxnSpPr>
              <a:stCxn id="87" idx="2"/>
              <a:endCxn id="90" idx="0"/>
            </p:cNvCxnSpPr>
            <p:nvPr/>
          </p:nvCxnSpPr>
          <p:spPr>
            <a:xfrm rot="16200000" flipH="1">
              <a:off x="6741871" y="1154029"/>
              <a:ext cx="678349" cy="419100"/>
            </a:xfrm>
            <a:prstGeom prst="curved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90" idx="1"/>
              <a:endCxn id="74" idx="3"/>
            </p:cNvCxnSpPr>
            <p:nvPr/>
          </p:nvCxnSpPr>
          <p:spPr>
            <a:xfrm flipH="1">
              <a:off x="5573937" y="1822769"/>
              <a:ext cx="1411858" cy="751649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96" idx="1"/>
              <a:endCxn id="74" idx="3"/>
            </p:cNvCxnSpPr>
            <p:nvPr/>
          </p:nvCxnSpPr>
          <p:spPr>
            <a:xfrm flipH="1" flipV="1">
              <a:off x="5573937" y="2574418"/>
              <a:ext cx="975613" cy="291289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6503830" y="2458037"/>
              <a:ext cx="1379220" cy="586740"/>
              <a:chOff x="3749040" y="1211580"/>
              <a:chExt cx="1379220" cy="586740"/>
            </a:xfrm>
          </p:grpSpPr>
          <p:sp>
            <p:nvSpPr>
              <p:cNvPr id="95" name="圆角矩形 94"/>
              <p:cNvSpPr/>
              <p:nvPr/>
            </p:nvSpPr>
            <p:spPr>
              <a:xfrm>
                <a:off x="3749040" y="121158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379476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443865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cxnSp>
          <p:nvCxnSpPr>
            <p:cNvPr id="4" name="直接箭头连接符 3"/>
            <p:cNvCxnSpPr>
              <a:endCxn id="96" idx="0"/>
            </p:cNvCxnSpPr>
            <p:nvPr/>
          </p:nvCxnSpPr>
          <p:spPr>
            <a:xfrm flipH="1">
              <a:off x="6854350" y="1948499"/>
              <a:ext cx="661035" cy="79719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149415" y="2178541"/>
              <a:ext cx="7928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relocation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5676645" y="2747697"/>
              <a:ext cx="7928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Re-register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曲线连接符 98"/>
            <p:cNvCxnSpPr>
              <a:endCxn id="96" idx="0"/>
            </p:cNvCxnSpPr>
            <p:nvPr/>
          </p:nvCxnSpPr>
          <p:spPr>
            <a:xfrm rot="5400000">
              <a:off x="6008630" y="1876476"/>
              <a:ext cx="1714937" cy="23495"/>
            </a:xfrm>
            <a:prstGeom prst="curvedConnector3">
              <a:avLst>
                <a:gd name="adj1" fmla="val 73994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558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9315" y="5225143"/>
            <a:ext cx="1422400" cy="81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24856" y="1124857"/>
            <a:ext cx="3853543" cy="299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48229" y="127725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RM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83429" y="3323771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25372" y="1646589"/>
            <a:ext cx="1335314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RMNode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51429" y="2318657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</a:p>
          <a:p>
            <a:pPr algn="ctr"/>
            <a:r>
              <a:rPr lang="en-US" altLang="zh-CN" dirty="0" smtClean="0"/>
              <a:t>Fair/Cap…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0"/>
            <a:endCxn id="8" idx="2"/>
          </p:cNvCxnSpPr>
          <p:nvPr/>
        </p:nvCxnSpPr>
        <p:spPr>
          <a:xfrm flipH="1" flipV="1">
            <a:off x="4093029" y="3933371"/>
            <a:ext cx="2017486" cy="12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955144" y="4542971"/>
            <a:ext cx="149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Increase container size</a:t>
            </a:r>
            <a:endParaRPr lang="zh-CN" altLang="en-US" dirty="0"/>
          </a:p>
        </p:txBody>
      </p:sp>
      <p:cxnSp>
        <p:nvCxnSpPr>
          <p:cNvPr id="15" name="曲线连接符 14"/>
          <p:cNvCxnSpPr>
            <a:stCxn id="8" idx="1"/>
            <a:endCxn id="10" idx="2"/>
          </p:cNvCxnSpPr>
          <p:nvPr/>
        </p:nvCxnSpPr>
        <p:spPr>
          <a:xfrm rot="10800000">
            <a:off x="2061029" y="2928257"/>
            <a:ext cx="1422400" cy="7003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90916" y="3449989"/>
            <a:ext cx="12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request</a:t>
            </a:r>
            <a:endParaRPr lang="zh-CN" altLang="en-US" dirty="0"/>
          </a:p>
        </p:txBody>
      </p:sp>
      <p:cxnSp>
        <p:nvCxnSpPr>
          <p:cNvPr id="17" name="曲线连接符 16"/>
          <p:cNvCxnSpPr>
            <a:stCxn id="10" idx="3"/>
            <a:endCxn id="8" idx="0"/>
          </p:cNvCxnSpPr>
          <p:nvPr/>
        </p:nvCxnSpPr>
        <p:spPr>
          <a:xfrm>
            <a:off x="2670629" y="2623457"/>
            <a:ext cx="1422400" cy="7003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672116" y="2391005"/>
            <a:ext cx="149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Response (new token)</a:t>
            </a:r>
            <a:endParaRPr lang="zh-CN" altLang="en-US" dirty="0"/>
          </a:p>
        </p:txBody>
      </p:sp>
      <p:cxnSp>
        <p:nvCxnSpPr>
          <p:cNvPr id="21" name="曲线连接符 20"/>
          <p:cNvCxnSpPr>
            <a:stCxn id="9" idx="1"/>
            <a:endCxn id="10" idx="0"/>
          </p:cNvCxnSpPr>
          <p:nvPr/>
        </p:nvCxnSpPr>
        <p:spPr>
          <a:xfrm rot="10800000" flipV="1">
            <a:off x="2061030" y="1855231"/>
            <a:ext cx="1364343" cy="463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177147" y="1659039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6624" y="1130704"/>
            <a:ext cx="4397833" cy="26886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437086" y="127647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611258" y="1651001"/>
            <a:ext cx="1618341" cy="562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NodeStatus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Updater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611258" y="3184371"/>
            <a:ext cx="1582055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CotnainerMgr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093193" y="3125714"/>
            <a:ext cx="1335314" cy="533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Containers</a:t>
            </a:r>
          </a:p>
          <a:p>
            <a:pPr algn="ctr"/>
            <a:r>
              <a:rPr lang="en-US" altLang="zh-CN" dirty="0" smtClean="0"/>
              <a:t>Monitor</a:t>
            </a:r>
            <a:endParaRPr lang="zh-CN" altLang="en-US" dirty="0"/>
          </a:p>
        </p:txBody>
      </p:sp>
      <p:cxnSp>
        <p:nvCxnSpPr>
          <p:cNvPr id="30" name="曲线连接符 29"/>
          <p:cNvCxnSpPr>
            <a:stCxn id="5" idx="0"/>
            <a:endCxn id="28" idx="2"/>
          </p:cNvCxnSpPr>
          <p:nvPr/>
        </p:nvCxnSpPr>
        <p:spPr>
          <a:xfrm rot="5400000" flipH="1" flipV="1">
            <a:off x="5944657" y="3767515"/>
            <a:ext cx="1623486" cy="1291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709229" y="4038900"/>
            <a:ext cx="1494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Increase (or start) with new token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8" idx="3"/>
            <a:endCxn id="29" idx="1"/>
          </p:cNvCxnSpPr>
          <p:nvPr/>
        </p:nvCxnSpPr>
        <p:spPr>
          <a:xfrm flipV="1">
            <a:off x="8193313" y="3392714"/>
            <a:ext cx="899880" cy="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182423" y="2831259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update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28" idx="0"/>
            <a:endCxn id="27" idx="2"/>
          </p:cNvCxnSpPr>
          <p:nvPr/>
        </p:nvCxnSpPr>
        <p:spPr>
          <a:xfrm flipV="1">
            <a:off x="7402286" y="2213805"/>
            <a:ext cx="18143" cy="97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053941" y="2622916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27" idx="1"/>
          </p:cNvCxnSpPr>
          <p:nvPr/>
        </p:nvCxnSpPr>
        <p:spPr>
          <a:xfrm flipH="1" flipV="1">
            <a:off x="4760686" y="1837356"/>
            <a:ext cx="1850572" cy="9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520868" y="1569973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28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9315" y="5225143"/>
            <a:ext cx="1422400" cy="81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24856" y="1124857"/>
            <a:ext cx="3853543" cy="299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48229" y="127725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3429" y="3323771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25372" y="1646589"/>
            <a:ext cx="1335314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RMNode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51429" y="2318657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</a:p>
          <a:p>
            <a:pPr algn="ctr"/>
            <a:r>
              <a:rPr lang="en-US" altLang="zh-CN" dirty="0" smtClean="0"/>
              <a:t>Fair/Cap…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0"/>
            <a:endCxn id="5" idx="2"/>
          </p:cNvCxnSpPr>
          <p:nvPr/>
        </p:nvCxnSpPr>
        <p:spPr>
          <a:xfrm flipH="1" flipV="1">
            <a:off x="4093029" y="3933371"/>
            <a:ext cx="2017486" cy="12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048000" y="4542971"/>
            <a:ext cx="240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 Notify container’s resource partially freed</a:t>
            </a:r>
            <a:endParaRPr lang="zh-CN" altLang="en-US" dirty="0"/>
          </a:p>
        </p:txBody>
      </p:sp>
      <p:cxnSp>
        <p:nvCxnSpPr>
          <p:cNvPr id="12" name="曲线连接符 11"/>
          <p:cNvCxnSpPr>
            <a:stCxn id="7" idx="2"/>
          </p:cNvCxnSpPr>
          <p:nvPr/>
        </p:nvCxnSpPr>
        <p:spPr>
          <a:xfrm rot="16200000" flipH="1">
            <a:off x="2402869" y="2586416"/>
            <a:ext cx="731456" cy="14151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24835" y="3081708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4" name="曲线连接符 13"/>
          <p:cNvCxnSpPr>
            <a:stCxn id="6" idx="1"/>
            <a:endCxn id="7" idx="0"/>
          </p:cNvCxnSpPr>
          <p:nvPr/>
        </p:nvCxnSpPr>
        <p:spPr>
          <a:xfrm rot="10800000" flipV="1">
            <a:off x="2061030" y="1855231"/>
            <a:ext cx="1364343" cy="463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36486" y="1354516"/>
            <a:ext cx="198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Update freed container size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26624" y="1130704"/>
            <a:ext cx="4397833" cy="26886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437086" y="127647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611258" y="1651001"/>
            <a:ext cx="1618341" cy="562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NodeStatus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Updater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611258" y="3184371"/>
            <a:ext cx="1582055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CotnainerMgr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093193" y="3125714"/>
            <a:ext cx="1335314" cy="533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Containers</a:t>
            </a:r>
          </a:p>
          <a:p>
            <a:pPr algn="ctr"/>
            <a:r>
              <a:rPr lang="en-US" altLang="zh-CN" dirty="0" smtClean="0"/>
              <a:t>Monitor</a:t>
            </a:r>
            <a:endParaRPr lang="zh-CN" altLang="en-US" dirty="0"/>
          </a:p>
        </p:txBody>
      </p:sp>
      <p:cxnSp>
        <p:nvCxnSpPr>
          <p:cNvPr id="21" name="曲线连接符 20"/>
          <p:cNvCxnSpPr>
            <a:stCxn id="2" idx="0"/>
            <a:endCxn id="19" idx="2"/>
          </p:cNvCxnSpPr>
          <p:nvPr/>
        </p:nvCxnSpPr>
        <p:spPr>
          <a:xfrm rot="5400000" flipH="1" flipV="1">
            <a:off x="5944657" y="3767515"/>
            <a:ext cx="1623486" cy="1291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015838" y="4185390"/>
            <a:ext cx="1494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Decrease container size request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9" idx="3"/>
            <a:endCxn id="20" idx="1"/>
          </p:cNvCxnSpPr>
          <p:nvPr/>
        </p:nvCxnSpPr>
        <p:spPr>
          <a:xfrm flipV="1">
            <a:off x="8193313" y="3392714"/>
            <a:ext cx="899880" cy="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182423" y="2831259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update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9" idx="0"/>
            <a:endCxn id="18" idx="2"/>
          </p:cNvCxnSpPr>
          <p:nvPr/>
        </p:nvCxnSpPr>
        <p:spPr>
          <a:xfrm flipV="1">
            <a:off x="7402286" y="2213805"/>
            <a:ext cx="18143" cy="97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053941" y="2622916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8" idx="1"/>
          </p:cNvCxnSpPr>
          <p:nvPr/>
        </p:nvCxnSpPr>
        <p:spPr>
          <a:xfrm flipH="1" flipV="1">
            <a:off x="4760686" y="1837356"/>
            <a:ext cx="1850572" cy="9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520868" y="1569973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71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2798" y="502706"/>
            <a:ext cx="6253005" cy="3451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60534" y="709804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0534" y="1191231"/>
            <a:ext cx="2456801" cy="77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LogAggregationService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7619" y="3144594"/>
            <a:ext cx="2154146" cy="574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626649" y="2749519"/>
            <a:ext cx="1422400" cy="81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24035" y="612979"/>
            <a:ext cx="2183280" cy="1216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1"/>
          </p:cNvCxnSpPr>
          <p:nvPr/>
        </p:nvCxnSpPr>
        <p:spPr>
          <a:xfrm flipH="1">
            <a:off x="6413987" y="3155919"/>
            <a:ext cx="3212662" cy="5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727324" y="3307482"/>
            <a:ext cx="149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Launch application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00184" y="3144379"/>
            <a:ext cx="2313803" cy="574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ContainerMgr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0" idx="1"/>
            <a:endCxn id="5" idx="3"/>
          </p:cNvCxnSpPr>
          <p:nvPr/>
        </p:nvCxnSpPr>
        <p:spPr>
          <a:xfrm flipH="1">
            <a:off x="3161765" y="3431589"/>
            <a:ext cx="938419" cy="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417093" y="3390397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9" name="曲线连接符 28"/>
          <p:cNvCxnSpPr>
            <a:stCxn id="20" idx="0"/>
            <a:endCxn id="4" idx="3"/>
          </p:cNvCxnSpPr>
          <p:nvPr/>
        </p:nvCxnSpPr>
        <p:spPr>
          <a:xfrm rot="16200000" flipV="1">
            <a:off x="3504227" y="1391519"/>
            <a:ext cx="1565969" cy="19397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04432" y="2228259"/>
            <a:ext cx="203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4" idx="2"/>
            <a:endCxn id="5" idx="0"/>
          </p:cNvCxnSpPr>
          <p:nvPr/>
        </p:nvCxnSpPr>
        <p:spPr>
          <a:xfrm flipH="1">
            <a:off x="2084692" y="1965588"/>
            <a:ext cx="4243" cy="117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157965" y="2388911"/>
            <a:ext cx="2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2" name="曲线连接符 41"/>
          <p:cNvCxnSpPr>
            <a:stCxn id="4" idx="3"/>
            <a:endCxn id="7" idx="1"/>
          </p:cNvCxnSpPr>
          <p:nvPr/>
        </p:nvCxnSpPr>
        <p:spPr>
          <a:xfrm flipV="1">
            <a:off x="3317335" y="1221146"/>
            <a:ext cx="5606700" cy="357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038308" y="1015679"/>
            <a:ext cx="2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21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2798" y="502706"/>
            <a:ext cx="6253005" cy="3451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60534" y="709804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0534" y="1191231"/>
            <a:ext cx="2456801" cy="77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LogAggregationService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7619" y="3144594"/>
            <a:ext cx="2154146" cy="574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626649" y="3059538"/>
            <a:ext cx="1422400" cy="81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24035" y="612979"/>
            <a:ext cx="2183280" cy="1216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 flipV="1">
            <a:off x="6413987" y="3458681"/>
            <a:ext cx="3212662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649463" y="4171977"/>
            <a:ext cx="2895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Change log aggregation policy or send aggregate log signal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00184" y="3144379"/>
            <a:ext cx="2313803" cy="574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ContainerMgr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10" idx="0"/>
            <a:endCxn id="4" idx="3"/>
          </p:cNvCxnSpPr>
          <p:nvPr/>
        </p:nvCxnSpPr>
        <p:spPr>
          <a:xfrm rot="16200000" flipV="1">
            <a:off x="3504227" y="1391519"/>
            <a:ext cx="1565969" cy="19397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104432" y="2228259"/>
            <a:ext cx="203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 flipH="1">
            <a:off x="2084692" y="1965588"/>
            <a:ext cx="4243" cy="117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157965" y="2388911"/>
            <a:ext cx="2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7" name="曲线连接符 16"/>
          <p:cNvCxnSpPr>
            <a:stCxn id="4" idx="3"/>
            <a:endCxn id="7" idx="1"/>
          </p:cNvCxnSpPr>
          <p:nvPr/>
        </p:nvCxnSpPr>
        <p:spPr>
          <a:xfrm flipV="1">
            <a:off x="3317335" y="1221146"/>
            <a:ext cx="5606700" cy="357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038308" y="1015679"/>
            <a:ext cx="2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626649" y="5095307"/>
            <a:ext cx="1422400" cy="81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9" idx="0"/>
            <a:endCxn id="6" idx="2"/>
          </p:cNvCxnSpPr>
          <p:nvPr/>
        </p:nvCxnSpPr>
        <p:spPr>
          <a:xfrm flipV="1">
            <a:off x="10337849" y="3872338"/>
            <a:ext cx="0" cy="122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9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4940" y="175577"/>
            <a:ext cx="1230241" cy="532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Client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34939" y="1295551"/>
            <a:ext cx="1230241" cy="532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34939" y="2249076"/>
            <a:ext cx="5081027" cy="18979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34939" y="224907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8278" y="2593053"/>
            <a:ext cx="1775091" cy="394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ContainerMgr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08278" y="3460340"/>
            <a:ext cx="2316004" cy="532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LogAggregationService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1840" y="3460340"/>
            <a:ext cx="2154146" cy="532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2" idx="2"/>
            <a:endCxn id="3" idx="0"/>
          </p:cNvCxnSpPr>
          <p:nvPr/>
        </p:nvCxnSpPr>
        <p:spPr>
          <a:xfrm flipH="1">
            <a:off x="4150060" y="708338"/>
            <a:ext cx="1" cy="58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2"/>
          </p:cNvCxnSpPr>
          <p:nvPr/>
        </p:nvCxnSpPr>
        <p:spPr>
          <a:xfrm flipH="1">
            <a:off x="4150059" y="1828312"/>
            <a:ext cx="1" cy="76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8" idx="3"/>
            <a:endCxn id="10" idx="0"/>
          </p:cNvCxnSpPr>
          <p:nvPr/>
        </p:nvCxnSpPr>
        <p:spPr>
          <a:xfrm>
            <a:off x="5383369" y="2790476"/>
            <a:ext cx="2015544" cy="6698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</p:cNvCxnSpPr>
          <p:nvPr/>
        </p:nvCxnSpPr>
        <p:spPr>
          <a:xfrm flipH="1">
            <a:off x="4495823" y="2987899"/>
            <a:ext cx="1" cy="47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3"/>
            <a:endCxn id="10" idx="1"/>
          </p:cNvCxnSpPr>
          <p:nvPr/>
        </p:nvCxnSpPr>
        <p:spPr>
          <a:xfrm>
            <a:off x="5924282" y="3726721"/>
            <a:ext cx="397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570508" y="4696063"/>
            <a:ext cx="2389343" cy="686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9" idx="2"/>
            <a:endCxn id="29" idx="0"/>
          </p:cNvCxnSpPr>
          <p:nvPr/>
        </p:nvCxnSpPr>
        <p:spPr>
          <a:xfrm flipH="1">
            <a:off x="4765180" y="3993101"/>
            <a:ext cx="1100" cy="70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765179" y="649220"/>
            <a:ext cx="347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Change log aggregation policy or send aggregate log signal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382660" y="2540725"/>
            <a:ext cx="203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516987" y="3017040"/>
            <a:ext cx="2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996521" y="3777666"/>
            <a:ext cx="2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765179" y="4236864"/>
            <a:ext cx="2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92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9930650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358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222</Words>
  <Application>Microsoft Office PowerPoint</Application>
  <PresentationFormat>宽屏</PresentationFormat>
  <Paragraphs>143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Huiyi Li</dc:creator>
  <cp:lastModifiedBy>Huiyi Li</cp:lastModifiedBy>
  <cp:revision>24</cp:revision>
  <dcterms:created xsi:type="dcterms:W3CDTF">2015-10-07T04:42:43Z</dcterms:created>
  <dcterms:modified xsi:type="dcterms:W3CDTF">2015-10-12T08:00:49Z</dcterms:modified>
</cp:coreProperties>
</file>