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77" r:id="rId5"/>
    <p:sldId id="278" r:id="rId6"/>
    <p:sldId id="281" r:id="rId7"/>
    <p:sldId id="279" r:id="rId8"/>
    <p:sldId id="280" r:id="rId9"/>
    <p:sldId id="275" r:id="rId10"/>
    <p:sldId id="276" r:id="rId11"/>
    <p:sldId id="27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6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784" y="2130425"/>
            <a:ext cx="7990656" cy="3242791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智慧社区服务平台的运行管理系统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51369" y="4797152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学生：袁长意（专业型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导师：饶若楠</a:t>
            </a:r>
          </a:p>
        </p:txBody>
      </p:sp>
    </p:spTree>
    <p:extLst>
      <p:ext uri="{BB962C8B-B14F-4D97-AF65-F5344CB8AC3E}">
        <p14:creationId xmlns:p14="http://schemas.microsoft.com/office/powerpoint/2010/main" val="3256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后续计划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完成剩余的测试工作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完成大论文的撰写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52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题纲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研究</a:t>
            </a:r>
            <a:r>
              <a:rPr lang="zh-CN" altLang="en-US" sz="2400" dirty="0" smtClean="0"/>
              <a:t>目标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研究内容和进展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后续计划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18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研究目标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以“</a:t>
            </a:r>
            <a:r>
              <a:rPr lang="zh-CN" altLang="zh-CN" sz="2400" dirty="0"/>
              <a:t>智慧城市应用系统研发</a:t>
            </a:r>
            <a:r>
              <a:rPr lang="zh-CN" altLang="en-US" sz="2400" dirty="0" smtClean="0"/>
              <a:t>”实际项目为背景，设计并</a:t>
            </a:r>
            <a:r>
              <a:rPr lang="zh-CN" altLang="en-US" sz="2400" dirty="0" smtClean="0"/>
              <a:t>实现平台服务运行管理系统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通过</a:t>
            </a:r>
            <a:r>
              <a:rPr lang="zh-CN" altLang="zh-CN" sz="2400" dirty="0" smtClean="0"/>
              <a:t>系统测试，</a:t>
            </a:r>
            <a:r>
              <a:rPr lang="zh-CN" altLang="zh-CN" sz="2400" dirty="0"/>
              <a:t>以验证该系统的可行性及</a:t>
            </a:r>
            <a:r>
              <a:rPr lang="zh-CN" altLang="zh-CN" sz="2400" dirty="0" smtClean="0"/>
              <a:t>有效性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7056784" cy="259228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4667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研究目标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平台服务的自动化部署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自动化部署机制 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平台服务组件部署状态管理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平台服务的部署</a:t>
            </a:r>
            <a:r>
              <a:rPr lang="zh-CN" altLang="en-US" sz="2400" dirty="0" smtClean="0"/>
              <a:t>执行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平台服务配置管理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基础服务配置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微服务</a:t>
            </a:r>
            <a:r>
              <a:rPr lang="zh-CN" altLang="en-US" sz="2400" dirty="0" smtClean="0"/>
              <a:t>配置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服务监控管理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应用服务监控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基础服务监控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微服务监控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99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研究</a:t>
            </a:r>
            <a:r>
              <a:rPr lang="zh-CN" altLang="en-US" sz="3200" smtClean="0"/>
              <a:t>内容和进展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平台服务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基础服务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协调服务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存储服务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计算服务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缓存服务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资源管理服务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消息队列服务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微服务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432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研究</a:t>
            </a:r>
            <a:r>
              <a:rPr lang="zh-CN" altLang="en-US" sz="3200" dirty="0" smtClean="0"/>
              <a:t>内容和进展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平台服务的自动化部署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解决了服务部署的运行环境依赖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构造</a:t>
            </a:r>
            <a:r>
              <a:rPr lang="en-US" altLang="zh-CN" sz="2000" dirty="0" smtClean="0"/>
              <a:t>DAG</a:t>
            </a:r>
            <a:r>
              <a:rPr lang="zh-CN" altLang="en-US" sz="2000" dirty="0" smtClean="0"/>
              <a:t>图，使用拓扑排序算法依次构造服务运行环境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解决了服务部署过程中的中间状态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对服务节点状态构造有限状态机，同时持久化其中间状态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解决了服务不同节点之间的依赖关系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同运行环境依赖解决方案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已通过计算服务（</a:t>
            </a:r>
            <a:r>
              <a:rPr lang="en-US" altLang="zh-CN" sz="2400" dirty="0" smtClean="0"/>
              <a:t>STORM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SPARK</a:t>
            </a:r>
            <a:r>
              <a:rPr lang="zh-CN" altLang="en-US" sz="2400" dirty="0" smtClean="0"/>
              <a:t>）验证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26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研究</a:t>
            </a:r>
            <a:r>
              <a:rPr lang="zh-CN" altLang="en-US" sz="3200" dirty="0" smtClean="0"/>
              <a:t>内容进展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平台服务的配置管理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基础服务的配置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基础服务节点机器与配置管理中心维持心跳连接，配置管理中心可发送配置更改指令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微服务配置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DUBBOX</a:t>
            </a:r>
            <a:r>
              <a:rPr lang="zh-CN" altLang="en-US" sz="2000" dirty="0" smtClean="0"/>
              <a:t>的配</a:t>
            </a:r>
            <a:r>
              <a:rPr lang="zh-CN" altLang="en-US" sz="2000" dirty="0"/>
              <a:t>置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微服务的配置，利用协调服务</a:t>
            </a:r>
            <a:r>
              <a:rPr lang="en-US" altLang="zh-CN" sz="2000" dirty="0" smtClean="0"/>
              <a:t>ZOOKEEPER</a:t>
            </a:r>
            <a:r>
              <a:rPr lang="zh-CN" altLang="en-US" sz="2000" dirty="0" smtClean="0"/>
              <a:t>的临时节点的特性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5699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研究</a:t>
            </a:r>
            <a:r>
              <a:rPr lang="zh-CN" altLang="en-US" sz="3200" dirty="0" smtClean="0"/>
              <a:t>内容进展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服务监控管理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应用服务监控方案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应用端持续向消息队列服务发送状态信息，监控中心通过订阅来监控应用端状态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基础服务监控方案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通过</a:t>
            </a:r>
            <a:r>
              <a:rPr lang="en-US" altLang="zh-CN" sz="2000" dirty="0" smtClean="0"/>
              <a:t>Ganglia</a:t>
            </a:r>
            <a:r>
              <a:rPr lang="zh-CN" altLang="en-US" sz="2000" dirty="0" smtClean="0"/>
              <a:t>与基础服务集成获取各基础服务的状态信息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微服务监控方案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/>
              <a:t>采用</a:t>
            </a:r>
            <a:r>
              <a:rPr lang="en-US" altLang="zh-CN" sz="2000" dirty="0" smtClean="0"/>
              <a:t>DUBBOX</a:t>
            </a:r>
            <a:r>
              <a:rPr lang="zh-CN" altLang="en-US" sz="2000" dirty="0" smtClean="0"/>
              <a:t>构建微服务同时监控各服务的运行状态信息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383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研究内容和进展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小论文（</a:t>
            </a:r>
            <a:r>
              <a:rPr lang="en-US" altLang="zh-CN" sz="2400" dirty="0" smtClean="0"/>
              <a:t>CCSC 2015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</a:t>
            </a:r>
            <a:r>
              <a:rPr lang="en-US" altLang="zh-CN" sz="2000" dirty="0" smtClean="0"/>
              <a:t>HARDMS</a:t>
            </a:r>
            <a:r>
              <a:rPr lang="en-US" altLang="zh-CN" sz="2000" dirty="0"/>
              <a:t>: Management System </a:t>
            </a:r>
            <a:r>
              <a:rPr lang="en-US" altLang="zh-CN" sz="2000" dirty="0" smtClean="0"/>
              <a:t>for Distributed </a:t>
            </a:r>
            <a:r>
              <a:rPr lang="en-US" altLang="zh-CN" sz="2000" dirty="0"/>
              <a:t>Clusters Based on </a:t>
            </a:r>
            <a:r>
              <a:rPr lang="en-US" altLang="zh-CN" sz="2000" dirty="0" smtClean="0"/>
              <a:t>Ambari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开发工作已完成，系统验证工作还剩监控模块的应用监控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大论文的第二章（相关技术分析）和第四章（系统核心功能模块的设计实现）撰写完成。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63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2571</TotalTime>
  <Words>388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智慧社区服务平台的运行管理系统    </vt:lpstr>
      <vt:lpstr>题纲</vt:lpstr>
      <vt:lpstr>研究目标</vt:lpstr>
      <vt:lpstr>研究目标</vt:lpstr>
      <vt:lpstr>研究内容和进展</vt:lpstr>
      <vt:lpstr>研究内容和进展</vt:lpstr>
      <vt:lpstr>研究内容进展</vt:lpstr>
      <vt:lpstr>研究内容进展</vt:lpstr>
      <vt:lpstr>研究内容和进展</vt:lpstr>
      <vt:lpstr>后续计划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基于Ambari的分布式系统集群管理框架的研究和实现</dc:title>
  <dc:creator>yuan</dc:creator>
  <cp:lastModifiedBy>Public</cp:lastModifiedBy>
  <cp:revision>134</cp:revision>
  <dcterms:created xsi:type="dcterms:W3CDTF">2015-01-04T01:37:51Z</dcterms:created>
  <dcterms:modified xsi:type="dcterms:W3CDTF">2015-12-02T15:13:56Z</dcterms:modified>
</cp:coreProperties>
</file>