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Performance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64MB</c:v>
                </c:pt>
                <c:pt idx="1">
                  <c:v>128MB</c:v>
                </c:pt>
                <c:pt idx="2">
                  <c:v>256MB</c:v>
                </c:pt>
                <c:pt idx="3">
                  <c:v>512MB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18</c:v>
                </c:pt>
                <c:pt idx="2">
                  <c:v>27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D6-4701-9B0B-2E91726E48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64MB</c:v>
                </c:pt>
                <c:pt idx="1">
                  <c:v>128MB</c:v>
                </c:pt>
                <c:pt idx="2">
                  <c:v>256MB</c:v>
                </c:pt>
                <c:pt idx="3">
                  <c:v>512MB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17.7</c:v>
                </c:pt>
                <c:pt idx="2">
                  <c:v>27.7</c:v>
                </c:pt>
                <c:pt idx="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6-4701-9B0B-2E91726E4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4EE9-ED3E-4C40-84F5-22B68B55337D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49639" y="1143320"/>
            <a:ext cx="892424" cy="708098"/>
            <a:chOff x="2034540" y="1504950"/>
            <a:chExt cx="906780" cy="586740"/>
          </a:xfrm>
        </p:grpSpPr>
        <p:sp>
          <p:nvSpPr>
            <p:cNvPr id="12" name="圆角矩形 11"/>
            <p:cNvSpPr/>
            <p:nvPr/>
          </p:nvSpPr>
          <p:spPr>
            <a:xfrm>
              <a:off x="2034540" y="1504950"/>
              <a:ext cx="90678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RM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202180" y="1798320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Resource Scheduler</a:t>
              </a:r>
              <a:endParaRPr lang="zh-CN" altLang="en-US" sz="8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3753" y="1432996"/>
            <a:ext cx="1357385" cy="708098"/>
            <a:chOff x="3749040" y="1211580"/>
            <a:chExt cx="1379220" cy="586740"/>
          </a:xfrm>
        </p:grpSpPr>
        <p:sp>
          <p:nvSpPr>
            <p:cNvPr id="15" name="圆角矩形 14"/>
            <p:cNvSpPr/>
            <p:nvPr/>
          </p:nvSpPr>
          <p:spPr>
            <a:xfrm>
              <a:off x="3749040" y="1211580"/>
              <a:ext cx="137922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NM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794760" y="149923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38650" y="149923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38757" y="419115"/>
            <a:ext cx="1357385" cy="708098"/>
            <a:chOff x="3459480" y="3543300"/>
            <a:chExt cx="1379220" cy="586740"/>
          </a:xfrm>
        </p:grpSpPr>
        <p:sp>
          <p:nvSpPr>
            <p:cNvPr id="19" name="圆角矩形 18"/>
            <p:cNvSpPr/>
            <p:nvPr/>
          </p:nvSpPr>
          <p:spPr>
            <a:xfrm>
              <a:off x="3459480" y="3543300"/>
              <a:ext cx="137922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NM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505200" y="383095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AppMstr</a:t>
              </a:r>
              <a:endParaRPr lang="zh-CN" altLang="en-US" sz="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49090" y="383095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1503242" y="2252317"/>
            <a:ext cx="967418" cy="826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/>
              <a:t>Name Service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36" idx="6"/>
            <a:endCxn id="12" idx="1"/>
          </p:cNvCxnSpPr>
          <p:nvPr/>
        </p:nvCxnSpPr>
        <p:spPr>
          <a:xfrm>
            <a:off x="864915" y="1481869"/>
            <a:ext cx="584724" cy="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07662" y="1152156"/>
            <a:ext cx="757253" cy="6594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2267" y="1481604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12" idx="3"/>
            <a:endCxn id="20" idx="1"/>
          </p:cNvCxnSpPr>
          <p:nvPr/>
        </p:nvCxnSpPr>
        <p:spPr>
          <a:xfrm flipV="1">
            <a:off x="2342063" y="911105"/>
            <a:ext cx="441690" cy="5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0" idx="2"/>
            <a:endCxn id="18" idx="0"/>
          </p:cNvCxnSpPr>
          <p:nvPr/>
        </p:nvCxnSpPr>
        <p:spPr>
          <a:xfrm rot="16200000" flipH="1">
            <a:off x="3060972" y="1078698"/>
            <a:ext cx="724205" cy="678693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0" idx="2"/>
            <a:endCxn id="17" idx="0"/>
          </p:cNvCxnSpPr>
          <p:nvPr/>
        </p:nvCxnSpPr>
        <p:spPr>
          <a:xfrm rot="16200000" flipH="1">
            <a:off x="2744124" y="1395547"/>
            <a:ext cx="724205" cy="44996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99668" y="1082021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37"/>
          <p:cNvSpPr txBox="1"/>
          <p:nvPr/>
        </p:nvSpPr>
        <p:spPr>
          <a:xfrm>
            <a:off x="3300626" y="1180548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18" idx="2"/>
            <a:endCxn id="25" idx="3"/>
          </p:cNvCxnSpPr>
          <p:nvPr/>
        </p:nvCxnSpPr>
        <p:spPr>
          <a:xfrm flipH="1">
            <a:off x="2470660" y="2069824"/>
            <a:ext cx="1291761" cy="5959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37"/>
          <p:cNvSpPr txBox="1"/>
          <p:nvPr/>
        </p:nvSpPr>
        <p:spPr>
          <a:xfrm>
            <a:off x="3353076" y="2435095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stCxn id="17" idx="2"/>
            <a:endCxn id="25" idx="3"/>
          </p:cNvCxnSpPr>
          <p:nvPr/>
        </p:nvCxnSpPr>
        <p:spPr>
          <a:xfrm flipH="1">
            <a:off x="2470660" y="2069824"/>
            <a:ext cx="658064" cy="5959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8349362" y="449325"/>
            <a:ext cx="3728338" cy="2548057"/>
            <a:chOff x="4590957" y="496720"/>
            <a:chExt cx="3728338" cy="2548057"/>
          </a:xfrm>
        </p:grpSpPr>
        <p:grpSp>
          <p:nvGrpSpPr>
            <p:cNvPr id="84" name="组合 83"/>
            <p:cNvGrpSpPr/>
            <p:nvPr/>
          </p:nvGrpSpPr>
          <p:grpSpPr>
            <a:xfrm>
              <a:off x="4667157" y="1235629"/>
              <a:ext cx="906780" cy="586740"/>
              <a:chOff x="2034540" y="1504950"/>
              <a:chExt cx="906780" cy="586740"/>
            </a:xfrm>
          </p:grpSpPr>
          <p:sp>
            <p:nvSpPr>
              <p:cNvPr id="106" name="圆角矩形 105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940075" y="1415099"/>
              <a:ext cx="1379220" cy="586740"/>
              <a:chOff x="3749040" y="1211580"/>
              <a:chExt cx="1379220" cy="586740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520975" y="496720"/>
              <a:ext cx="1379220" cy="586740"/>
              <a:chOff x="3459480" y="3543300"/>
              <a:chExt cx="1379220" cy="586740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>
              <a:off x="4590957" y="223179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88" name="直接箭头连接符 87"/>
            <p:cNvCxnSpPr>
              <a:stCxn id="106" idx="3"/>
              <a:endCxn id="101" idx="1"/>
            </p:cNvCxnSpPr>
            <p:nvPr/>
          </p:nvCxnSpPr>
          <p:spPr>
            <a:xfrm flipV="1">
              <a:off x="5573937" y="904390"/>
              <a:ext cx="992758" cy="62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101" idx="2"/>
              <a:endCxn id="104" idx="0"/>
            </p:cNvCxnSpPr>
            <p:nvPr/>
          </p:nvCxnSpPr>
          <p:spPr>
            <a:xfrm rot="16200000" flipH="1">
              <a:off x="6741871" y="1154029"/>
              <a:ext cx="678349" cy="4191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04" idx="1"/>
              <a:endCxn id="87" idx="3"/>
            </p:cNvCxnSpPr>
            <p:nvPr/>
          </p:nvCxnSpPr>
          <p:spPr>
            <a:xfrm flipH="1">
              <a:off x="5573937" y="1822769"/>
              <a:ext cx="1411858" cy="75164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98" idx="1"/>
              <a:endCxn id="87" idx="3"/>
            </p:cNvCxnSpPr>
            <p:nvPr/>
          </p:nvCxnSpPr>
          <p:spPr>
            <a:xfrm flipH="1" flipV="1">
              <a:off x="5573937" y="2574418"/>
              <a:ext cx="975613" cy="2912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组合 91"/>
            <p:cNvGrpSpPr/>
            <p:nvPr/>
          </p:nvGrpSpPr>
          <p:grpSpPr>
            <a:xfrm>
              <a:off x="6503830" y="2458037"/>
              <a:ext cx="1379220" cy="586740"/>
              <a:chOff x="3749040" y="1211580"/>
              <a:chExt cx="1379220" cy="586740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cxnSp>
          <p:nvCxnSpPr>
            <p:cNvPr id="93" name="直接箭头连接符 92"/>
            <p:cNvCxnSpPr>
              <a:endCxn id="98" idx="0"/>
            </p:cNvCxnSpPr>
            <p:nvPr/>
          </p:nvCxnSpPr>
          <p:spPr>
            <a:xfrm flipH="1">
              <a:off x="6854350" y="1948499"/>
              <a:ext cx="661035" cy="7971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7149415" y="2178541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676645" y="2747697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Re-register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曲线连接符 95"/>
            <p:cNvCxnSpPr>
              <a:endCxn id="98" idx="0"/>
            </p:cNvCxnSpPr>
            <p:nvPr/>
          </p:nvCxnSpPr>
          <p:spPr>
            <a:xfrm rot="5400000">
              <a:off x="6008630" y="1876476"/>
              <a:ext cx="1714937" cy="23495"/>
            </a:xfrm>
            <a:prstGeom prst="curvedConnector3">
              <a:avLst>
                <a:gd name="adj1" fmla="val 739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文本框 107"/>
          <p:cNvSpPr txBox="1"/>
          <p:nvPr/>
        </p:nvSpPr>
        <p:spPr>
          <a:xfrm>
            <a:off x="1721966" y="3314700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06710" y="3212920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7"/>
          <p:cNvSpPr txBox="1"/>
          <p:nvPr/>
        </p:nvSpPr>
        <p:spPr>
          <a:xfrm>
            <a:off x="9901622" y="3195135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451350" y="342900"/>
            <a:ext cx="0" cy="265448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060628" y="328118"/>
            <a:ext cx="0" cy="265448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720964" y="437055"/>
            <a:ext cx="2985388" cy="2410304"/>
            <a:chOff x="4720964" y="437055"/>
            <a:chExt cx="2985388" cy="2410304"/>
          </a:xfrm>
        </p:grpSpPr>
        <p:grpSp>
          <p:nvGrpSpPr>
            <p:cNvPr id="63" name="组合 62"/>
            <p:cNvGrpSpPr/>
            <p:nvPr/>
          </p:nvGrpSpPr>
          <p:grpSpPr>
            <a:xfrm>
              <a:off x="6338753" y="456415"/>
              <a:ext cx="906780" cy="586740"/>
              <a:chOff x="2034540" y="1504950"/>
              <a:chExt cx="906780" cy="586740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327132" y="2260619"/>
              <a:ext cx="1379220" cy="586740"/>
              <a:chOff x="3749040" y="1211580"/>
              <a:chExt cx="1379220" cy="58674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327132" y="1336525"/>
              <a:ext cx="1379220" cy="586740"/>
              <a:chOff x="3459480" y="3543300"/>
              <a:chExt cx="1379220" cy="58674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66" name="圆角矩形 65"/>
            <p:cNvSpPr/>
            <p:nvPr/>
          </p:nvSpPr>
          <p:spPr>
            <a:xfrm>
              <a:off x="4720964" y="437055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67" name="直接箭头连接符 66"/>
            <p:cNvCxnSpPr>
              <a:stCxn id="68" idx="0"/>
              <a:endCxn id="66" idx="2"/>
            </p:cNvCxnSpPr>
            <p:nvPr/>
          </p:nvCxnSpPr>
          <p:spPr>
            <a:xfrm flipV="1">
              <a:off x="5107519" y="1122297"/>
              <a:ext cx="104935" cy="55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4722802" y="1674168"/>
              <a:ext cx="769434" cy="5464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37"/>
            <p:cNvSpPr txBox="1"/>
            <p:nvPr/>
          </p:nvSpPr>
          <p:spPr>
            <a:xfrm>
              <a:off x="5460836" y="1302570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曲线连接符 69"/>
            <p:cNvCxnSpPr>
              <a:stCxn id="76" idx="2"/>
              <a:endCxn id="80" idx="0"/>
            </p:cNvCxnSpPr>
            <p:nvPr/>
          </p:nvCxnSpPr>
          <p:spPr>
            <a:xfrm rot="16200000" flipH="1">
              <a:off x="6657565" y="1884297"/>
              <a:ext cx="684064" cy="64389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曲线连接符 70"/>
            <p:cNvCxnSpPr>
              <a:stCxn id="76" idx="2"/>
              <a:endCxn id="79" idx="0"/>
            </p:cNvCxnSpPr>
            <p:nvPr/>
          </p:nvCxnSpPr>
          <p:spPr>
            <a:xfrm rot="5400000">
              <a:off x="6335620" y="2206242"/>
              <a:ext cx="684064" cy="127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29"/>
            <p:cNvSpPr txBox="1"/>
            <p:nvPr/>
          </p:nvSpPr>
          <p:spPr>
            <a:xfrm>
              <a:off x="4954889" y="1346471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/>
            <p:cNvCxnSpPr>
              <a:stCxn id="68" idx="6"/>
              <a:endCxn id="79" idx="1"/>
            </p:cNvCxnSpPr>
            <p:nvPr/>
          </p:nvCxnSpPr>
          <p:spPr>
            <a:xfrm>
              <a:off x="5492236" y="1947373"/>
              <a:ext cx="880616" cy="72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82" idx="2"/>
              <a:endCxn id="76" idx="0"/>
            </p:cNvCxnSpPr>
            <p:nvPr/>
          </p:nvCxnSpPr>
          <p:spPr>
            <a:xfrm flipH="1">
              <a:off x="6677652" y="989815"/>
              <a:ext cx="133541" cy="63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79" idx="0"/>
              <a:endCxn id="66" idx="2"/>
            </p:cNvCxnSpPr>
            <p:nvPr/>
          </p:nvCxnSpPr>
          <p:spPr>
            <a:xfrm flipH="1" flipV="1">
              <a:off x="5212454" y="1122297"/>
              <a:ext cx="1465198" cy="142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本框 29"/>
            <p:cNvSpPr txBox="1"/>
            <p:nvPr/>
          </p:nvSpPr>
          <p:spPr>
            <a:xfrm>
              <a:off x="5611424" y="2083131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46710" y="1540277"/>
            <a:ext cx="2985388" cy="2410304"/>
            <a:chOff x="346710" y="1540277"/>
            <a:chExt cx="2985388" cy="2410304"/>
          </a:xfrm>
        </p:grpSpPr>
        <p:grpSp>
          <p:nvGrpSpPr>
            <p:cNvPr id="24" name="组合 23"/>
            <p:cNvGrpSpPr/>
            <p:nvPr/>
          </p:nvGrpSpPr>
          <p:grpSpPr>
            <a:xfrm>
              <a:off x="1964499" y="1559637"/>
              <a:ext cx="906780" cy="586740"/>
              <a:chOff x="2034540" y="1504950"/>
              <a:chExt cx="906780" cy="58674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952878" y="3363841"/>
              <a:ext cx="1379220" cy="586740"/>
              <a:chOff x="3749040" y="1211580"/>
              <a:chExt cx="1379220" cy="58674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52878" y="2439747"/>
              <a:ext cx="1379220" cy="586740"/>
              <a:chOff x="3459480" y="3543300"/>
              <a:chExt cx="1379220" cy="58674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346710" y="154027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27" name="直接箭头连接符 26"/>
            <p:cNvCxnSpPr>
              <a:stCxn id="36" idx="0"/>
              <a:endCxn id="25" idx="2"/>
            </p:cNvCxnSpPr>
            <p:nvPr/>
          </p:nvCxnSpPr>
          <p:spPr>
            <a:xfrm flipV="1">
              <a:off x="733265" y="2225519"/>
              <a:ext cx="104935" cy="55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8548" y="2777390"/>
              <a:ext cx="769434" cy="5464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3265" y="2402840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曲线连接符 46"/>
            <p:cNvCxnSpPr>
              <a:stCxn id="20" idx="2"/>
              <a:endCxn id="18" idx="0"/>
            </p:cNvCxnSpPr>
            <p:nvPr/>
          </p:nvCxnSpPr>
          <p:spPr>
            <a:xfrm rot="16200000" flipH="1">
              <a:off x="2283311" y="2987519"/>
              <a:ext cx="684064" cy="64389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20" idx="2"/>
              <a:endCxn id="17" idx="0"/>
            </p:cNvCxnSpPr>
            <p:nvPr/>
          </p:nvCxnSpPr>
          <p:spPr>
            <a:xfrm rot="5400000">
              <a:off x="1961366" y="3309464"/>
              <a:ext cx="684064" cy="127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262760" y="3287942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36" idx="6"/>
              <a:endCxn id="17" idx="1"/>
            </p:cNvCxnSpPr>
            <p:nvPr/>
          </p:nvCxnSpPr>
          <p:spPr>
            <a:xfrm>
              <a:off x="1117982" y="3050595"/>
              <a:ext cx="880616" cy="72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2"/>
              <a:endCxn id="20" idx="0"/>
            </p:cNvCxnSpPr>
            <p:nvPr/>
          </p:nvCxnSpPr>
          <p:spPr>
            <a:xfrm flipH="1">
              <a:off x="2303398" y="2093037"/>
              <a:ext cx="133541" cy="63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3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590957" y="496720"/>
            <a:ext cx="3728338" cy="2548057"/>
            <a:chOff x="4590957" y="496720"/>
            <a:chExt cx="3728338" cy="2548057"/>
          </a:xfrm>
        </p:grpSpPr>
        <p:grpSp>
          <p:nvGrpSpPr>
            <p:cNvPr id="71" name="组合 70"/>
            <p:cNvGrpSpPr/>
            <p:nvPr/>
          </p:nvGrpSpPr>
          <p:grpSpPr>
            <a:xfrm>
              <a:off x="4667157" y="1235629"/>
              <a:ext cx="906780" cy="586740"/>
              <a:chOff x="2034540" y="1504950"/>
              <a:chExt cx="906780" cy="586740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940075" y="1415099"/>
              <a:ext cx="1379220" cy="586740"/>
              <a:chOff x="3749040" y="1211580"/>
              <a:chExt cx="1379220" cy="586740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520975" y="496720"/>
              <a:ext cx="1379220" cy="586740"/>
              <a:chOff x="3459480" y="3543300"/>
              <a:chExt cx="1379220" cy="586740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74" name="圆角矩形 73"/>
            <p:cNvSpPr/>
            <p:nvPr/>
          </p:nvSpPr>
          <p:spPr>
            <a:xfrm>
              <a:off x="4590957" y="223179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78" name="直接箭头连接符 77"/>
            <p:cNvCxnSpPr>
              <a:stCxn id="92" idx="3"/>
              <a:endCxn id="87" idx="1"/>
            </p:cNvCxnSpPr>
            <p:nvPr/>
          </p:nvCxnSpPr>
          <p:spPr>
            <a:xfrm flipV="1">
              <a:off x="5573937" y="904390"/>
              <a:ext cx="992758" cy="62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曲线连接符 79"/>
            <p:cNvCxnSpPr>
              <a:stCxn id="87" idx="2"/>
              <a:endCxn id="90" idx="0"/>
            </p:cNvCxnSpPr>
            <p:nvPr/>
          </p:nvCxnSpPr>
          <p:spPr>
            <a:xfrm rot="16200000" flipH="1">
              <a:off x="6741871" y="1154029"/>
              <a:ext cx="678349" cy="4191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0" idx="1"/>
              <a:endCxn id="74" idx="3"/>
            </p:cNvCxnSpPr>
            <p:nvPr/>
          </p:nvCxnSpPr>
          <p:spPr>
            <a:xfrm flipH="1">
              <a:off x="5573937" y="1822769"/>
              <a:ext cx="1411858" cy="75164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96" idx="1"/>
              <a:endCxn id="74" idx="3"/>
            </p:cNvCxnSpPr>
            <p:nvPr/>
          </p:nvCxnSpPr>
          <p:spPr>
            <a:xfrm flipH="1" flipV="1">
              <a:off x="5573937" y="2574418"/>
              <a:ext cx="975613" cy="2912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6503830" y="2458037"/>
              <a:ext cx="1379220" cy="586740"/>
              <a:chOff x="3749040" y="1211580"/>
              <a:chExt cx="1379220" cy="586740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cxnSp>
          <p:nvCxnSpPr>
            <p:cNvPr id="4" name="直接箭头连接符 3"/>
            <p:cNvCxnSpPr>
              <a:endCxn id="96" idx="0"/>
            </p:cNvCxnSpPr>
            <p:nvPr/>
          </p:nvCxnSpPr>
          <p:spPr>
            <a:xfrm flipH="1">
              <a:off x="6854350" y="1948499"/>
              <a:ext cx="661035" cy="7971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149415" y="2178541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676645" y="2747697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Re-register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曲线连接符 98"/>
            <p:cNvCxnSpPr>
              <a:endCxn id="96" idx="0"/>
            </p:cNvCxnSpPr>
            <p:nvPr/>
          </p:nvCxnSpPr>
          <p:spPr>
            <a:xfrm rot="5400000">
              <a:off x="6008630" y="1876476"/>
              <a:ext cx="1714937" cy="23495"/>
            </a:xfrm>
            <a:prstGeom prst="curvedConnector3">
              <a:avLst>
                <a:gd name="adj1" fmla="val 739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8" idx="2"/>
          </p:cNvCxnSpPr>
          <p:nvPr/>
        </p:nvCxnSpPr>
        <p:spPr>
          <a:xfrm flipH="1" flipV="1">
            <a:off x="4093029" y="3933371"/>
            <a:ext cx="2017486" cy="12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5144" y="4542971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Increase container size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8" idx="1"/>
            <a:endCxn id="10" idx="2"/>
          </p:cNvCxnSpPr>
          <p:nvPr/>
        </p:nvCxnSpPr>
        <p:spPr>
          <a:xfrm rot="10800000">
            <a:off x="2061029" y="2928257"/>
            <a:ext cx="1422400" cy="700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90916" y="3449989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request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0" idx="3"/>
            <a:endCxn id="8" idx="0"/>
          </p:cNvCxnSpPr>
          <p:nvPr/>
        </p:nvCxnSpPr>
        <p:spPr>
          <a:xfrm>
            <a:off x="2670629" y="2623457"/>
            <a:ext cx="1422400" cy="700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72116" y="2391005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Response (new token)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9" idx="1"/>
            <a:endCxn id="10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77147" y="165903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30" name="曲线连接符 29"/>
          <p:cNvCxnSpPr>
            <a:stCxn id="5" idx="0"/>
            <a:endCxn id="28" idx="2"/>
          </p:cNvCxnSpPr>
          <p:nvPr/>
        </p:nvCxnSpPr>
        <p:spPr>
          <a:xfrm rot="5400000" flipH="1" flipV="1">
            <a:off x="5944657" y="3767515"/>
            <a:ext cx="1623486" cy="129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09229" y="4038900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Increase (or start) with new token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3"/>
            <a:endCxn id="29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8" idx="0"/>
            <a:endCxn id="27" idx="2"/>
          </p:cNvCxnSpPr>
          <p:nvPr/>
        </p:nvCxnSpPr>
        <p:spPr>
          <a:xfrm flipV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53941" y="2622916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7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8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5" idx="2"/>
          </p:cNvCxnSpPr>
          <p:nvPr/>
        </p:nvCxnSpPr>
        <p:spPr>
          <a:xfrm flipH="1" flipV="1">
            <a:off x="4093029" y="3933371"/>
            <a:ext cx="2017486" cy="12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708408" y="4329217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3"/>
            <a:endCxn id="20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93949" y="2609561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8" idx="2"/>
            <a:endCxn id="19" idx="0"/>
          </p:cNvCxnSpPr>
          <p:nvPr/>
        </p:nvCxnSpPr>
        <p:spPr>
          <a:xfrm flipH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365830" y="336651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9" name="曲线连接符 28"/>
          <p:cNvCxnSpPr/>
          <p:nvPr/>
        </p:nvCxnSpPr>
        <p:spPr>
          <a:xfrm rot="10800000">
            <a:off x="2670629" y="2622919"/>
            <a:ext cx="1422400" cy="700853"/>
          </a:xfrm>
          <a:prstGeom prst="curvedConnector3">
            <a:avLst>
              <a:gd name="adj1" fmla="val 44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502988" y="158640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408442" y="247155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798" y="502706"/>
            <a:ext cx="6253005" cy="3451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534" y="7098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34" y="1191231"/>
            <a:ext cx="2456801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LogAggregationService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7619" y="3144594"/>
            <a:ext cx="2154146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26649" y="2749519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24035" y="612979"/>
            <a:ext cx="2183280" cy="1216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>
            <a:off x="6413987" y="3155919"/>
            <a:ext cx="3212662" cy="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27324" y="3307482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Launch application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00184" y="3144379"/>
            <a:ext cx="2313803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1"/>
            <a:endCxn id="5" idx="3"/>
          </p:cNvCxnSpPr>
          <p:nvPr/>
        </p:nvCxnSpPr>
        <p:spPr>
          <a:xfrm flipH="1">
            <a:off x="3161765" y="3431589"/>
            <a:ext cx="938419" cy="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17093" y="3390397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9" name="曲线连接符 28"/>
          <p:cNvCxnSpPr>
            <a:stCxn id="20" idx="0"/>
            <a:endCxn id="4" idx="3"/>
          </p:cNvCxnSpPr>
          <p:nvPr/>
        </p:nvCxnSpPr>
        <p:spPr>
          <a:xfrm rot="16200000" flipV="1">
            <a:off x="3504227" y="1391519"/>
            <a:ext cx="1565969" cy="193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04432" y="2228259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4" idx="2"/>
            <a:endCxn id="5" idx="0"/>
          </p:cNvCxnSpPr>
          <p:nvPr/>
        </p:nvCxnSpPr>
        <p:spPr>
          <a:xfrm flipH="1">
            <a:off x="2084692" y="1965588"/>
            <a:ext cx="4243" cy="11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57965" y="2388911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2" name="曲线连接符 41"/>
          <p:cNvCxnSpPr>
            <a:stCxn id="4" idx="3"/>
            <a:endCxn id="7" idx="1"/>
          </p:cNvCxnSpPr>
          <p:nvPr/>
        </p:nvCxnSpPr>
        <p:spPr>
          <a:xfrm flipV="1">
            <a:off x="3317335" y="1221146"/>
            <a:ext cx="5606700" cy="35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038308" y="1015679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798" y="502706"/>
            <a:ext cx="6253005" cy="3451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534" y="7098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34" y="1191231"/>
            <a:ext cx="2456801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LogAggregationService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7619" y="3144594"/>
            <a:ext cx="2154146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26649" y="3059538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24035" y="612979"/>
            <a:ext cx="2183280" cy="1216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6413987" y="3458681"/>
            <a:ext cx="3212662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49463" y="4171977"/>
            <a:ext cx="289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Change log aggregation policy or send aggregate log signal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00184" y="3144379"/>
            <a:ext cx="2313803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10" idx="0"/>
            <a:endCxn id="4" idx="3"/>
          </p:cNvCxnSpPr>
          <p:nvPr/>
        </p:nvCxnSpPr>
        <p:spPr>
          <a:xfrm rot="16200000" flipV="1">
            <a:off x="3504227" y="1391519"/>
            <a:ext cx="1565969" cy="193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04432" y="2228259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2084692" y="1965588"/>
            <a:ext cx="4243" cy="11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57965" y="2388911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7" idx="1"/>
          </p:cNvCxnSpPr>
          <p:nvPr/>
        </p:nvCxnSpPr>
        <p:spPr>
          <a:xfrm flipV="1">
            <a:off x="3317335" y="1221146"/>
            <a:ext cx="5606700" cy="35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38308" y="1015679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26649" y="5095307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0"/>
            <a:endCxn id="6" idx="2"/>
          </p:cNvCxnSpPr>
          <p:nvPr/>
        </p:nvCxnSpPr>
        <p:spPr>
          <a:xfrm flipV="1">
            <a:off x="10337849" y="3872338"/>
            <a:ext cx="0" cy="122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940" y="175577"/>
            <a:ext cx="1230241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Client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4939" y="1295551"/>
            <a:ext cx="1230241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34939" y="2249076"/>
            <a:ext cx="5081027" cy="1897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34939" y="224907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8278" y="2593053"/>
            <a:ext cx="1775091" cy="39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8278" y="3460340"/>
            <a:ext cx="2316004" cy="53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LogAggregationService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1840" y="3460340"/>
            <a:ext cx="2154146" cy="53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 flipH="1">
            <a:off x="4150060" y="708338"/>
            <a:ext cx="1" cy="58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</p:cNvCxnSpPr>
          <p:nvPr/>
        </p:nvCxnSpPr>
        <p:spPr>
          <a:xfrm flipH="1">
            <a:off x="4150059" y="1828312"/>
            <a:ext cx="1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3"/>
            <a:endCxn id="10" idx="0"/>
          </p:cNvCxnSpPr>
          <p:nvPr/>
        </p:nvCxnSpPr>
        <p:spPr>
          <a:xfrm>
            <a:off x="5383369" y="2790476"/>
            <a:ext cx="2015544" cy="669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 flipH="1">
            <a:off x="4495823" y="2987899"/>
            <a:ext cx="1" cy="47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0" idx="1"/>
          </p:cNvCxnSpPr>
          <p:nvPr/>
        </p:nvCxnSpPr>
        <p:spPr>
          <a:xfrm>
            <a:off x="5924282" y="3726721"/>
            <a:ext cx="39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70508" y="4696063"/>
            <a:ext cx="2389343" cy="686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9" idx="2"/>
            <a:endCxn id="29" idx="0"/>
          </p:cNvCxnSpPr>
          <p:nvPr/>
        </p:nvCxnSpPr>
        <p:spPr>
          <a:xfrm flipH="1">
            <a:off x="4765180" y="3993101"/>
            <a:ext cx="1100" cy="70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65179" y="649220"/>
            <a:ext cx="347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Change log aggregation policy or send aggregate log signal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382660" y="2540725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516987" y="3017040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96521" y="3777666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765179" y="4236864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3651" y="2455138"/>
            <a:ext cx="2157439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Size-based policy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2425" y="3275404"/>
            <a:ext cx="2157439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Time-based policy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5367" y="4022307"/>
            <a:ext cx="2157439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other policy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endCxn id="23" idx="3"/>
          </p:cNvCxnSpPr>
          <p:nvPr/>
        </p:nvCxnSpPr>
        <p:spPr>
          <a:xfrm flipH="1" flipV="1">
            <a:off x="2889864" y="3541785"/>
            <a:ext cx="697252" cy="1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2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993065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58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218</Words>
  <Application>Microsoft Office PowerPoint</Application>
  <PresentationFormat>宽屏</PresentationFormat>
  <Paragraphs>147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30</cp:revision>
  <dcterms:created xsi:type="dcterms:W3CDTF">2015-10-07T04:42:43Z</dcterms:created>
  <dcterms:modified xsi:type="dcterms:W3CDTF">2015-12-02T11:57:41Z</dcterms:modified>
</cp:coreProperties>
</file>