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0.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48" r:id="rId1"/>
  </p:sldMasterIdLst>
  <p:notesMasterIdLst>
    <p:notesMasterId r:id="rId4"/>
  </p:notesMasterIdLst>
  <p:sldIdLst>
    <p:sldId id="597" r:id="rId3"/>
    <p:sldId id="685" r:id="rId5"/>
    <p:sldId id="699" r:id="rId6"/>
    <p:sldId id="698" r:id="rId7"/>
    <p:sldId id="620" r:id="rId8"/>
    <p:sldId id="600" r:id="rId9"/>
    <p:sldId id="682" r:id="rId10"/>
    <p:sldId id="700" r:id="rId11"/>
    <p:sldId id="660" r:id="rId12"/>
    <p:sldId id="629" r:id="rId13"/>
    <p:sldId id="661" r:id="rId14"/>
    <p:sldId id="643" r:id="rId15"/>
    <p:sldId id="640" r:id="rId16"/>
    <p:sldId id="644" r:id="rId17"/>
    <p:sldId id="701" r:id="rId18"/>
    <p:sldId id="722" r:id="rId19"/>
    <p:sldId id="723" r:id="rId20"/>
    <p:sldId id="724" r:id="rId21"/>
    <p:sldId id="702" r:id="rId22"/>
    <p:sldId id="622" r:id="rId23"/>
    <p:sldId id="631" r:id="rId24"/>
    <p:sldId id="633" r:id="rId25"/>
    <p:sldId id="630" r:id="rId26"/>
    <p:sldId id="725" r:id="rId27"/>
    <p:sldId id="635" r:id="rId28"/>
    <p:sldId id="687" r:id="rId29"/>
    <p:sldId id="277" r:id="rId30"/>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7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D7EE"/>
    <a:srgbClr val="FF9900"/>
    <a:srgbClr val="F7F5F3"/>
    <a:srgbClr val="595959"/>
    <a:srgbClr val="E0545D"/>
    <a:srgbClr val="EDE9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03" autoAdjust="0"/>
    <p:restoredTop sz="77901" autoAdjust="0"/>
  </p:normalViewPr>
  <p:slideViewPr>
    <p:cSldViewPr snapToGrid="0" showGuides="1">
      <p:cViewPr varScale="1">
        <p:scale>
          <a:sx n="86" d="100"/>
          <a:sy n="86" d="100"/>
        </p:scale>
        <p:origin x="1020" y="56"/>
      </p:cViewPr>
      <p:guideLst>
        <p:guide orient="horz" pos="2088"/>
        <p:guide pos="3748"/>
      </p:guideLst>
    </p:cSldViewPr>
  </p:slideViewPr>
  <p:notesTextViewPr>
    <p:cViewPr>
      <p:scale>
        <a:sx n="1" d="1"/>
        <a:sy n="1" d="1"/>
      </p:scale>
      <p:origin x="0" y="0"/>
    </p:cViewPr>
  </p:notesTextViewPr>
  <p:sorterViewPr>
    <p:cViewPr>
      <p:scale>
        <a:sx n="66" d="100"/>
        <a:sy n="66" d="100"/>
      </p:scale>
      <p:origin x="0" y="9852"/>
    </p:cViewPr>
  </p:sorter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gs" Target="tags/tag158.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95B39-E7AA-428D-8421-B9734ED2044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F2878D-0533-4042-B6A0-8C79694D107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F2878D-0533-4042-B6A0-8C79694D107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显然，当前单词与其自身的attention score一般最大，其他单词根据与当前单词重要程度有相应的score。然后我们在用这些attention score与value vector相乘，得到加权的向量。</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如果将输入的所有向量合并为矩阵形式，则所有query, key, value向量也可以合并为矩阵形式表示</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3F2878D-0533-4042-B6A0-8C79694D107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2020</a:t>
            </a:r>
            <a:r>
              <a:rPr lang="zh-CN" altLang="en-US"/>
              <a:t>年的</a:t>
            </a:r>
            <a:r>
              <a:rPr lang="en-US" altLang="zh-CN"/>
              <a:t>GPT-3</a:t>
            </a:r>
            <a:r>
              <a:rPr lang="zh-CN" altLang="en-US"/>
              <a:t>：GPT-3的基本原理是基于生成式预训练Transformer（GPT）模型。GPT模型是一种基于Transformer架构的自然语言处理模型，它通过学习大量的文本数据，理解文本的语义结构和上下文关系，从而能够生成符合语法和逻辑的文本。它在训练数据、模型规模和性能方面都有显著的提升。GPT-3的训练数据包括互联网上的各种文本，如网页、书籍、新闻等，数据量高达1750亿个参数。这使得GPT-3具有强大的语言理解和生成能力，能够处理各种自然语言任务，如文本生成、摘要、翻译、问答等。GPT-3的训练过程主要包括两个阶段：预训练和微调。在预训练阶段，模型通过学习大量的文本数据，学习到语言的基本结构和语义信息。在微调阶段，模型针对特定的任务，通过少量标注数据进行进一步的训练，以提高任务的性能。</a:t>
            </a:r>
            <a:endParaRPr lang="zh-CN" altLang="en-US"/>
          </a:p>
          <a:p>
            <a:endParaRPr lang="zh-CN" altLang="en-US"/>
          </a:p>
          <a:p>
            <a:r>
              <a:rPr lang="en-US" altLang="zh-CN"/>
              <a:t>2022</a:t>
            </a:r>
            <a:r>
              <a:rPr lang="zh-CN" altLang="en-US"/>
              <a:t>年的</a:t>
            </a:r>
            <a:r>
              <a:rPr lang="en-US" altLang="zh-CN"/>
              <a:t>ChatGPT:</a:t>
            </a:r>
            <a:endParaRPr lang="en-US" altLang="zh-CN"/>
          </a:p>
          <a:p>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车载ChatGPT语音助手，可以处理完整的对话，如追问，并能保持对前后文的理解，形成较为良好的语音交互体验。微软与奔驰探索ChatGPT的插件生态系统，为第三方服务集成开辟可能性。</a:t>
            </a:r>
            <a:endParaRPr lang="zh-CN" altLang="en-US"/>
          </a:p>
          <a:p>
            <a:r>
              <a:rPr lang="zh-CN" altLang="en-US"/>
              <a:t>驾驶员未来有望通过车载系统完成预订餐厅、预订电影票等任务，进一步提升便利性和生产力，极大地丰富智能汽车与人之间的交互体验。</a:t>
            </a:r>
            <a:endParaRPr lang="zh-CN" altLang="en-US"/>
          </a:p>
          <a:p>
            <a:endParaRPr lang="zh-CN" altLang="en-US"/>
          </a:p>
          <a:p>
            <a:r>
              <a:rPr lang="zh-CN" altLang="en-US"/>
              <a:t>基于大模型显露出来的种种优势和可能性，车企对大模型显露出了足够的兴趣，比如百度的文心一言，已有东风日产、红旗、长城等近十家车企宣布接入。</a:t>
            </a:r>
            <a:endParaRPr lang="zh-CN" altLang="en-US"/>
          </a:p>
          <a:p>
            <a:r>
              <a:rPr lang="zh-CN" altLang="en-US"/>
              <a:t>在</a:t>
            </a:r>
            <a:r>
              <a:rPr lang="en-US" altLang="zh-CN"/>
              <a:t>5</a:t>
            </a:r>
            <a:r>
              <a:rPr lang="zh-CN" altLang="en-US"/>
              <a:t>月华为nova11 系列及全场景新品发布会上，华为常务董事、终端BG CEO、智能汽车解决方案BU CEO余承东透露，AITO问界M9将搭载AI大模型，详细功能体验将在今年秋季AITO问界M9发布会上揭晓。</a:t>
            </a:r>
            <a:endParaRPr lang="zh-CN" altLang="en-US"/>
          </a:p>
          <a:p>
            <a:r>
              <a:rPr lang="zh-CN" altLang="en-US"/>
              <a:t>6月16日，美国微软公司和德国汽车厂商梅赛德斯奔驰公司宣布，双方将展开合作，把ChatGPT人工智能服务整合到存量汽车中，美国地区90万辆汽车将因此受益。</a:t>
            </a:r>
            <a:endParaRPr lang="zh-CN" altLang="en-US"/>
          </a:p>
          <a:p>
            <a:r>
              <a:rPr lang="zh-CN" altLang="en-US"/>
              <a:t>梅赛德斯奔驰介绍，未来车主在使用语音助手提问时，ChatGPT将会负责回答问题，增强汽车语音助手的negligible。微软公司发言人介绍称，这也是ChatGPT产品第一次应用在汽车环境中。</a:t>
            </a:r>
            <a:endParaRPr lang="zh-CN" altLang="en-US"/>
          </a:p>
          <a:p>
            <a:r>
              <a:rPr lang="zh-CN" altLang="en-US"/>
              <a:t>5月，百度Apollo汽车智能化业务展示了以文心大模型为基础的新一代AI智舱探索成果。百度Apollo演示了基于文心大模型能力探索下，智舱将具备出行场景对话式交互、逻辑推理、策略规划和知识问答等多项能力，同时也展示了在当前智舱命令式交互下覆盖全车多音区、毫秒级响应、免唤醒全时交互的体验。</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b="1">
                <a:sym typeface="+mn-ea"/>
              </a:rPr>
              <a:t>偏见和不公平性：</a:t>
            </a:r>
            <a:r>
              <a:rPr lang="zh-CN" altLang="en-US">
                <a:sym typeface="+mn-ea"/>
              </a:rPr>
              <a:t>大型语言模型通常是从海量文本数据中进行训练的，而这些数据可能包含了人类的意识形态、文化和社会偏见。这可能导致模型生成的文本带有不公平性和歧视性的内容。此外，模型也可能无法很好地解释和处理来自边缘群体的声音。</a:t>
            </a:r>
            <a:endParaRPr lang="zh-CN" altLang="en-US"/>
          </a:p>
          <a:p>
            <a:endParaRPr lang="zh-CN" altLang="en-US"/>
          </a:p>
          <a:p>
            <a:r>
              <a:rPr lang="zh-CN" altLang="en-US" b="1">
                <a:sym typeface="+mn-ea"/>
              </a:rPr>
              <a:t>缺乏透明度和可解释性：</a:t>
            </a:r>
            <a:r>
              <a:rPr lang="zh-CN" altLang="en-US">
                <a:sym typeface="+mn-ea"/>
              </a:rPr>
              <a:t>大型语言模型的结构非常复杂，往往包含数十亿甚至数百亿的参数。这使得我们很难理解模型是如何做出决策的，以及如何产生特定的输出。这也导致了模型的可解释性问题，即人们很难了解为什么模型会给出某个具体的答案或者推荐某种行为。</a:t>
            </a:r>
            <a:endParaRPr lang="zh-CN" altLang="en-US"/>
          </a:p>
          <a:p>
            <a:endParaRPr lang="zh-CN" altLang="en-US"/>
          </a:p>
          <a:p>
            <a:r>
              <a:rPr lang="zh-CN" altLang="en-US" b="1">
                <a:sym typeface="+mn-ea"/>
              </a:rPr>
              <a:t>资源消耗和环境成本：</a:t>
            </a:r>
            <a:r>
              <a:rPr lang="zh-CN" altLang="en-US">
                <a:sym typeface="+mn-ea"/>
              </a:rPr>
              <a:t>大型语言模型的训练和部署需要大量的计算资源和能源。这可能会对环境造成负面影响，尤其是在全球范围内的大规模部署和应用时。</a:t>
            </a:r>
            <a:endParaRPr lang="zh-CN" altLang="en-US"/>
          </a:p>
          <a:p>
            <a:endParaRPr lang="zh-CN" altLang="en-US"/>
          </a:p>
          <a:p>
            <a:r>
              <a:rPr lang="zh-CN" altLang="en-US" b="1">
                <a:sym typeface="+mn-ea"/>
              </a:rPr>
              <a:t>滥用和恶意用途：</a:t>
            </a:r>
            <a:r>
              <a:rPr lang="zh-CN" altLang="en-US">
                <a:sym typeface="+mn-ea"/>
              </a:rPr>
              <a:t>虽然大型语言模型的设计初衷是为了促进人机交互和提高生产力，但这些模型也容易被滥用来传播虚假信息、制造谣言、侵犯用户隐私等问题。此外，在某些情况下，模型可能被用作有害目的的工具，如合成假照片、视频或其他误导性材料。</a:t>
            </a:r>
            <a:endParaRPr lang="zh-CN" altLang="en-US"/>
          </a:p>
          <a:p>
            <a:endParaRPr lang="zh-CN" altLang="en-US"/>
          </a:p>
          <a:p>
            <a:r>
              <a:rPr lang="zh-CN" altLang="en-US" b="1">
                <a:sym typeface="+mn-ea"/>
              </a:rPr>
              <a:t>对人类工作的影响：</a:t>
            </a:r>
            <a:r>
              <a:rPr lang="zh-CN" altLang="en-US">
                <a:sym typeface="+mn-ea"/>
              </a:rPr>
              <a:t>随着大型语言模型和其他 AI 技术的发展，许多人担心机器将在未来取代人类的工作岗位。这可能导致失业率上升、收入不平等加剧以及对劳动力市场的重新配置等问题。</a:t>
            </a:r>
            <a:endParaRPr lang="zh-CN" altLang="en-US"/>
          </a:p>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F2878D-0533-4042-B6A0-8C79694D107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讨论一下深度学习的几个缺点：</a:t>
            </a:r>
            <a:endParaRPr lang="zh-CN" altLang="en-US"/>
          </a:p>
          <a:p>
            <a:endParaRPr lang="zh-CN" altLang="en-US"/>
          </a:p>
          <a:p>
            <a:r>
              <a:rPr lang="zh-CN" altLang="en-US"/>
              <a:t>过拟合问题：深度学习算法容易受到过拟合问题的影响，即模型对训练数据过度拟合，导致在新数据上的泛化性能下降。为了避免过拟合，我们需要采用正则化技术、早停策略等技术手段。</a:t>
            </a:r>
            <a:endParaRPr lang="zh-CN" altLang="en-US"/>
          </a:p>
          <a:p>
            <a:r>
              <a:rPr lang="zh-CN" altLang="en-US"/>
              <a:t>不稳定性：深度学习算法在训练过程中容易出现不稳定的情况，特别是在网络结构较深或者学习率设置不合理时。这种不稳定可能导致模型的性能波动甚至无法收敛到最优解。</a:t>
            </a:r>
            <a:endParaRPr lang="zh-CN" altLang="en-US"/>
          </a:p>
          <a:p>
            <a:r>
              <a:rPr lang="zh-CN" altLang="en-US"/>
              <a:t>需要大量人工干预：深度学习算法的训练过程通常需要大量的人工干预和调整，包括选择合适的模型结构、超参数优化、特征工程等方面。这增加了算法开发和应用的难度和时间成本。</a:t>
            </a:r>
            <a:endParaRPr lang="zh-CN" altLang="en-US"/>
          </a:p>
          <a:p>
            <a:r>
              <a:rPr lang="zh-CN" altLang="en-US"/>
              <a:t>隐私和安全问题：深度学习算法在处理用户数据时需要考虑隐私和数据安全问题。因为模型的训练数据可能包含敏感信息，攻击者可以通过逆向工程等手段获取这些信息，从而威胁用户的隐私安全。</a:t>
            </a:r>
            <a:endParaRPr lang="zh-CN" altLang="en-US"/>
          </a:p>
          <a:p>
            <a:r>
              <a:rPr lang="zh-CN" altLang="en-US"/>
              <a:t>针对以上的一些缺点，研究者们提出了许多解决方案和技术改进，其中之一就是大模型。大模型通过增加模型的规模和容量，可以提升模型的表示能力和泛化性能，同时也可以减少过拟合的风险。此外，大模型还可以利用更多的数据和知识进行训练，提高模型的可解释性和鲁棒性。但是，大模型也面临着诸如计算成本高、可解释性差等问题，这也是未来研究的重要方向之一。</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大规模：大模型通常拥有数以亿计的参数和权重，使其能够在海量数据上进行学习和建模。相比之下，传统的机器学习模型通常只有数百万个参数。</a:t>
            </a:r>
            <a:endParaRPr lang="zh-CN" altLang="en-US" dirty="0"/>
          </a:p>
          <a:p>
            <a:r>
              <a:rPr lang="zh-CN" altLang="en-US" dirty="0"/>
              <a:t>高精度：由于其庞大的规模和复杂度，大模型能够学到更为精确的特征表示和映射关系，从而实现更高的预测准确率和任务性能。</a:t>
            </a:r>
            <a:endParaRPr lang="zh-CN" altLang="en-US" dirty="0"/>
          </a:p>
          <a:p>
            <a:r>
              <a:rPr lang="zh-CN" altLang="en-US" dirty="0"/>
              <a:t>自监督学习：大模型通常基于无标签数据开展预训练，并通过迁移学习技术在特定任务上进行微调。这一方法降低了对于大量有标签数据的依赖，提高了模型的泛化能力和实用性。</a:t>
            </a:r>
            <a:endParaRPr lang="zh-CN" altLang="en-US" dirty="0"/>
          </a:p>
          <a:p>
            <a:r>
              <a:rPr lang="zh-CN" altLang="en-US" dirty="0"/>
              <a:t>多模态学习：大模型支持多种输入类型，如文本、图像、音频和视频等，并能从中提取和学习有用的信息和模式。多模态学习有助于将不同形式的信息相互结合，提供更丰富和全面的认知和理解。</a:t>
            </a:r>
            <a:endParaRPr lang="zh-CN" altLang="en-US" dirty="0"/>
          </a:p>
          <a:p>
            <a:r>
              <a:rPr lang="zh-CN" altLang="en-US" dirty="0"/>
              <a:t>可扩展性：大模型具有良好的可扩展性，可以通过堆叠更多层次和网络结构等方式进一步扩展其规模和性能。同时，也可以通过知识蒸馏等方法将其压缩成较小的模型，以满足不同设备和环境的需求。</a:t>
            </a:r>
            <a:endParaRPr lang="zh-CN" altLang="en-US" dirty="0"/>
          </a:p>
          <a:p>
            <a:r>
              <a:rPr lang="zh-CN" altLang="en-US" dirty="0"/>
              <a:t>广泛应用：大模型已经在自然语言处理、计算机视觉、语音识别等领域取得了重大突破，并在搜索引擎、智能助手、自动驾驶等多个应用场景中得到了广泛的应用和实践验证。</a:t>
            </a:r>
            <a:endParaRPr lang="zh-CN" altLang="en-US" dirty="0"/>
          </a:p>
          <a:p>
            <a:r>
              <a:rPr lang="zh-CN" altLang="en-US">
                <a:sym typeface="+mn-ea"/>
              </a:rPr>
              <a:t>复合性：大模型是由多个不同的组件组成的，每个组件都有特定的功能和责任。这些组件可以是不同类型的神经网络层、子模块或者是整个模型的一部分。通过组合这些组件，我们可以构建出具有高度灵活性的大模型。这意味着大模型可以根据不同任务和领域的需求进行调整和改进，以适应各种应用场景。</a:t>
            </a:r>
            <a:endParaRPr lang="zh-CN" altLang="en-US"/>
          </a:p>
          <a:p>
            <a:r>
              <a:rPr lang="zh-CN" altLang="en-US">
                <a:sym typeface="+mn-ea"/>
              </a:rPr>
              <a:t>通用性：大模型的一个重要特性是其通用性。这意味着一个大模型可以在多种不同的任务和领域中表现出良好的性能。这是因为大模型能够从海量的训练数据中学到丰富的知识和模式，并将其应用于不同类型的问题。这种通用性使得大模型在各种应用场景中都具有很强的竞争力，同时也为人工智能的发展带来了巨大的潜力。</a:t>
            </a:r>
            <a:endParaRPr lang="zh-CN" altLang="en-US"/>
          </a:p>
          <a:p>
            <a:endParaRPr lang="zh-CN" altLang="en-US" dirty="0"/>
          </a:p>
        </p:txBody>
      </p:sp>
      <p:sp>
        <p:nvSpPr>
          <p:cNvPr id="4" name="灯片编号占位符 3"/>
          <p:cNvSpPr>
            <a:spLocks noGrp="1"/>
          </p:cNvSpPr>
          <p:nvPr>
            <p:ph type="sldNum" sz="quarter" idx="5"/>
          </p:nvPr>
        </p:nvSpPr>
        <p:spPr/>
        <p:txBody>
          <a:bodyPr/>
          <a:lstStyle/>
          <a:p>
            <a:fld id="{33F2878D-0533-4042-B6A0-8C79694D107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b="1" dirty="0">
                <a:sym typeface="+mn-ea"/>
              </a:rPr>
              <a:t>卷积层的作用：其实就是类似我们的一个滤波器，我们可以使用不同的滤波器对其进行滤波，比如说低通滤波器、高通滤波器，相当于是提取局部</a:t>
            </a:r>
            <a:r>
              <a:rPr lang="zh-CN" altLang="en-US" b="1" dirty="0">
                <a:sym typeface="+mn-ea"/>
              </a:rPr>
              <a:t>特征</a:t>
            </a:r>
            <a:endParaRPr lang="zh-CN" altLang="en-US" b="1" dirty="0">
              <a:sym typeface="+mn-ea"/>
            </a:endParaRPr>
          </a:p>
          <a:p>
            <a:r>
              <a:rPr lang="zh-CN" altLang="en-US" b="1" dirty="0">
                <a:sym typeface="+mn-ea"/>
              </a:rPr>
              <a:t>池化层的</a:t>
            </a:r>
            <a:r>
              <a:rPr lang="zh-CN" altLang="en-US" b="1" dirty="0">
                <a:sym typeface="+mn-ea"/>
              </a:rPr>
              <a:t>作用：</a:t>
            </a:r>
            <a:endParaRPr lang="zh-CN" altLang="en-US" b="1" dirty="0">
              <a:sym typeface="+mn-ea"/>
            </a:endParaRPr>
          </a:p>
          <a:p>
            <a:r>
              <a:rPr lang="zh-CN" altLang="en-US" b="1" dirty="0">
                <a:sym typeface="+mn-ea"/>
              </a:rPr>
              <a:t>全连接层：</a:t>
            </a:r>
            <a:endParaRPr lang="zh-CN" altLang="en-US" b="1" dirty="0">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b="1" dirty="0">
                <a:sym typeface="+mn-ea"/>
              </a:rPr>
              <a:t>传统的神经网络模型中，是从输入层到隐含层再到输出层，层与层之间是全连接的，每层之间的节点是无连接的。 </a:t>
            </a:r>
            <a:endParaRPr lang="en-US" altLang="zh-CN" b="1" dirty="0"/>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mc:AlternateContent xmlns:mc="http://schemas.openxmlformats.org/markup-compatibility/2006">
        <mc:Choice xmlns:a14="http://schemas.microsoft.com/office/drawing/2010/main" Requires="a14">
          <p:sp>
            <p:nvSpPr>
              <p:cNvPr id="3" name="文本占位符 2"/>
              <p:cNvSpPr>
                <a:spLocks noGrp="1"/>
              </p:cNvSpPr>
              <p:nvPr>
                <p:ph type="body" idx="3"/>
              </p:nvPr>
            </p:nvSpPr>
            <p:spPr/>
            <p:txBody>
              <a:bodyPr/>
              <a:p>
                <a:pPr indent="0">
                  <a:lnSpc>
                    <a:spcPct val="150000"/>
                  </a:lnSpc>
                  <a:buFont typeface="Wingdings" panose="05000000000000000000" pitchFamily="2" charset="2"/>
                  <a:buNone/>
                </a:pPr>
                <a:r>
                  <a:rPr lang="zh-CN" altLang="en-US" b="1" dirty="0">
                    <a:sym typeface="+mn-ea"/>
                  </a:rPr>
                  <a:t>引入新的内部状态 </a:t>
                </a:r>
                <a14:m>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a:latin typeface="Cambria Math" panose="02040503050406030204" pitchFamily="18" charset="0"/>
                          </a:rPr>
                          <m:t>𝒄</m:t>
                        </m:r>
                      </m:e>
                      <m:sub>
                        <m:r>
                          <a:rPr lang="en-US" altLang="zh-CN" b="1" i="1" dirty="0">
                            <a:latin typeface="Cambria Math" panose="02040503050406030204" pitchFamily="18" charset="0"/>
                          </a:rPr>
                          <m:t>𝒕</m:t>
                        </m:r>
                      </m:sub>
                    </m:sSub>
                  </m:oMath>
                </a14:m>
                <a:r>
                  <a:rPr lang="zh-CN" altLang="en-US" b="1" dirty="0">
                    <a:sym typeface="+mn-ea"/>
                  </a:rPr>
                  <a:t> 进行线性循环信息传递，非线性输出信息给隐藏层外部状态 </a:t>
                </a:r>
                <a14:m>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a:latin typeface="Cambria Math" panose="02040503050406030204" pitchFamily="18" charset="0"/>
                          </a:rPr>
                          <m:t>𝒉</m:t>
                        </m:r>
                      </m:e>
                      <m:sub>
                        <m:r>
                          <a:rPr lang="en-US" altLang="zh-CN" b="1" i="1" dirty="0" smtClean="0">
                            <a:latin typeface="Cambria Math" panose="02040503050406030204" pitchFamily="18" charset="0"/>
                          </a:rPr>
                          <m:t>𝒕</m:t>
                        </m:r>
                      </m:sub>
                    </m:sSub>
                  </m:oMath>
                </a14:m>
                <a:r>
                  <a:rPr lang="zh-CN" altLang="en-US" b="1" dirty="0">
                    <a:sym typeface="+mn-ea"/>
                  </a:rPr>
                  <a:t>，通过三个“门”控制信息传递来有效地解决简单循环神经网络的梯度爆炸或消失问题。</a:t>
                </a:r>
                <a:endParaRPr lang="zh-CN" altLang="en-US" b="1" dirty="0"/>
              </a:p>
              <a:p>
                <a:pPr indent="0">
                  <a:lnSpc>
                    <a:spcPct val="150000"/>
                  </a:lnSpc>
                  <a:buFont typeface="Wingdings" panose="05000000000000000000" pitchFamily="2" charset="2"/>
                  <a:buNone/>
                </a:pPr>
                <a:endParaRPr lang="zh-CN" altLang="en-US" b="1" dirty="0">
                  <a:sym typeface="+mn-ea"/>
                </a:endParaRPr>
              </a:p>
              <a:p>
                <a:pPr marL="285750" indent="-285750">
                  <a:lnSpc>
                    <a:spcPct val="150000"/>
                  </a:lnSpc>
                  <a:buFont typeface="Wingdings" panose="05000000000000000000" pitchFamily="2" charset="2"/>
                  <a:buChar char="l"/>
                </a:pPr>
                <a:r>
                  <a:rPr lang="zh-CN" altLang="en-US" b="1" dirty="0">
                    <a:sym typeface="+mn-ea"/>
                  </a:rPr>
                  <a:t>梯度爆炸问题</a:t>
                </a:r>
                <a:endParaRPr lang="en-US" altLang="zh-CN" b="1" dirty="0"/>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𝜹</m:t>
                          </m:r>
                        </m:e>
                        <m:sub>
                          <m:r>
                            <a:rPr lang="en-US" altLang="zh-CN" b="1" i="1" smtClean="0">
                              <a:latin typeface="Cambria Math" panose="02040503050406030204" pitchFamily="18" charset="0"/>
                            </a:rPr>
                            <m:t>𝒕</m:t>
                          </m:r>
                          <m:r>
                            <a:rPr lang="en-US" altLang="zh-CN" b="1" i="1" smtClean="0">
                              <a:latin typeface="Cambria Math" panose="02040503050406030204" pitchFamily="18" charset="0"/>
                            </a:rPr>
                            <m:t>,</m:t>
                          </m:r>
                          <m:r>
                            <a:rPr lang="en-US" altLang="zh-CN" b="1" i="1" smtClean="0">
                              <a:latin typeface="Cambria Math" panose="02040503050406030204" pitchFamily="18" charset="0"/>
                            </a:rPr>
                            <m:t>𝒌</m:t>
                          </m:r>
                        </m:sub>
                      </m:sSub>
                      <m:r>
                        <a:rPr lang="en-US" altLang="zh-CN" b="1" i="1" smtClean="0">
                          <a:latin typeface="Cambria Math" panose="02040503050406030204" pitchFamily="18" charset="0"/>
                        </a:rPr>
                        <m:t>=</m:t>
                      </m:r>
                      <m:nary>
                        <m:naryPr>
                          <m:chr m:val="∏"/>
                          <m:limLoc m:val="subSup"/>
                          <m:ctrlPr>
                            <a:rPr lang="en-US" altLang="zh-CN" b="1" i="1" smtClean="0">
                              <a:latin typeface="Cambria Math" panose="02040503050406030204" pitchFamily="18" charset="0"/>
                            </a:rPr>
                          </m:ctrlPr>
                        </m:naryPr>
                        <m:sub>
                          <m:r>
                            <m:rPr>
                              <m:brk m:alnAt="25"/>
                            </m:rPr>
                            <a:rPr lang="zh-CN" altLang="en-US" b="1" i="1" smtClean="0">
                              <a:latin typeface="Cambria Math" panose="02040503050406030204" pitchFamily="18" charset="0"/>
                            </a:rPr>
                            <m:t>𝝉</m:t>
                          </m:r>
                          <m:r>
                            <a:rPr lang="en-US" altLang="zh-CN" b="1" i="1" smtClean="0">
                              <a:latin typeface="Cambria Math" panose="02040503050406030204" pitchFamily="18" charset="0"/>
                            </a:rPr>
                            <m:t>=</m:t>
                          </m:r>
                          <m:r>
                            <a:rPr lang="en-US" altLang="zh-CN" b="1" i="1" smtClean="0">
                              <a:latin typeface="Cambria Math" panose="02040503050406030204" pitchFamily="18" charset="0"/>
                            </a:rPr>
                            <m:t>𝒌</m:t>
                          </m:r>
                        </m:sub>
                        <m:sup>
                          <m:r>
                            <a:rPr lang="en-US" altLang="zh-CN" b="1" i="1" smtClean="0">
                              <a:latin typeface="Cambria Math" panose="02040503050406030204" pitchFamily="18" charset="0"/>
                            </a:rPr>
                            <m:t>𝒕</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e>
                          <m:r>
                            <a:rPr lang="en-US" altLang="zh-CN" b="1" i="1" smtClean="0">
                              <a:latin typeface="Cambria Math" panose="02040503050406030204" pitchFamily="18" charset="0"/>
                            </a:rPr>
                            <m:t>(</m:t>
                          </m:r>
                          <m:r>
                            <a:rPr lang="en-US" altLang="zh-CN" b="1" i="1" smtClean="0">
                              <a:latin typeface="Cambria Math" panose="02040503050406030204" pitchFamily="18" charset="0"/>
                            </a:rPr>
                            <m:t>𝒅𝒊𝒂𝒈</m:t>
                          </m:r>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𝒇</m:t>
                              </m:r>
                            </m:e>
                            <m:sup>
                              <m:r>
                                <a:rPr lang="en-US" altLang="zh-CN" b="1" i="1" smtClean="0">
                                  <a:latin typeface="Cambria Math" panose="02040503050406030204" pitchFamily="18" charset="0"/>
                                </a:rPr>
                                <m:t>′</m:t>
                              </m:r>
                            </m:sup>
                          </m:sSup>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𝒛</m:t>
                              </m:r>
                            </m:e>
                            <m:sub>
                              <m:r>
                                <a:rPr lang="zh-CN" altLang="en-US" b="1" i="1" smtClean="0">
                                  <a:latin typeface="Cambria Math" panose="02040503050406030204" pitchFamily="18" charset="0"/>
                                </a:rPr>
                                <m:t>𝝉</m:t>
                              </m:r>
                            </m:sub>
                          </m:sSub>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𝑼</m:t>
                              </m:r>
                            </m:e>
                            <m:sup>
                              <m:r>
                                <a:rPr lang="en-US" altLang="zh-CN" b="1" i="1" smtClean="0">
                                  <a:latin typeface="Cambria Math" panose="02040503050406030204" pitchFamily="18" charset="0"/>
                                </a:rPr>
                                <m:t>𝑻</m:t>
                              </m:r>
                            </m:sup>
                          </m:sSup>
                          <m:r>
                            <a:rPr lang="en-US" altLang="zh-CN" b="1" i="1" smtClean="0">
                              <a:latin typeface="Cambria Math" panose="02040503050406030204" pitchFamily="18" charset="0"/>
                            </a:rPr>
                            <m:t>)</m:t>
                          </m:r>
                          <m:sSub>
                            <m:sSubPr>
                              <m:ctrlPr>
                                <a:rPr lang="en-US" altLang="zh-CN" b="1" i="1">
                                  <a:latin typeface="Cambria Math" panose="02040503050406030204" pitchFamily="18" charset="0"/>
                                </a:rPr>
                              </m:ctrlPr>
                            </m:sSubPr>
                            <m:e>
                              <m:r>
                                <a:rPr lang="zh-CN" altLang="en-US" b="1" i="1">
                                  <a:latin typeface="Cambria Math" panose="02040503050406030204" pitchFamily="18" charset="0"/>
                                </a:rPr>
                                <m:t>𝜹</m:t>
                              </m:r>
                            </m:e>
                            <m:sub>
                              <m:r>
                                <a:rPr lang="en-US" altLang="zh-CN" b="1" i="1">
                                  <a:latin typeface="Cambria Math" panose="02040503050406030204" pitchFamily="18" charset="0"/>
                                </a:rPr>
                                <m:t>𝒕</m:t>
                              </m:r>
                              <m:r>
                                <a:rPr lang="en-US" altLang="zh-CN" b="1" i="1">
                                  <a:latin typeface="Cambria Math" panose="02040503050406030204" pitchFamily="18" charset="0"/>
                                </a:rPr>
                                <m:t>,</m:t>
                              </m:r>
                              <m:r>
                                <a:rPr lang="en-US" altLang="zh-CN" b="1" i="1">
                                  <a:latin typeface="Cambria Math" panose="02040503050406030204" pitchFamily="18" charset="0"/>
                                </a:rPr>
                                <m:t>𝒕</m:t>
                              </m:r>
                            </m:sub>
                          </m:sSub>
                          <m:r>
                            <a:rPr lang="en-US" altLang="zh-CN" b="1" i="1" smtClean="0">
                              <a:latin typeface="Cambria Math" panose="02040503050406030204" pitchFamily="18" charset="0"/>
                              <a:ea typeface="Cambria Math" panose="02040503050406030204" pitchFamily="18" charset="0"/>
                            </a:rPr>
                            <m:t>≅</m:t>
                          </m:r>
                          <m:sSup>
                            <m:sSupPr>
                              <m:ctrlPr>
                                <a:rPr lang="en-US" altLang="zh-CN" b="1" i="1" smtClean="0">
                                  <a:latin typeface="Cambria Math" panose="02040503050406030204" pitchFamily="18" charset="0"/>
                                  <a:ea typeface="Cambria Math" panose="02040503050406030204" pitchFamily="18" charset="0"/>
                                </a:rPr>
                              </m:ctrlPr>
                            </m:sSupPr>
                            <m:e>
                              <m:r>
                                <a:rPr lang="zh-CN" altLang="en-US" b="1" i="1">
                                  <a:latin typeface="Cambria Math" panose="02040503050406030204" pitchFamily="18" charset="0"/>
                                  <a:ea typeface="Cambria Math" panose="02040503050406030204" pitchFamily="18" charset="0"/>
                                </a:rPr>
                                <m:t>𝜸</m:t>
                              </m:r>
                            </m:e>
                            <m:sup>
                              <m:r>
                                <a:rPr lang="en-US" altLang="zh-CN" b="1" i="1" smtClean="0">
                                  <a:latin typeface="Cambria Math" panose="02040503050406030204" pitchFamily="18" charset="0"/>
                                  <a:ea typeface="Cambria Math" panose="02040503050406030204" pitchFamily="18" charset="0"/>
                                </a:rPr>
                                <m:t>𝒕</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𝒌</m:t>
                              </m:r>
                            </m:sup>
                          </m:sSup>
                          <m:sSub>
                            <m:sSubPr>
                              <m:ctrlPr>
                                <a:rPr lang="en-US" altLang="zh-CN" b="1" i="1" smtClean="0">
                                  <a:latin typeface="Cambria Math" panose="02040503050406030204" pitchFamily="18" charset="0"/>
                                  <a:ea typeface="Cambria Math" panose="02040503050406030204" pitchFamily="18" charset="0"/>
                                </a:rPr>
                              </m:ctrlPr>
                            </m:sSubPr>
                            <m:e>
                              <m:r>
                                <a:rPr lang="zh-CN" altLang="en-US" b="1" i="1" smtClean="0">
                                  <a:latin typeface="Cambria Math" panose="02040503050406030204" pitchFamily="18" charset="0"/>
                                  <a:ea typeface="Cambria Math" panose="02040503050406030204" pitchFamily="18" charset="0"/>
                                </a:rPr>
                                <m:t>𝜹</m:t>
                              </m:r>
                            </m:e>
                            <m:sub>
                              <m:r>
                                <a:rPr lang="en-US" altLang="zh-CN" b="1" i="1" smtClean="0">
                                  <a:latin typeface="Cambria Math" panose="02040503050406030204" pitchFamily="18" charset="0"/>
                                  <a:ea typeface="Cambria Math" panose="02040503050406030204" pitchFamily="18" charset="0"/>
                                </a:rPr>
                                <m:t>𝒕</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𝒕</m:t>
                              </m:r>
                            </m:sub>
                          </m:sSub>
                        </m:e>
                      </m:nary>
                    </m:oMath>
                  </m:oMathPara>
                </a14:m>
                <a:endParaRPr lang="en-US" altLang="zh-CN" b="1" dirty="0"/>
              </a:p>
              <a:p>
                <a:pPr marL="285750" indent="-285750">
                  <a:lnSpc>
                    <a:spcPct val="150000"/>
                  </a:lnSpc>
                  <a:buFont typeface="Wingdings" panose="05000000000000000000" pitchFamily="2" charset="2"/>
                  <a:buChar char="l"/>
                </a:pPr>
                <a:r>
                  <a:rPr lang="zh-CN" altLang="en-US" b="1" dirty="0">
                    <a:sym typeface="+mn-ea"/>
                  </a:rPr>
                  <a:t>若</a:t>
                </a:r>
                <a14:m>
                  <m:oMath xmlns:m="http://schemas.openxmlformats.org/officeDocument/2006/math">
                    <m:r>
                      <a:rPr lang="zh-CN" altLang="en-US" b="1" i="1" smtClean="0">
                        <a:latin typeface="Cambria Math" panose="02040503050406030204" pitchFamily="18" charset="0"/>
                      </a:rPr>
                      <m:t>𝜸</m:t>
                    </m:r>
                    <m:r>
                      <a:rPr lang="zh-CN" altLang="en-US" b="1" i="1" smtClean="0">
                        <a:latin typeface="Cambria Math" panose="02040503050406030204" pitchFamily="18" charset="0"/>
                      </a:rPr>
                      <m:t>≅</m:t>
                    </m:r>
                    <m:d>
                      <m:dPr>
                        <m:begChr m:val="‖"/>
                        <m:endChr m:val="‖"/>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𝒅𝒊𝒂𝒈</m:t>
                        </m:r>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𝒇</m:t>
                            </m:r>
                          </m:e>
                          <m:sup>
                            <m:r>
                              <a:rPr lang="en-US" altLang="zh-CN" b="1" i="1" smtClean="0">
                                <a:latin typeface="Cambria Math" panose="02040503050406030204" pitchFamily="18" charset="0"/>
                              </a:rPr>
                              <m:t>′</m:t>
                            </m:r>
                          </m:sup>
                        </m:sSup>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𝒛</m:t>
                            </m:r>
                          </m:e>
                          <m:sub>
                            <m:r>
                              <a:rPr lang="zh-CN" altLang="en-US" b="1" i="1" smtClean="0">
                                <a:latin typeface="Cambria Math" panose="02040503050406030204" pitchFamily="18" charset="0"/>
                              </a:rPr>
                              <m:t>𝝉</m:t>
                            </m:r>
                          </m:sub>
                        </m:sSub>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𝑼</m:t>
                            </m:r>
                          </m:e>
                          <m:sup>
                            <m:r>
                              <a:rPr lang="en-US" altLang="zh-CN" b="1" i="1" smtClean="0">
                                <a:latin typeface="Cambria Math" panose="02040503050406030204" pitchFamily="18" charset="0"/>
                              </a:rPr>
                              <m:t>𝑻</m:t>
                            </m:r>
                          </m:sup>
                        </m:sSup>
                      </m:e>
                    </m:d>
                    <m:r>
                      <a:rPr lang="en-US" altLang="zh-CN" b="1" i="1" smtClean="0">
                        <a:latin typeface="Cambria Math" panose="02040503050406030204" pitchFamily="18" charset="0"/>
                      </a:rPr>
                      <m:t>&gt;</m:t>
                    </m:r>
                    <m:r>
                      <a:rPr lang="en-US" altLang="zh-CN" b="1" i="1" smtClean="0">
                        <a:latin typeface="Cambria Math" panose="02040503050406030204" pitchFamily="18" charset="0"/>
                      </a:rPr>
                      <m:t>𝟏</m:t>
                    </m:r>
                    <m:r>
                      <a:rPr lang="zh-CN" altLang="en-US" b="1" i="1">
                        <a:latin typeface="Cambria Math" panose="02040503050406030204" pitchFamily="18" charset="0"/>
                      </a:rPr>
                      <m:t>，</m:t>
                    </m:r>
                  </m:oMath>
                </a14:m>
                <a:r>
                  <a:rPr lang="zh-CN" altLang="en-US" b="1" dirty="0">
                    <a:sym typeface="+mn-ea"/>
                  </a:rPr>
                  <a:t>当</a:t>
                </a:r>
                <a14:m>
                  <m:oMath xmlns:m="http://schemas.openxmlformats.org/officeDocument/2006/math">
                    <m:r>
                      <a:rPr lang="en-US" altLang="zh-CN" b="1" i="1" dirty="0" smtClean="0">
                        <a:latin typeface="Cambria Math" panose="02040503050406030204" pitchFamily="18" charset="0"/>
                      </a:rPr>
                      <m:t>𝒕</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𝒌</m:t>
                    </m:r>
                    <m:r>
                      <a:rPr lang="en-US" altLang="zh-CN" b="1" i="1" dirty="0" smtClean="0">
                        <a:latin typeface="Cambria Math" panose="02040503050406030204" pitchFamily="18" charset="0"/>
                        <a:ea typeface="Cambria Math" panose="02040503050406030204" pitchFamily="18" charset="0"/>
                      </a:rPr>
                      <m:t>→</m:t>
                    </m:r>
                    <m:r>
                      <a:rPr lang="zh-CN" altLang="en-US" b="1" i="1" dirty="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m:t>
                    </m:r>
                    <m:r>
                      <a:rPr lang="zh-CN" altLang="en-US" b="1" i="1" dirty="0" smtClean="0">
                        <a:latin typeface="Cambria Math" panose="02040503050406030204" pitchFamily="18" charset="0"/>
                        <a:ea typeface="Cambria Math" panose="02040503050406030204" pitchFamily="18" charset="0"/>
                      </a:rPr>
                      <m:t> </m:t>
                    </m:r>
                    <m:sSup>
                      <m:sSupPr>
                        <m:ctrlPr>
                          <a:rPr lang="en-US" altLang="zh-CN" b="1" i="1" dirty="0" smtClean="0">
                            <a:latin typeface="Cambria Math" panose="02040503050406030204" pitchFamily="18" charset="0"/>
                            <a:ea typeface="Cambria Math" panose="02040503050406030204" pitchFamily="18" charset="0"/>
                          </a:rPr>
                        </m:ctrlPr>
                      </m:sSupPr>
                      <m:e>
                        <m:r>
                          <a:rPr lang="zh-CN" altLang="en-US" b="1" i="1" dirty="0">
                            <a:latin typeface="Cambria Math" panose="02040503050406030204" pitchFamily="18" charset="0"/>
                            <a:ea typeface="Cambria Math" panose="02040503050406030204" pitchFamily="18" charset="0"/>
                          </a:rPr>
                          <m:t>𝜸</m:t>
                        </m:r>
                      </m:e>
                      <m:sup>
                        <m:r>
                          <a:rPr lang="en-US" altLang="zh-CN" b="1" i="1" dirty="0" smtClean="0">
                            <a:latin typeface="Cambria Math" panose="02040503050406030204" pitchFamily="18" charset="0"/>
                            <a:ea typeface="Cambria Math" panose="02040503050406030204" pitchFamily="18" charset="0"/>
                          </a:rPr>
                          <m:t>𝒕</m:t>
                        </m:r>
                        <m:r>
                          <a:rPr lang="en-US" altLang="zh-CN" b="1"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𝒌</m:t>
                        </m:r>
                      </m:sup>
                    </m:sSup>
                    <m:r>
                      <a:rPr lang="en-US" altLang="zh-CN" b="1" i="1" dirty="0">
                        <a:latin typeface="Cambria Math" panose="02040503050406030204" pitchFamily="18" charset="0"/>
                        <a:ea typeface="Cambria Math" panose="02040503050406030204" pitchFamily="18" charset="0"/>
                      </a:rPr>
                      <m:t>→</m:t>
                    </m:r>
                    <m:r>
                      <a:rPr lang="zh-CN" altLang="en-US" b="1" i="1" dirty="0">
                        <a:latin typeface="Cambria Math" panose="02040503050406030204" pitchFamily="18" charset="0"/>
                        <a:ea typeface="Cambria Math" panose="02040503050406030204" pitchFamily="18" charset="0"/>
                      </a:rPr>
                      <m:t>∞</m:t>
                    </m:r>
                  </m:oMath>
                </a14:m>
                <a:r>
                  <a:rPr lang="en-US" altLang="zh-CN" b="1" dirty="0">
                    <a:sym typeface="+mn-ea"/>
                  </a:rPr>
                  <a:t>,</a:t>
                </a:r>
                <a:r>
                  <a:rPr lang="zh-CN" altLang="en-US" b="1" dirty="0">
                    <a:sym typeface="+mn-ea"/>
                  </a:rPr>
                  <a:t>梯度也变得很大，系统不稳定，即梯度爆炸问题。 </a:t>
                </a:r>
                <a:endParaRPr lang="en-US" altLang="zh-CN" b="1" dirty="0"/>
              </a:p>
              <a:p>
                <a:pPr marL="285750" indent="-285750">
                  <a:lnSpc>
                    <a:spcPct val="150000"/>
                  </a:lnSpc>
                  <a:buFont typeface="Wingdings" panose="05000000000000000000" pitchFamily="2" charset="2"/>
                  <a:buChar char="l"/>
                </a:pPr>
                <a:r>
                  <a:rPr lang="zh-CN" altLang="en-US" b="1" dirty="0">
                    <a:sym typeface="+mn-ea"/>
                  </a:rPr>
                  <a:t>门控机制</a:t>
                </a:r>
                <a:endParaRPr lang="en-US" altLang="zh-CN" b="1" dirty="0"/>
              </a:p>
              <a:p>
                <a:pPr marL="800100" lvl="1" indent="-342900">
                  <a:lnSpc>
                    <a:spcPts val="3500"/>
                  </a:lnSpc>
                  <a:buFont typeface="Arial" panose="020B0604020202020204" pitchFamily="34" charset="0"/>
                  <a:buChar char="•"/>
                </a:pPr>
                <a:r>
                  <a:rPr lang="zh-CN" altLang="en-US" b="1" dirty="0">
                    <a:sym typeface="+mn-ea"/>
                  </a:rPr>
                  <a:t>输入门</a:t>
                </a:r>
                <a14:m>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𝒊</m:t>
                        </m:r>
                      </m:e>
                      <m:sub>
                        <m:r>
                          <a:rPr lang="en-US" altLang="zh-CN" b="1" i="1" dirty="0" smtClean="0">
                            <a:latin typeface="Cambria Math" panose="02040503050406030204" pitchFamily="18" charset="0"/>
                          </a:rPr>
                          <m:t>𝒕</m:t>
                        </m:r>
                      </m:sub>
                    </m:sSub>
                  </m:oMath>
                </a14:m>
                <a:r>
                  <a:rPr lang="zh-CN" altLang="en-US" b="1" dirty="0">
                    <a:sym typeface="+mn-ea"/>
                  </a:rPr>
                  <a:t>：控制当前时刻的候选状态</a:t>
                </a:r>
                <a:r>
                  <a:rPr lang="en-US" altLang="zh-CN" b="1" dirty="0" err="1">
                    <a:sym typeface="+mn-ea"/>
                  </a:rPr>
                  <a:t>c˜t</a:t>
                </a:r>
                <a:r>
                  <a:rPr lang="en-US" altLang="zh-CN" b="1" dirty="0">
                    <a:sym typeface="+mn-ea"/>
                  </a:rPr>
                  <a:t> </a:t>
                </a:r>
                <a:r>
                  <a:rPr lang="zh-CN" altLang="en-US" b="1" dirty="0">
                    <a:sym typeface="+mn-ea"/>
                  </a:rPr>
                  <a:t>有多少信息需要保存。 </a:t>
                </a:r>
                <a:endParaRPr lang="en-US" altLang="zh-CN" b="1" dirty="0"/>
              </a:p>
              <a:p>
                <a:pPr marL="800100" lvl="1" indent="-342900">
                  <a:lnSpc>
                    <a:spcPts val="3500"/>
                  </a:lnSpc>
                  <a:buFont typeface="Arial" panose="020B0604020202020204" pitchFamily="34" charset="0"/>
                  <a:buChar char="•"/>
                </a:pPr>
                <a:r>
                  <a:rPr lang="zh-CN" altLang="en-US" b="1" dirty="0">
                    <a:sym typeface="+mn-ea"/>
                  </a:rPr>
                  <a:t>遗忘门</a:t>
                </a:r>
                <a14:m>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𝒇</m:t>
                        </m:r>
                      </m:e>
                      <m:sub>
                        <m:r>
                          <a:rPr lang="en-US" altLang="zh-CN" b="1" i="1" dirty="0" smtClean="0">
                            <a:latin typeface="Cambria Math" panose="02040503050406030204" pitchFamily="18" charset="0"/>
                          </a:rPr>
                          <m:t>𝒕</m:t>
                        </m:r>
                      </m:sub>
                    </m:sSub>
                  </m:oMath>
                </a14:m>
                <a:r>
                  <a:rPr lang="zh-CN" altLang="en-US" b="1" dirty="0">
                    <a:sym typeface="+mn-ea"/>
                  </a:rPr>
                  <a:t>：控制</a:t>
                </a:r>
                <a:r>
                  <a:rPr lang="en-US" altLang="zh-CN" b="1" dirty="0">
                    <a:sym typeface="+mn-ea"/>
                  </a:rPr>
                  <a:t>ct−1 </a:t>
                </a:r>
                <a:r>
                  <a:rPr lang="zh-CN" altLang="en-US" b="1" dirty="0">
                    <a:sym typeface="+mn-ea"/>
                  </a:rPr>
                  <a:t>遗忘信息。</a:t>
                </a:r>
                <a:endParaRPr lang="en-US" altLang="zh-CN" b="1" dirty="0"/>
              </a:p>
              <a:p>
                <a:pPr marL="800100" lvl="1" indent="-342900">
                  <a:lnSpc>
                    <a:spcPts val="3500"/>
                  </a:lnSpc>
                  <a:buFont typeface="Arial" panose="020B0604020202020204" pitchFamily="34" charset="0"/>
                  <a:buChar char="•"/>
                </a:pPr>
                <a:r>
                  <a:rPr lang="zh-CN" altLang="en-US" b="1" dirty="0">
                    <a:sym typeface="+mn-ea"/>
                  </a:rPr>
                  <a:t>输出门</a:t>
                </a:r>
                <a14:m>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𝒐</m:t>
                        </m:r>
                      </m:e>
                      <m:sub>
                        <m:r>
                          <a:rPr lang="en-US" altLang="zh-CN" b="1" i="1" dirty="0" smtClean="0">
                            <a:latin typeface="Cambria Math" panose="02040503050406030204" pitchFamily="18" charset="0"/>
                          </a:rPr>
                          <m:t>𝒕</m:t>
                        </m:r>
                      </m:sub>
                    </m:sSub>
                  </m:oMath>
                </a14:m>
                <a:r>
                  <a:rPr lang="zh-CN" altLang="en-US" b="1" dirty="0">
                    <a:sym typeface="+mn-ea"/>
                  </a:rPr>
                  <a:t>：控制当前时刻的内部状态</a:t>
                </a:r>
                <a:r>
                  <a:rPr lang="en-US" altLang="zh-CN" b="1" dirty="0" err="1">
                    <a:sym typeface="+mn-ea"/>
                  </a:rPr>
                  <a:t>ct</a:t>
                </a:r>
                <a:r>
                  <a:rPr lang="en-US" altLang="zh-CN" b="1" dirty="0">
                    <a:sym typeface="+mn-ea"/>
                  </a:rPr>
                  <a:t> </a:t>
                </a:r>
                <a:r>
                  <a:rPr lang="zh-CN" altLang="en-US" b="1" dirty="0">
                    <a:sym typeface="+mn-ea"/>
                  </a:rPr>
                  <a:t>有多少信息需要输出状态</a:t>
                </a:r>
                <a14:m>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𝒉</m:t>
                        </m:r>
                      </m:e>
                      <m:sub>
                        <m:r>
                          <a:rPr lang="en-US" altLang="zh-CN" b="1" i="1" dirty="0" smtClean="0">
                            <a:latin typeface="Cambria Math" panose="02040503050406030204" pitchFamily="18" charset="0"/>
                          </a:rPr>
                          <m:t>𝒕</m:t>
                        </m:r>
                      </m:sub>
                    </m:sSub>
                  </m:oMath>
                </a14:m>
                <a:r>
                  <a:rPr lang="zh-CN" altLang="en-US" b="1" dirty="0">
                    <a:sym typeface="+mn-ea"/>
                  </a:rPr>
                  <a:t>。</a:t>
                </a:r>
                <a:endParaRPr lang="zh-CN" altLang="en-US" b="1" dirty="0"/>
              </a:p>
              <a:p>
                <a:endParaRPr lang="zh-CN" altLang="en-US"/>
              </a:p>
            </p:txBody>
          </p:sp>
        </mc:Choice>
        <mc:Fallback>
          <p:sp>
            <p:nvSpPr>
              <p:cNvPr id="3" name="文本占位符 2"/>
              <p:cNvSpPr>
                <a:spLocks noRot="1" noChangeAspect="1" noMove="1" noResize="1" noEditPoints="1" noAdjustHandles="1" noChangeArrowheads="1" noChangeShapeType="1" noTextEdit="1"/>
              </p:cNvSpPr>
              <p:nvPr>
                <p:ph type="body" idx="3"/>
              </p:nvPr>
            </p:nvSpPr>
            <p:spPr>
              <a:blipFill rotWithShape="1">
                <a:blip r:embed="rId3"/>
                <a:stretch>
                  <a:fillRect b="-20265"/>
                </a:stretch>
              </a:blipFill>
            </p:spPr>
            <p:txBody>
              <a:bodyPr/>
              <a:lstStyle/>
              <a:p>
                <a:r>
                  <a:rPr lang="zh-CN" altLang="en-US">
                    <a:noFill/>
                  </a:rPr>
                  <a:t> </a:t>
                </a:r>
              </a:p>
            </p:txBody>
          </p:sp>
        </mc:Fallback>
      </mc:AlternateContent>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mc:AlternateContent xmlns:mc="http://schemas.openxmlformats.org/markup-compatibility/2006">
        <mc:Choice xmlns:a14="http://schemas.microsoft.com/office/drawing/2010/main" Requires="a14">
          <p:sp>
            <p:nvSpPr>
              <p:cNvPr id="3" name="文本占位符 2"/>
              <p:cNvSpPr>
                <a:spLocks noGrp="1"/>
              </p:cNvSpPr>
              <p:nvPr>
                <p:ph type="body" idx="3"/>
              </p:nvPr>
            </p:nvSpPr>
            <p:spPr/>
            <p:txBody>
              <a:bodyPr/>
              <a:p>
                <a:r>
                  <a:rPr lang="en-US" altLang="zh-CN"/>
                  <a:t> 这里可能比较抽象，我们来看一个具体的例子，假如我们要翻译一个词组Thinking Machines，其中Thinking的输入的embedding vector用</a:t>
                </a:r>
                <a14:m>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𝑥</m:t>
                        </m:r>
                      </m:e>
                      <m:sub>
                        <m:r>
                          <a:rPr lang="en-US" altLang="zh-CN" i="1">
                            <a:latin typeface="Cambria Math" panose="02040503050406030204" pitchFamily="18" charset="0"/>
                            <a:cs typeface="Cambria Math" panose="02040503050406030204" pitchFamily="18" charset="0"/>
                          </a:rPr>
                          <m:t>1</m:t>
                        </m:r>
                      </m:sub>
                    </m:sSub>
                  </m:oMath>
                </a14:m>
                <a:r>
                  <a:rPr lang="en-US" altLang="zh-CN"/>
                  <a:t>表示，Machines的embedding vector用</a:t>
                </a:r>
                <a14:m>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𝑥</m:t>
                        </m:r>
                      </m:e>
                      <m:sub>
                        <m:r>
                          <a:rPr lang="en-US" altLang="zh-CN" i="1">
                            <a:latin typeface="Cambria Math" panose="02040503050406030204" pitchFamily="18" charset="0"/>
                            <a:cs typeface="Cambria Math" panose="02040503050406030204" pitchFamily="18" charset="0"/>
                          </a:rPr>
                          <m:t>2</m:t>
                        </m:r>
                      </m:sub>
                    </m:sSub>
                  </m:oMath>
                </a14:m>
                <a:r>
                  <a:rPr lang="en-US" altLang="zh-CN"/>
                  <a:t>表示,</a:t>
                </a:r>
                <a:endParaRPr lang="en-US" altLang="zh-CN"/>
              </a:p>
              <a:p>
                <a:endParaRPr lang="en-US" altLang="zh-CN">
                  <a:sym typeface="+mn-ea"/>
                </a:endParaRPr>
              </a:p>
              <a:p>
                <a:r>
                  <a:rPr lang="zh-CN" altLang="en-US">
                    <a:sym typeface="+mn-ea"/>
                  </a:rPr>
                  <a:t>当我们处理Thinking这个词时，我们需要计算句子中所有词与它的Attention Score，这就像将当前词作为搜索的query，去和句子中所有词（包含该词本身）的key去匹配，看看相关度有多高。我们用</a:t>
                </a:r>
                <a14:m>
                  <m:oMath xmlns:m="http://schemas.openxmlformats.org/officeDocument/2006/math">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𝑞</m:t>
                        </m:r>
                      </m:e>
                      <m:sub>
                        <m:r>
                          <a:rPr lang="en-US" altLang="zh-CN" i="1">
                            <a:latin typeface="Cambria Math" panose="02040503050406030204" pitchFamily="18" charset="0"/>
                            <a:cs typeface="Cambria Math" panose="02040503050406030204" pitchFamily="18" charset="0"/>
                            <a:sym typeface="+mn-ea"/>
                          </a:rPr>
                          <m:t>1</m:t>
                        </m:r>
                      </m:sub>
                    </m:sSub>
                  </m:oMath>
                </a14:m>
                <a:r>
                  <a:rPr lang="zh-CN" altLang="en-US">
                    <a:sym typeface="+mn-ea"/>
                  </a:rPr>
                  <a:t>代表Thinking对应的query vector， 及</a:t>
                </a:r>
                <a14:m>
                  <m:oMath xmlns:m="http://schemas.openxmlformats.org/officeDocument/2006/math">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𝑘</m:t>
                        </m:r>
                      </m:e>
                      <m:sub>
                        <m:r>
                          <a:rPr lang="en-US" altLang="zh-CN" i="1">
                            <a:latin typeface="Cambria Math" panose="02040503050406030204" pitchFamily="18" charset="0"/>
                            <a:cs typeface="Cambria Math" panose="02040503050406030204" pitchFamily="18" charset="0"/>
                            <a:sym typeface="+mn-ea"/>
                          </a:rPr>
                          <m:t>1</m:t>
                        </m:r>
                      </m:sub>
                    </m:sSub>
                    <m:r>
                      <a:rPr lang="en-US" altLang="zh-CN" i="1">
                        <a:latin typeface="Cambria Math" panose="02040503050406030204" pitchFamily="18" charset="0"/>
                        <a:cs typeface="Cambria Math" panose="02040503050406030204" pitchFamily="18" charset="0"/>
                        <a:sym typeface="+mn-ea"/>
                      </a:rPr>
                      <m:t>、</m:t>
                    </m:r>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𝑘</m:t>
                        </m:r>
                      </m:e>
                      <m:sub>
                        <m:r>
                          <a:rPr lang="en-US" altLang="zh-CN" i="1">
                            <a:latin typeface="Cambria Math" panose="02040503050406030204" pitchFamily="18" charset="0"/>
                            <a:cs typeface="Cambria Math" panose="02040503050406030204" pitchFamily="18" charset="0"/>
                            <a:sym typeface="+mn-ea"/>
                          </a:rPr>
                          <m:t>2</m:t>
                        </m:r>
                      </m:sub>
                    </m:sSub>
                  </m:oMath>
                </a14:m>
                <a:r>
                  <a:rPr lang="zh-CN" altLang="en-US">
                    <a:sym typeface="+mn-ea"/>
                  </a:rPr>
                  <a:t>分别代表Thinking以及Machines对应的key vector，则计算Thinking的attention score的时候我们需要计算</a:t>
                </a:r>
                <a14:m>
                  <m:oMath xmlns:m="http://schemas.openxmlformats.org/officeDocument/2006/math">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𝑞</m:t>
                        </m:r>
                      </m:e>
                      <m:sub>
                        <m:r>
                          <a:rPr lang="en-US" altLang="zh-CN" i="1">
                            <a:latin typeface="Cambria Math" panose="02040503050406030204" pitchFamily="18" charset="0"/>
                            <a:cs typeface="Cambria Math" panose="02040503050406030204" pitchFamily="18" charset="0"/>
                            <a:sym typeface="+mn-ea"/>
                          </a:rPr>
                          <m:t>1</m:t>
                        </m:r>
                      </m:sub>
                    </m:sSub>
                  </m:oMath>
                </a14:m>
                <a:r>
                  <a:rPr lang="zh-CN" altLang="en-US">
                    <a:sym typeface="+mn-ea"/>
                  </a:rPr>
                  <a:t>与</a:t>
                </a:r>
                <a14:m>
                  <m:oMath xmlns:m="http://schemas.openxmlformats.org/officeDocument/2006/math">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𝑘</m:t>
                        </m:r>
                      </m:e>
                      <m:sub>
                        <m:r>
                          <a:rPr lang="en-US" altLang="zh-CN" i="1">
                            <a:latin typeface="Cambria Math" panose="02040503050406030204" pitchFamily="18" charset="0"/>
                            <a:cs typeface="Cambria Math" panose="02040503050406030204" pitchFamily="18" charset="0"/>
                            <a:sym typeface="+mn-ea"/>
                          </a:rPr>
                          <m:t>1</m:t>
                        </m:r>
                      </m:sub>
                    </m:sSub>
                    <m:r>
                      <a:rPr lang="en-US" altLang="zh-CN" i="1">
                        <a:latin typeface="Cambria Math" panose="02040503050406030204" pitchFamily="18" charset="0"/>
                        <a:cs typeface="Cambria Math" panose="02040503050406030204" pitchFamily="18" charset="0"/>
                        <a:sym typeface="+mn-ea"/>
                      </a:rPr>
                      <m:t>、</m:t>
                    </m:r>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𝑘</m:t>
                        </m:r>
                      </m:e>
                      <m:sub>
                        <m:r>
                          <a:rPr lang="en-US" altLang="zh-CN" i="1">
                            <a:latin typeface="Cambria Math" panose="02040503050406030204" pitchFamily="18" charset="0"/>
                            <a:cs typeface="Cambria Math" panose="02040503050406030204" pitchFamily="18" charset="0"/>
                            <a:sym typeface="+mn-ea"/>
                          </a:rPr>
                          <m:t>2</m:t>
                        </m:r>
                      </m:sub>
                    </m:sSub>
                  </m:oMath>
                </a14:m>
                <a:r>
                  <a:rPr lang="zh-CN" altLang="en-US">
                    <a:sym typeface="+mn-ea"/>
                  </a:rPr>
                  <a:t>的点乘，同理，我们计算Machines的attention score的时候需要计算</a:t>
                </a:r>
                <a:endParaRPr lang="zh-CN" altLang="en-US">
                  <a:sym typeface="+mn-ea"/>
                </a:endParaRPr>
              </a:p>
              <a:p>
                <a14:m>
                  <m:oMath xmlns:m="http://schemas.openxmlformats.org/officeDocument/2006/math">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𝑞</m:t>
                        </m:r>
                      </m:e>
                      <m:sub>
                        <m:r>
                          <a:rPr lang="en-US" altLang="zh-CN" i="1">
                            <a:latin typeface="Cambria Math" panose="02040503050406030204" pitchFamily="18" charset="0"/>
                            <a:cs typeface="Cambria Math" panose="02040503050406030204" pitchFamily="18" charset="0"/>
                            <a:sym typeface="+mn-ea"/>
                          </a:rPr>
                          <m:t>2</m:t>
                        </m:r>
                      </m:sub>
                    </m:sSub>
                  </m:oMath>
                </a14:m>
                <a:r>
                  <a:rPr lang="zh-CN" altLang="en-US">
                    <a:sym typeface="+mn-ea"/>
                  </a:rPr>
                  <a:t>与</a:t>
                </a:r>
                <a14:m>
                  <m:oMath xmlns:m="http://schemas.openxmlformats.org/officeDocument/2006/math">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𝑘</m:t>
                        </m:r>
                      </m:e>
                      <m:sub>
                        <m:r>
                          <a:rPr lang="en-US" altLang="zh-CN" i="1">
                            <a:latin typeface="Cambria Math" panose="02040503050406030204" pitchFamily="18" charset="0"/>
                            <a:cs typeface="Cambria Math" panose="02040503050406030204" pitchFamily="18" charset="0"/>
                            <a:sym typeface="+mn-ea"/>
                          </a:rPr>
                          <m:t>1</m:t>
                        </m:r>
                      </m:sub>
                    </m:sSub>
                    <m:r>
                      <a:rPr lang="en-US" altLang="zh-CN" i="1">
                        <a:latin typeface="Cambria Math" panose="02040503050406030204" pitchFamily="18" charset="0"/>
                        <a:cs typeface="Cambria Math" panose="02040503050406030204" pitchFamily="18" charset="0"/>
                        <a:sym typeface="+mn-ea"/>
                      </a:rPr>
                      <m:t>、</m:t>
                    </m:r>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𝑘</m:t>
                        </m:r>
                      </m:e>
                      <m:sub>
                        <m:r>
                          <a:rPr lang="en-US" altLang="zh-CN" i="1">
                            <a:latin typeface="Cambria Math" panose="02040503050406030204" pitchFamily="18" charset="0"/>
                            <a:cs typeface="Cambria Math" panose="02040503050406030204" pitchFamily="18" charset="0"/>
                            <a:sym typeface="+mn-ea"/>
                          </a:rPr>
                          <m:t>2</m:t>
                        </m:r>
                      </m:sub>
                    </m:sSub>
                  </m:oMath>
                </a14:m>
                <a:r>
                  <a:rPr lang="zh-CN" altLang="en-US">
                    <a:sym typeface="+mn-ea"/>
                  </a:rPr>
                  <a:t>的点乘。如上图中所示我们分别得到了</a:t>
                </a:r>
                <a14:m>
                  <m:oMath xmlns:m="http://schemas.openxmlformats.org/officeDocument/2006/math">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𝑞</m:t>
                        </m:r>
                      </m:e>
                      <m:sub>
                        <m:r>
                          <a:rPr lang="en-US" altLang="zh-CN" i="1">
                            <a:latin typeface="Cambria Math" panose="02040503050406030204" pitchFamily="18" charset="0"/>
                            <a:cs typeface="Cambria Math" panose="02040503050406030204" pitchFamily="18" charset="0"/>
                            <a:sym typeface="+mn-ea"/>
                          </a:rPr>
                          <m:t>1</m:t>
                        </m:r>
                      </m:sub>
                    </m:sSub>
                  </m:oMath>
                </a14:m>
                <a:br>
                  <a:rPr lang="en-US" altLang="zh-CN" i="1">
                    <a:latin typeface="Cambria Math" panose="02040503050406030204" pitchFamily="18" charset="0"/>
                    <a:cs typeface="Cambria Math" panose="02040503050406030204" pitchFamily="18" charset="0"/>
                    <a:sym typeface="+mn-ea"/>
                  </a:rPr>
                </a:br>
                <a14:m>
                  <m:oMath xmlns:m="http://schemas.openxmlformats.org/officeDocument/2006/math">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𝑘</m:t>
                        </m:r>
                      </m:e>
                      <m:sub>
                        <m:r>
                          <a:rPr lang="en-US" altLang="zh-CN" i="1">
                            <a:latin typeface="Cambria Math" panose="02040503050406030204" pitchFamily="18" charset="0"/>
                            <a:cs typeface="Cambria Math" panose="02040503050406030204" pitchFamily="18" charset="0"/>
                            <a:sym typeface="+mn-ea"/>
                          </a:rPr>
                          <m:t>1</m:t>
                        </m:r>
                      </m:sub>
                    </m:sSub>
                    <m:r>
                      <a:rPr lang="en-US" altLang="zh-CN" i="1">
                        <a:latin typeface="Cambria Math" panose="02040503050406030204" pitchFamily="18" charset="0"/>
                        <a:cs typeface="Cambria Math" panose="02040503050406030204" pitchFamily="18" charset="0"/>
                        <a:sym typeface="+mn-ea"/>
                      </a:rPr>
                      <m:t>、</m:t>
                    </m:r>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𝑘</m:t>
                        </m:r>
                      </m:e>
                      <m:sub>
                        <m:r>
                          <a:rPr lang="en-US" altLang="zh-CN" i="1">
                            <a:latin typeface="Cambria Math" panose="02040503050406030204" pitchFamily="18" charset="0"/>
                            <a:cs typeface="Cambria Math" panose="02040503050406030204" pitchFamily="18" charset="0"/>
                            <a:sym typeface="+mn-ea"/>
                          </a:rPr>
                          <m:t>2</m:t>
                        </m:r>
                      </m:sub>
                    </m:sSub>
                  </m:oMath>
                </a14:m>
                <a:r>
                  <a:rPr lang="zh-CN" altLang="en-US">
                    <a:sym typeface="+mn-ea"/>
                  </a:rPr>
                  <a:t>的点乘积，然后我们进行尺度缩放与softmax归一化，如下图所示：</a:t>
                </a:r>
                <a:endParaRPr lang="zh-CN" altLang="en-US"/>
              </a:p>
              <a:p>
                <a:endParaRPr lang="en-US" altLang="zh-CN"/>
              </a:p>
            </p:txBody>
          </p:sp>
        </mc:Choice>
        <mc:Fallback>
          <p:sp>
            <p:nvSpPr>
              <p:cNvPr id="3" name="文本占位符 2"/>
              <p:cNvSpPr>
                <a:spLocks noRot="1" noChangeAspect="1" noMove="1" noResize="1" noEditPoints="1" noAdjustHandles="1" noChangeArrowheads="1" noChangeShapeType="1" noTextEdit="1"/>
              </p:cNvSpPr>
              <p:nvPr>
                <p:ph type="body" idx="3"/>
              </p:nvPr>
            </p:nvSpPr>
            <p:spPr>
              <a:blipFill rotWithShape="1">
                <a:blip r:embed="rId3"/>
                <a:stretch>
                  <a:fillRect/>
                </a:stretch>
              </a:blipFill>
            </p:spPr>
            <p:txBody>
              <a:bodyPr/>
              <a:lstStyle/>
              <a:p>
                <a:r>
                  <a:rPr lang="zh-CN" altLang="en-US">
                    <a:noFill/>
                  </a:rPr>
                  <a:t> </a:t>
                </a:r>
              </a:p>
            </p:txBody>
          </p:sp>
        </mc:Fallback>
      </mc:AlternateContent>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image" Target="../media/image2.png"/><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ags" Target="../tags/tag3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image" Target="../media/image4.jpeg"/><Relationship Id="rId7" Type="http://schemas.openxmlformats.org/officeDocument/2006/relationships/image" Target="../media/image2.png"/><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image" Target="../media/image1.png"/><Relationship Id="rId11" Type="http://schemas.openxmlformats.org/officeDocument/2006/relationships/image" Target="../media/image3.png"/><Relationship Id="rId10" Type="http://schemas.openxmlformats.org/officeDocument/2006/relationships/tags" Target="../tags/tag4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0" Type="http://schemas.openxmlformats.org/officeDocument/2006/relationships/tags" Target="../tags/tag20.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8" name="图片 7" descr="网状发展KV图"/>
          <p:cNvPicPr>
            <a:picLocks noChangeAspect="1"/>
          </p:cNvPicPr>
          <p:nvPr userDrawn="1"/>
        </p:nvPicPr>
        <p:blipFill>
          <a:blip r:embed="rId2"/>
          <a:stretch>
            <a:fillRect/>
          </a:stretch>
        </p:blipFill>
        <p:spPr>
          <a:xfrm>
            <a:off x="2540" y="-10795"/>
            <a:ext cx="12382500" cy="6884670"/>
          </a:xfrm>
          <a:prstGeom prst="rect">
            <a:avLst/>
          </a:prstGeom>
        </p:spPr>
      </p:pic>
      <p:sp>
        <p:nvSpPr>
          <p:cNvPr id="13" name="矩形 12"/>
          <p:cNvSpPr/>
          <p:nvPr userDrawn="1">
            <p:custDataLst>
              <p:tags r:id="rId3"/>
            </p:custDataLst>
          </p:nvPr>
        </p:nvSpPr>
        <p:spPr>
          <a:xfrm>
            <a:off x="6409055" y="-10795"/>
            <a:ext cx="5930900" cy="6889750"/>
          </a:xfrm>
          <a:prstGeom prst="rect">
            <a:avLst/>
          </a:prstGeom>
          <a:solidFill>
            <a:schemeClr val="accent5">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副标题 2"/>
          <p:cNvSpPr>
            <a:spLocks noGrp="1"/>
          </p:cNvSpPr>
          <p:nvPr>
            <p:ph type="subTitle" idx="1" hasCustomPrompt="1"/>
          </p:nvPr>
        </p:nvSpPr>
        <p:spPr>
          <a:xfrm>
            <a:off x="7061527" y="5150485"/>
            <a:ext cx="3988108" cy="406400"/>
          </a:xfrm>
        </p:spPr>
        <p:txBody>
          <a:bodyPr vert="horz" lIns="90000" tIns="46800" rIns="90000" bIns="46800" rtlCol="0" anchor="ctr">
            <a:normAutofit/>
          </a:bodyPr>
          <a:lstStyle>
            <a:lvl1pPr algn="ctr">
              <a:defRPr lang="zh-CN" altLang="zh-CN" sz="1800" b="1" dirty="0">
                <a:solidFill>
                  <a:srgbClr val="E0545D"/>
                </a:solidFill>
                <a:latin typeface="+mj-lt"/>
                <a:ea typeface="+mj-ea"/>
                <a:cs typeface="+mj-cs"/>
              </a:defRPr>
            </a:lvl1pPr>
          </a:lstStyle>
          <a:p>
            <a:pPr marL="0" lvl="0">
              <a:spcBef>
                <a:spcPct val="0"/>
              </a:spcBef>
              <a:buNone/>
            </a:pPr>
            <a:r>
              <a:rPr lang="zh-CN" altLang="en-US" sz="1800" b="1" dirty="0">
                <a:solidFill>
                  <a:srgbClr val="E0545D"/>
                </a:solidFill>
              </a:rPr>
              <a:t>单击</a:t>
            </a:r>
            <a:r>
              <a:rPr lang="zh-CN" altLang="zh-CN" sz="1800" b="1" dirty="0">
                <a:solidFill>
                  <a:srgbClr val="E0545D"/>
                </a:solidFill>
              </a:rPr>
              <a:t>Add Your Slogan Here</a:t>
            </a:r>
            <a:endParaRPr lang="zh-CN" altLang="zh-CN" sz="1800" b="1" dirty="0">
              <a:solidFill>
                <a:srgbClr val="E0545D"/>
              </a:solidFill>
            </a:endParaRPr>
          </a:p>
        </p:txBody>
      </p:sp>
      <p:cxnSp>
        <p:nvCxnSpPr>
          <p:cNvPr id="23" name="直接连接符 22"/>
          <p:cNvCxnSpPr/>
          <p:nvPr userDrawn="1">
            <p:custDataLst>
              <p:tags r:id="rId4"/>
            </p:custDataLst>
          </p:nvPr>
        </p:nvCxnSpPr>
        <p:spPr>
          <a:xfrm>
            <a:off x="8781449" y="2994979"/>
            <a:ext cx="0" cy="112725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矩形 23"/>
          <p:cNvSpPr/>
          <p:nvPr userDrawn="1">
            <p:custDataLst>
              <p:tags r:id="rId5"/>
            </p:custDataLst>
          </p:nvPr>
        </p:nvSpPr>
        <p:spPr>
          <a:xfrm>
            <a:off x="9144000" y="3499560"/>
            <a:ext cx="461665" cy="4616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custDataLst>
              <p:tags r:id="rId6"/>
            </p:custDataLst>
          </p:nvPr>
        </p:nvSpPr>
        <p:spPr>
          <a:xfrm>
            <a:off x="314588" y="6068733"/>
            <a:ext cx="377112" cy="377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9"/>
          <p:cNvSpPr txBox="1"/>
          <p:nvPr userDrawn="1">
            <p:custDataLst>
              <p:tags r:id="rId7"/>
            </p:custDataLst>
          </p:nvPr>
        </p:nvSpPr>
        <p:spPr>
          <a:xfrm rot="16200000">
            <a:off x="-955075" y="4311781"/>
            <a:ext cx="2916228" cy="246221"/>
          </a:xfrm>
          <a:prstGeom prst="rect">
            <a:avLst/>
          </a:prstGeom>
          <a:noFill/>
        </p:spPr>
        <p:txBody>
          <a:bodyPr wrap="square" rtlCol="0">
            <a:normAutofit/>
          </a:bodyPr>
          <a:lstStyle>
            <a:defPPr>
              <a:defRPr lang="zh-CN"/>
            </a:defPPr>
            <a:lvl1pPr>
              <a:defRPr sz="1000" b="1">
                <a:solidFill>
                  <a:schemeClr val="tx1">
                    <a:lumMod val="65000"/>
                    <a:lumOff val="35000"/>
                  </a:schemeClr>
                </a:solidFill>
              </a:defRPr>
            </a:lvl1pPr>
          </a:lstStyle>
          <a:p>
            <a:r>
              <a:rPr lang="en-US" dirty="0">
                <a:sym typeface="+mn-ea"/>
              </a:rPr>
              <a:t>BAOLONG AUTOMOTIVE</a:t>
            </a:r>
            <a:endParaRPr lang="zh-CN" altLang="en-US" dirty="0"/>
          </a:p>
        </p:txBody>
      </p:sp>
      <p:pic>
        <p:nvPicPr>
          <p:cNvPr id="34" name="Picture 2" descr="C:\Users\zhengshisi\Desktop\Baolong Logo.png"/>
          <p:cNvPicPr>
            <a:picLocks noChangeAspect="1" noChangeArrowheads="1"/>
          </p:cNvPicPr>
          <p:nvPr userDrawn="1"/>
        </p:nvPicPr>
        <p:blipFill>
          <a:blip r:embed="rId8"/>
          <a:srcRect/>
          <a:stretch>
            <a:fillRect/>
          </a:stretch>
        </p:blipFill>
        <p:spPr bwMode="auto">
          <a:xfrm>
            <a:off x="10987405" y="210820"/>
            <a:ext cx="1158240" cy="339725"/>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userDrawn="1"/>
        </p:nvPicPr>
        <p:blipFill>
          <a:blip r:embed="rId9"/>
          <a:stretch>
            <a:fillRect/>
          </a:stretch>
        </p:blipFill>
        <p:spPr>
          <a:xfrm>
            <a:off x="7932420" y="1468755"/>
            <a:ext cx="2328545" cy="16998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目录">
    <p:spTree>
      <p:nvGrpSpPr>
        <p:cNvPr id="1" name=""/>
        <p:cNvGrpSpPr/>
        <p:nvPr/>
      </p:nvGrpSpPr>
      <p:grpSpPr>
        <a:xfrm>
          <a:off x="0" y="0"/>
          <a:ext cx="0" cy="0"/>
          <a:chOff x="0" y="0"/>
          <a:chExt cx="0" cy="0"/>
        </a:xfrm>
      </p:grpSpPr>
      <p:pic>
        <p:nvPicPr>
          <p:cNvPr id="30" name="Picture 2" descr="C:\Users\zhengshisi\Desktop\Baolong Logo.png"/>
          <p:cNvPicPr>
            <a:picLocks noChangeAspect="1" noChangeArrowheads="1"/>
          </p:cNvPicPr>
          <p:nvPr userDrawn="1"/>
        </p:nvPicPr>
        <p:blipFill>
          <a:blip r:embed="rId2"/>
          <a:srcRect/>
          <a:stretch>
            <a:fillRect/>
          </a:stretch>
        </p:blipFill>
        <p:spPr bwMode="auto">
          <a:xfrm>
            <a:off x="10987405" y="210820"/>
            <a:ext cx="1158240" cy="3397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userDrawn="1"/>
        </p:nvSpPr>
        <p:spPr>
          <a:xfrm>
            <a:off x="4668520" y="550545"/>
            <a:ext cx="2651760" cy="706755"/>
          </a:xfrm>
          <a:prstGeom prst="rect">
            <a:avLst/>
          </a:prstGeom>
          <a:noFill/>
        </p:spPr>
        <p:txBody>
          <a:bodyPr wrap="square" rtlCol="0">
            <a:spAutoFit/>
          </a:bodyPr>
          <a:lstStyle/>
          <a:p>
            <a:r>
              <a:rPr lang="zh-CN" altLang="zh-CN" sz="4000" b="1">
                <a:solidFill>
                  <a:schemeClr val="tx2"/>
                </a:solidFill>
                <a:latin typeface="微软雅黑" panose="020B0503020204020204" charset="-122"/>
                <a:ea typeface="微软雅黑" panose="020B0503020204020204" charset="-122"/>
                <a:cs typeface="微软雅黑" panose="020B0503020204020204" charset="-122"/>
              </a:rPr>
              <a:t>目      录</a:t>
            </a:r>
            <a:endParaRPr lang="zh-CN" altLang="zh-CN" sz="4000" b="1">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2" name="AutoShape 5"/>
          <p:cNvSpPr>
            <a:spLocks noChangeArrowheads="1"/>
          </p:cNvSpPr>
          <p:nvPr userDrawn="1"/>
        </p:nvSpPr>
        <p:spPr bwMode="auto">
          <a:xfrm>
            <a:off x="3338195" y="2010410"/>
            <a:ext cx="5241925" cy="727075"/>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7" name="AutoShape 4"/>
          <p:cNvSpPr>
            <a:spLocks noChangeArrowheads="1"/>
          </p:cNvSpPr>
          <p:nvPr userDrawn="1"/>
        </p:nvSpPr>
        <p:spPr bwMode="auto">
          <a:xfrm>
            <a:off x="3338195" y="3180398"/>
            <a:ext cx="5241925" cy="725488"/>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8" name="AutoShape 5"/>
          <p:cNvSpPr>
            <a:spLocks noChangeArrowheads="1"/>
          </p:cNvSpPr>
          <p:nvPr userDrawn="1"/>
        </p:nvSpPr>
        <p:spPr bwMode="auto">
          <a:xfrm>
            <a:off x="3338195" y="4348798"/>
            <a:ext cx="5241925" cy="727075"/>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9" name="Oval 6"/>
          <p:cNvSpPr>
            <a:spLocks noChangeArrowheads="1"/>
          </p:cNvSpPr>
          <p:nvPr userDrawn="1"/>
        </p:nvSpPr>
        <p:spPr bwMode="auto">
          <a:xfrm>
            <a:off x="2676208" y="1892935"/>
            <a:ext cx="1071563" cy="1008063"/>
          </a:xfrm>
          <a:prstGeom prst="ellipse">
            <a:avLst/>
          </a:prstGeom>
          <a:gradFill rotWithShape="1">
            <a:gsLst>
              <a:gs pos="0">
                <a:srgbClr val="90A8B0"/>
              </a:gs>
              <a:gs pos="100000">
                <a:srgbClr val="6E815B">
                  <a:gamma/>
                  <a:tint val="0"/>
                  <a:invGamma/>
                </a:srgbClr>
              </a:gs>
            </a:gsLst>
            <a:path path="shape">
              <a:fillToRect l="50000" t="50000" r="50000" b="50000"/>
            </a:path>
          </a:gradFill>
          <a:ln w="57150">
            <a:solidFill>
              <a:srgbClr val="FFFFFF"/>
            </a:solidFill>
            <a:round/>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1</a:t>
            </a:r>
            <a:endPar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8198" name="Oval 7"/>
          <p:cNvSpPr/>
          <p:nvPr userDrawn="1"/>
        </p:nvSpPr>
        <p:spPr>
          <a:xfrm>
            <a:off x="2676208" y="3045460"/>
            <a:ext cx="1071562" cy="1008063"/>
          </a:xfrm>
          <a:prstGeom prst="ellipse">
            <a:avLst/>
          </a:prstGeom>
          <a:gradFill rotWithShape="1">
            <a:gsLst>
              <a:gs pos="0">
                <a:srgbClr val="90A8B0"/>
              </a:gs>
              <a:gs pos="100000">
                <a:srgbClr val="FFFFFF"/>
              </a:gs>
            </a:gsLst>
            <a:path path="shape">
              <a:fillToRect l="50000" t="50000" r="50000" b="50000"/>
            </a:path>
            <a:tileRect/>
          </a:gradFill>
          <a:ln w="57150" cap="flat" cmpd="sng">
            <a:solidFill>
              <a:srgbClr val="FFFFFF"/>
            </a:solidFill>
            <a:prstDash val="solid"/>
            <a:headEnd type="none" w="med" len="med"/>
            <a:tailEnd type="none" w="med" len="med"/>
          </a:ln>
        </p:spPr>
        <p:txBody>
          <a:bodyPr wrap="none" anchor="ctr"/>
          <a:lstStyle/>
          <a:p>
            <a:pPr lvl="0" algn="ctr" eaLnBrk="1" latinLnBrk="1" hangingPunct="1"/>
            <a:r>
              <a:rPr lang="en-US" altLang="ko-KR" sz="2800" i="0" dirty="0">
                <a:solidFill>
                  <a:srgbClr val="FFFFFF"/>
                </a:solidFill>
                <a:latin typeface="Arial Unicode MS" panose="020B0604020202020204" charset="-122"/>
                <a:ea typeface="Arial Unicode MS" panose="020B0604020202020204" charset="-122"/>
              </a:rPr>
              <a:t>2</a:t>
            </a:r>
            <a:endParaRPr lang="en-US" altLang="ko-KR" sz="2800" i="0" dirty="0">
              <a:solidFill>
                <a:srgbClr val="FFFFFF"/>
              </a:solidFill>
              <a:latin typeface="Arial Unicode MS" panose="020B0604020202020204" charset="-122"/>
              <a:ea typeface="Arial Unicode MS" panose="020B0604020202020204" charset="-122"/>
            </a:endParaRPr>
          </a:p>
        </p:txBody>
      </p:sp>
      <p:sp>
        <p:nvSpPr>
          <p:cNvPr id="11" name="Oval 8"/>
          <p:cNvSpPr>
            <a:spLocks noChangeArrowheads="1"/>
          </p:cNvSpPr>
          <p:nvPr userDrawn="1"/>
        </p:nvSpPr>
        <p:spPr bwMode="auto">
          <a:xfrm>
            <a:off x="2676208" y="4196398"/>
            <a:ext cx="1071563" cy="1009650"/>
          </a:xfrm>
          <a:prstGeom prst="ellipse">
            <a:avLst/>
          </a:prstGeom>
          <a:gradFill rotWithShape="1">
            <a:gsLst>
              <a:gs pos="0">
                <a:srgbClr val="90A8B0"/>
              </a:gs>
              <a:gs pos="100000">
                <a:srgbClr val="90A8B0">
                  <a:gamma/>
                  <a:tint val="0"/>
                  <a:invGamma/>
                </a:srgbClr>
              </a:gs>
            </a:gsLst>
            <a:path path="shape">
              <a:fillToRect l="50000" t="50000" r="50000" b="50000"/>
            </a:path>
          </a:gradFill>
          <a:ln w="57150">
            <a:solidFill>
              <a:srgbClr val="FFFFFF"/>
            </a:solidFill>
            <a:round/>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3</a:t>
            </a:r>
            <a:endPar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12" name="AutoShape 5"/>
          <p:cNvSpPr>
            <a:spLocks noChangeArrowheads="1"/>
          </p:cNvSpPr>
          <p:nvPr userDrawn="1"/>
        </p:nvSpPr>
        <p:spPr bwMode="auto">
          <a:xfrm>
            <a:off x="3338195" y="5517198"/>
            <a:ext cx="5241925" cy="727075"/>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13" name="Oval 8"/>
          <p:cNvSpPr>
            <a:spLocks noChangeArrowheads="1"/>
          </p:cNvSpPr>
          <p:nvPr userDrawn="1"/>
        </p:nvSpPr>
        <p:spPr bwMode="auto">
          <a:xfrm>
            <a:off x="2676208" y="5348923"/>
            <a:ext cx="1071563" cy="1008063"/>
          </a:xfrm>
          <a:prstGeom prst="ellipse">
            <a:avLst/>
          </a:prstGeom>
          <a:gradFill rotWithShape="1">
            <a:gsLst>
              <a:gs pos="0">
                <a:srgbClr val="90A8B0"/>
              </a:gs>
              <a:gs pos="100000">
                <a:srgbClr val="90A8B0">
                  <a:gamma/>
                  <a:tint val="0"/>
                  <a:invGamma/>
                </a:srgbClr>
              </a:gs>
            </a:gsLst>
            <a:path path="shape">
              <a:fillToRect l="50000" t="50000" r="50000" b="50000"/>
            </a:path>
          </a:gradFill>
          <a:ln w="57150">
            <a:solidFill>
              <a:srgbClr val="FFFFFF"/>
            </a:solidFill>
            <a:round/>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4</a:t>
            </a:r>
            <a:endPar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36" name="文本占位符 11"/>
          <p:cNvSpPr>
            <a:spLocks noGrp="1"/>
          </p:cNvSpPr>
          <p:nvPr>
            <p:ph type="body" sz="quarter" idx="15"/>
          </p:nvPr>
        </p:nvSpPr>
        <p:spPr>
          <a:xfrm>
            <a:off x="3747895" y="2026710"/>
            <a:ext cx="4726036" cy="677668"/>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8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38" name="文本占位符 11"/>
          <p:cNvSpPr>
            <a:spLocks noGrp="1"/>
          </p:cNvSpPr>
          <p:nvPr>
            <p:ph type="body" sz="quarter" idx="16"/>
          </p:nvPr>
        </p:nvSpPr>
        <p:spPr>
          <a:xfrm>
            <a:off x="3747895" y="3196356"/>
            <a:ext cx="4726036" cy="677668"/>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8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39" name="文本占位符 11"/>
          <p:cNvSpPr>
            <a:spLocks noGrp="1"/>
          </p:cNvSpPr>
          <p:nvPr>
            <p:ph type="body" sz="quarter" idx="17"/>
          </p:nvPr>
        </p:nvSpPr>
        <p:spPr>
          <a:xfrm>
            <a:off x="3747895" y="4366002"/>
            <a:ext cx="4726036" cy="677668"/>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800" b="1" dirty="0" smtClean="0">
                <a:solidFill>
                  <a:srgbClr val="00409A"/>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15" name="文本占位符 11"/>
          <p:cNvSpPr>
            <a:spLocks noGrp="1"/>
          </p:cNvSpPr>
          <p:nvPr>
            <p:ph type="body" sz="quarter" idx="18"/>
          </p:nvPr>
        </p:nvSpPr>
        <p:spPr>
          <a:xfrm>
            <a:off x="3731687" y="5535648"/>
            <a:ext cx="4726036" cy="677668"/>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8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目录">
    <p:spTree>
      <p:nvGrpSpPr>
        <p:cNvPr id="1" name=""/>
        <p:cNvGrpSpPr/>
        <p:nvPr/>
      </p:nvGrpSpPr>
      <p:grpSpPr>
        <a:xfrm>
          <a:off x="0" y="0"/>
          <a:ext cx="0" cy="0"/>
          <a:chOff x="0" y="0"/>
          <a:chExt cx="0" cy="0"/>
        </a:xfrm>
      </p:grpSpPr>
      <p:pic>
        <p:nvPicPr>
          <p:cNvPr id="30" name="Picture 2" descr="C:\Users\zhengshisi\Desktop\Baolong Logo.png"/>
          <p:cNvPicPr>
            <a:picLocks noChangeAspect="1" noChangeArrowheads="1"/>
          </p:cNvPicPr>
          <p:nvPr userDrawn="1"/>
        </p:nvPicPr>
        <p:blipFill>
          <a:blip r:embed="rId2"/>
          <a:srcRect/>
          <a:stretch>
            <a:fillRect/>
          </a:stretch>
        </p:blipFill>
        <p:spPr bwMode="auto">
          <a:xfrm>
            <a:off x="10987405" y="210820"/>
            <a:ext cx="1158240" cy="3397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userDrawn="1"/>
        </p:nvSpPr>
        <p:spPr>
          <a:xfrm>
            <a:off x="4668520" y="550545"/>
            <a:ext cx="2651760" cy="706755"/>
          </a:xfrm>
          <a:prstGeom prst="rect">
            <a:avLst/>
          </a:prstGeom>
          <a:noFill/>
        </p:spPr>
        <p:txBody>
          <a:bodyPr wrap="square" rtlCol="0">
            <a:spAutoFit/>
          </a:bodyPr>
          <a:lstStyle/>
          <a:p>
            <a:r>
              <a:rPr lang="zh-CN" altLang="zh-CN" sz="4000" b="1">
                <a:solidFill>
                  <a:schemeClr val="tx2"/>
                </a:solidFill>
                <a:latin typeface="微软雅黑" panose="020B0503020204020204" charset="-122"/>
                <a:ea typeface="微软雅黑" panose="020B0503020204020204" charset="-122"/>
                <a:cs typeface="微软雅黑" panose="020B0503020204020204" charset="-122"/>
              </a:rPr>
              <a:t>目      录</a:t>
            </a:r>
            <a:endParaRPr lang="zh-CN" altLang="zh-CN" sz="4000" b="1">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2" name="AutoShape 5"/>
          <p:cNvSpPr>
            <a:spLocks noChangeArrowheads="1"/>
          </p:cNvSpPr>
          <p:nvPr userDrawn="1"/>
        </p:nvSpPr>
        <p:spPr bwMode="auto">
          <a:xfrm>
            <a:off x="3311525" y="1970405"/>
            <a:ext cx="5241925" cy="727075"/>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7" name="AutoShape 4"/>
          <p:cNvSpPr>
            <a:spLocks noChangeArrowheads="1"/>
          </p:cNvSpPr>
          <p:nvPr userDrawn="1"/>
        </p:nvSpPr>
        <p:spPr bwMode="auto">
          <a:xfrm>
            <a:off x="3311525" y="3140393"/>
            <a:ext cx="5241925" cy="725488"/>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8" name="AutoShape 5"/>
          <p:cNvSpPr>
            <a:spLocks noChangeArrowheads="1"/>
          </p:cNvSpPr>
          <p:nvPr userDrawn="1"/>
        </p:nvSpPr>
        <p:spPr bwMode="auto">
          <a:xfrm>
            <a:off x="3311525" y="4308793"/>
            <a:ext cx="5241925" cy="727075"/>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9" name="Oval 6"/>
          <p:cNvSpPr>
            <a:spLocks noChangeArrowheads="1"/>
          </p:cNvSpPr>
          <p:nvPr userDrawn="1"/>
        </p:nvSpPr>
        <p:spPr bwMode="auto">
          <a:xfrm>
            <a:off x="2649538" y="1852930"/>
            <a:ext cx="1071563" cy="1008063"/>
          </a:xfrm>
          <a:prstGeom prst="ellipse">
            <a:avLst/>
          </a:prstGeom>
          <a:gradFill rotWithShape="1">
            <a:gsLst>
              <a:gs pos="0">
                <a:srgbClr val="90A8B0"/>
              </a:gs>
              <a:gs pos="100000">
                <a:srgbClr val="6E815B">
                  <a:gamma/>
                  <a:tint val="0"/>
                  <a:invGamma/>
                </a:srgbClr>
              </a:gs>
            </a:gsLst>
            <a:path path="shape">
              <a:fillToRect l="50000" t="50000" r="50000" b="50000"/>
            </a:path>
          </a:gradFill>
          <a:ln w="57150">
            <a:solidFill>
              <a:srgbClr val="FFFFFF"/>
            </a:solidFill>
            <a:round/>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1</a:t>
            </a:r>
            <a:endPar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9222" name="Oval 7"/>
          <p:cNvSpPr/>
          <p:nvPr userDrawn="1"/>
        </p:nvSpPr>
        <p:spPr>
          <a:xfrm>
            <a:off x="2649538" y="3005455"/>
            <a:ext cx="1071562" cy="1008063"/>
          </a:xfrm>
          <a:prstGeom prst="ellipse">
            <a:avLst/>
          </a:prstGeom>
          <a:gradFill rotWithShape="1">
            <a:gsLst>
              <a:gs pos="0">
                <a:srgbClr val="90A8B0"/>
              </a:gs>
              <a:gs pos="100000">
                <a:srgbClr val="FFFFFF"/>
              </a:gs>
            </a:gsLst>
            <a:path path="shape">
              <a:fillToRect l="50000" t="50000" r="50000" b="50000"/>
            </a:path>
            <a:tileRect/>
          </a:gradFill>
          <a:ln w="57150" cap="flat" cmpd="sng">
            <a:solidFill>
              <a:srgbClr val="FFFFFF"/>
            </a:solidFill>
            <a:prstDash val="solid"/>
            <a:headEnd type="none" w="med" len="med"/>
            <a:tailEnd type="none" w="med" len="med"/>
          </a:ln>
        </p:spPr>
        <p:txBody>
          <a:bodyPr wrap="none" anchor="ctr"/>
          <a:lstStyle/>
          <a:p>
            <a:pPr lvl="0" algn="ctr" eaLnBrk="1" latinLnBrk="1" hangingPunct="1"/>
            <a:r>
              <a:rPr lang="en-US" altLang="ko-KR" sz="2800" i="0" dirty="0">
                <a:solidFill>
                  <a:srgbClr val="FFFFFF"/>
                </a:solidFill>
                <a:latin typeface="Arial Unicode MS" panose="020B0604020202020204" charset="-122"/>
                <a:ea typeface="Arial Unicode MS" panose="020B0604020202020204" charset="-122"/>
              </a:rPr>
              <a:t>2</a:t>
            </a:r>
            <a:endParaRPr lang="en-US" altLang="ko-KR" sz="2800" i="0" dirty="0">
              <a:solidFill>
                <a:srgbClr val="FFFFFF"/>
              </a:solidFill>
              <a:latin typeface="Arial Unicode MS" panose="020B0604020202020204" charset="-122"/>
              <a:ea typeface="Arial Unicode MS" panose="020B0604020202020204" charset="-122"/>
            </a:endParaRPr>
          </a:p>
        </p:txBody>
      </p:sp>
      <p:sp>
        <p:nvSpPr>
          <p:cNvPr id="11" name="Oval 8"/>
          <p:cNvSpPr>
            <a:spLocks noChangeArrowheads="1"/>
          </p:cNvSpPr>
          <p:nvPr userDrawn="1"/>
        </p:nvSpPr>
        <p:spPr bwMode="auto">
          <a:xfrm>
            <a:off x="2649538" y="4156393"/>
            <a:ext cx="1071563" cy="1009650"/>
          </a:xfrm>
          <a:prstGeom prst="ellipse">
            <a:avLst/>
          </a:prstGeom>
          <a:gradFill rotWithShape="1">
            <a:gsLst>
              <a:gs pos="0">
                <a:srgbClr val="90A8B0"/>
              </a:gs>
              <a:gs pos="100000">
                <a:srgbClr val="90A8B0">
                  <a:gamma/>
                  <a:tint val="0"/>
                  <a:invGamma/>
                </a:srgbClr>
              </a:gs>
            </a:gsLst>
            <a:path path="shape">
              <a:fillToRect l="50000" t="50000" r="50000" b="50000"/>
            </a:path>
          </a:gradFill>
          <a:ln w="57150">
            <a:solidFill>
              <a:srgbClr val="FFFFFF"/>
            </a:solidFill>
            <a:round/>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3</a:t>
            </a:r>
            <a:endPar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12" name="AutoShape 5"/>
          <p:cNvSpPr>
            <a:spLocks noChangeArrowheads="1"/>
          </p:cNvSpPr>
          <p:nvPr userDrawn="1"/>
        </p:nvSpPr>
        <p:spPr bwMode="auto">
          <a:xfrm>
            <a:off x="3311525" y="5477193"/>
            <a:ext cx="5241925" cy="727075"/>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13" name="Oval 8"/>
          <p:cNvSpPr>
            <a:spLocks noChangeArrowheads="1"/>
          </p:cNvSpPr>
          <p:nvPr userDrawn="1"/>
        </p:nvSpPr>
        <p:spPr bwMode="auto">
          <a:xfrm>
            <a:off x="2649538" y="5308918"/>
            <a:ext cx="1071563" cy="1008063"/>
          </a:xfrm>
          <a:prstGeom prst="ellipse">
            <a:avLst/>
          </a:prstGeom>
          <a:gradFill rotWithShape="1">
            <a:gsLst>
              <a:gs pos="0">
                <a:srgbClr val="90A8B0"/>
              </a:gs>
              <a:gs pos="100000">
                <a:srgbClr val="90A8B0">
                  <a:gamma/>
                  <a:tint val="0"/>
                  <a:invGamma/>
                </a:srgbClr>
              </a:gs>
            </a:gsLst>
            <a:path path="shape">
              <a:fillToRect l="50000" t="50000" r="50000" b="50000"/>
            </a:path>
          </a:gradFill>
          <a:ln w="57150">
            <a:solidFill>
              <a:srgbClr val="FFFFFF"/>
            </a:solidFill>
            <a:round/>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4</a:t>
            </a:r>
            <a:endPar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36" name="文本占位符 11"/>
          <p:cNvSpPr>
            <a:spLocks noGrp="1"/>
          </p:cNvSpPr>
          <p:nvPr>
            <p:ph type="body" sz="quarter" idx="15"/>
          </p:nvPr>
        </p:nvSpPr>
        <p:spPr>
          <a:xfrm>
            <a:off x="3721225" y="1986705"/>
            <a:ext cx="4726036" cy="677668"/>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8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38" name="文本占位符 11"/>
          <p:cNvSpPr>
            <a:spLocks noGrp="1"/>
          </p:cNvSpPr>
          <p:nvPr>
            <p:ph type="body" sz="quarter" idx="16"/>
          </p:nvPr>
        </p:nvSpPr>
        <p:spPr>
          <a:xfrm>
            <a:off x="3721225" y="3156351"/>
            <a:ext cx="4726036" cy="677668"/>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8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39" name="文本占位符 11"/>
          <p:cNvSpPr>
            <a:spLocks noGrp="1"/>
          </p:cNvSpPr>
          <p:nvPr>
            <p:ph type="body" sz="quarter" idx="17"/>
          </p:nvPr>
        </p:nvSpPr>
        <p:spPr>
          <a:xfrm>
            <a:off x="3721225" y="4325997"/>
            <a:ext cx="4726036" cy="677668"/>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8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15" name="文本占位符 11"/>
          <p:cNvSpPr>
            <a:spLocks noGrp="1"/>
          </p:cNvSpPr>
          <p:nvPr>
            <p:ph type="body" sz="quarter" idx="18"/>
          </p:nvPr>
        </p:nvSpPr>
        <p:spPr>
          <a:xfrm>
            <a:off x="3705017" y="5495643"/>
            <a:ext cx="4726036" cy="677668"/>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800" b="1" dirty="0" smtClean="0">
                <a:solidFill>
                  <a:srgbClr val="00409A"/>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目录">
    <p:spTree>
      <p:nvGrpSpPr>
        <p:cNvPr id="1" name=""/>
        <p:cNvGrpSpPr/>
        <p:nvPr/>
      </p:nvGrpSpPr>
      <p:grpSpPr>
        <a:xfrm>
          <a:off x="0" y="0"/>
          <a:ext cx="0" cy="0"/>
          <a:chOff x="0" y="0"/>
          <a:chExt cx="0" cy="0"/>
        </a:xfrm>
      </p:grpSpPr>
      <p:pic>
        <p:nvPicPr>
          <p:cNvPr id="30" name="Picture 2" descr="C:\Users\zhengshisi\Desktop\Baolong Logo.png"/>
          <p:cNvPicPr>
            <a:picLocks noChangeAspect="1" noChangeArrowheads="1"/>
          </p:cNvPicPr>
          <p:nvPr userDrawn="1"/>
        </p:nvPicPr>
        <p:blipFill>
          <a:blip r:embed="rId2"/>
          <a:srcRect/>
          <a:stretch>
            <a:fillRect/>
          </a:stretch>
        </p:blipFill>
        <p:spPr bwMode="auto">
          <a:xfrm>
            <a:off x="10987405" y="210820"/>
            <a:ext cx="1158240" cy="3397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userDrawn="1"/>
        </p:nvSpPr>
        <p:spPr>
          <a:xfrm>
            <a:off x="4668520" y="550545"/>
            <a:ext cx="2651760" cy="706755"/>
          </a:xfrm>
          <a:prstGeom prst="rect">
            <a:avLst/>
          </a:prstGeom>
          <a:noFill/>
        </p:spPr>
        <p:txBody>
          <a:bodyPr wrap="square" rtlCol="0">
            <a:spAutoFit/>
          </a:bodyPr>
          <a:lstStyle/>
          <a:p>
            <a:r>
              <a:rPr lang="zh-CN" altLang="zh-CN" sz="4000" b="1">
                <a:solidFill>
                  <a:schemeClr val="tx2"/>
                </a:solidFill>
                <a:latin typeface="微软雅黑" panose="020B0503020204020204" charset="-122"/>
                <a:ea typeface="微软雅黑" panose="020B0503020204020204" charset="-122"/>
                <a:cs typeface="微软雅黑" panose="020B0503020204020204" charset="-122"/>
              </a:rPr>
              <a:t>目      录</a:t>
            </a:r>
            <a:endParaRPr lang="zh-CN" altLang="zh-CN" sz="4000" b="1">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2" name="AutoShape 5"/>
          <p:cNvSpPr>
            <a:spLocks noChangeArrowheads="1"/>
          </p:cNvSpPr>
          <p:nvPr userDrawn="1"/>
        </p:nvSpPr>
        <p:spPr bwMode="auto">
          <a:xfrm>
            <a:off x="3536633" y="2010093"/>
            <a:ext cx="4679950" cy="576263"/>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7" name="AutoShape 2"/>
          <p:cNvSpPr>
            <a:spLocks noChangeArrowheads="1"/>
          </p:cNvSpPr>
          <p:nvPr userDrawn="1"/>
        </p:nvSpPr>
        <p:spPr bwMode="auto">
          <a:xfrm>
            <a:off x="3536633" y="4324668"/>
            <a:ext cx="4679950" cy="576263"/>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8" name="AutoShape 4"/>
          <p:cNvSpPr>
            <a:spLocks noChangeArrowheads="1"/>
          </p:cNvSpPr>
          <p:nvPr userDrawn="1"/>
        </p:nvSpPr>
        <p:spPr bwMode="auto">
          <a:xfrm>
            <a:off x="3536633" y="2781618"/>
            <a:ext cx="4679950" cy="576263"/>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9" name="AutoShape 5"/>
          <p:cNvSpPr>
            <a:spLocks noChangeArrowheads="1"/>
          </p:cNvSpPr>
          <p:nvPr userDrawn="1"/>
        </p:nvSpPr>
        <p:spPr bwMode="auto">
          <a:xfrm>
            <a:off x="3536633" y="3553143"/>
            <a:ext cx="4679950" cy="576263"/>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10" name="Oval 6"/>
          <p:cNvSpPr>
            <a:spLocks noChangeArrowheads="1"/>
          </p:cNvSpPr>
          <p:nvPr userDrawn="1"/>
        </p:nvSpPr>
        <p:spPr bwMode="auto">
          <a:xfrm>
            <a:off x="2946083" y="1884680"/>
            <a:ext cx="827088" cy="827088"/>
          </a:xfrm>
          <a:prstGeom prst="ellipse">
            <a:avLst/>
          </a:prstGeom>
          <a:gradFill rotWithShape="1">
            <a:gsLst>
              <a:gs pos="0">
                <a:srgbClr val="90A8B0"/>
              </a:gs>
              <a:gs pos="100000">
                <a:srgbClr val="6E815B">
                  <a:gamma/>
                  <a:tint val="0"/>
                  <a:invGamma/>
                </a:srgbClr>
              </a:gs>
            </a:gsLst>
            <a:path path="shape">
              <a:fillToRect l="50000" t="50000" r="50000" b="50000"/>
            </a:path>
          </a:gradFill>
          <a:ln w="57150">
            <a:solidFill>
              <a:srgbClr val="FFFFFF"/>
            </a:solidFill>
            <a:round/>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1</a:t>
            </a:r>
            <a:endPar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11271" name="Oval 7"/>
          <p:cNvSpPr/>
          <p:nvPr userDrawn="1"/>
        </p:nvSpPr>
        <p:spPr>
          <a:xfrm>
            <a:off x="2946083" y="2656205"/>
            <a:ext cx="827087" cy="827088"/>
          </a:xfrm>
          <a:prstGeom prst="ellipse">
            <a:avLst/>
          </a:prstGeom>
          <a:gradFill rotWithShape="1">
            <a:gsLst>
              <a:gs pos="0">
                <a:srgbClr val="90A8B0"/>
              </a:gs>
              <a:gs pos="100000">
                <a:srgbClr val="FFFFFF"/>
              </a:gs>
            </a:gsLst>
            <a:path path="shape">
              <a:fillToRect l="50000" t="50000" r="50000" b="50000"/>
            </a:path>
            <a:tileRect/>
          </a:gradFill>
          <a:ln w="57150" cap="flat" cmpd="sng">
            <a:solidFill>
              <a:srgbClr val="FFFFFF"/>
            </a:solidFill>
            <a:prstDash val="solid"/>
            <a:headEnd type="none" w="med" len="med"/>
            <a:tailEnd type="none" w="med" len="med"/>
          </a:ln>
        </p:spPr>
        <p:txBody>
          <a:bodyPr wrap="none" anchor="ctr"/>
          <a:lstStyle/>
          <a:p>
            <a:pPr lvl="0" algn="ctr" eaLnBrk="1" latinLnBrk="1" hangingPunct="1"/>
            <a:r>
              <a:rPr lang="en-US" altLang="ko-KR" sz="2800" i="0" dirty="0">
                <a:solidFill>
                  <a:srgbClr val="FFFFFF"/>
                </a:solidFill>
                <a:latin typeface="Arial Unicode MS" panose="020B0604020202020204" charset="-122"/>
                <a:ea typeface="Arial Unicode MS" panose="020B0604020202020204" charset="-122"/>
              </a:rPr>
              <a:t>2</a:t>
            </a:r>
            <a:endParaRPr lang="en-US" altLang="ko-KR" sz="2800" i="0" dirty="0">
              <a:solidFill>
                <a:srgbClr val="FFFFFF"/>
              </a:solidFill>
              <a:latin typeface="Arial Unicode MS" panose="020B0604020202020204" charset="-122"/>
              <a:ea typeface="Arial Unicode MS" panose="020B0604020202020204" charset="-122"/>
            </a:endParaRPr>
          </a:p>
        </p:txBody>
      </p:sp>
      <p:sp>
        <p:nvSpPr>
          <p:cNvPr id="12" name="Oval 8"/>
          <p:cNvSpPr>
            <a:spLocks noChangeArrowheads="1"/>
          </p:cNvSpPr>
          <p:nvPr userDrawn="1"/>
        </p:nvSpPr>
        <p:spPr bwMode="auto">
          <a:xfrm>
            <a:off x="2946083" y="3427730"/>
            <a:ext cx="827088" cy="827088"/>
          </a:xfrm>
          <a:prstGeom prst="ellipse">
            <a:avLst/>
          </a:prstGeom>
          <a:gradFill rotWithShape="1">
            <a:gsLst>
              <a:gs pos="0">
                <a:srgbClr val="90A8B0"/>
              </a:gs>
              <a:gs pos="100000">
                <a:srgbClr val="90A8B0">
                  <a:gamma/>
                  <a:tint val="0"/>
                  <a:invGamma/>
                </a:srgbClr>
              </a:gs>
            </a:gsLst>
            <a:path path="shape">
              <a:fillToRect l="50000" t="50000" r="50000" b="50000"/>
            </a:path>
          </a:gradFill>
          <a:ln w="57150">
            <a:solidFill>
              <a:srgbClr val="FFFFFF"/>
            </a:solidFill>
            <a:round/>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3</a:t>
            </a:r>
            <a:endPar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11273" name="Oval 9"/>
          <p:cNvSpPr/>
          <p:nvPr userDrawn="1"/>
        </p:nvSpPr>
        <p:spPr>
          <a:xfrm>
            <a:off x="2946083" y="4199255"/>
            <a:ext cx="827087" cy="827088"/>
          </a:xfrm>
          <a:prstGeom prst="ellipse">
            <a:avLst/>
          </a:prstGeom>
          <a:gradFill rotWithShape="1">
            <a:gsLst>
              <a:gs pos="0">
                <a:srgbClr val="90A8B0"/>
              </a:gs>
              <a:gs pos="100000">
                <a:srgbClr val="FFFFFF"/>
              </a:gs>
            </a:gsLst>
            <a:path path="shape">
              <a:fillToRect l="50000" t="50000" r="50000" b="50000"/>
            </a:path>
            <a:tileRect/>
          </a:gradFill>
          <a:ln w="57150" cap="flat" cmpd="sng">
            <a:solidFill>
              <a:srgbClr val="FFFFFF"/>
            </a:solidFill>
            <a:prstDash val="solid"/>
            <a:headEnd type="none" w="med" len="med"/>
            <a:tailEnd type="none" w="med" len="med"/>
          </a:ln>
        </p:spPr>
        <p:txBody>
          <a:bodyPr wrap="none" anchor="ctr"/>
          <a:lstStyle/>
          <a:p>
            <a:pPr lvl="0" algn="ctr" eaLnBrk="1" latinLnBrk="1" hangingPunct="1"/>
            <a:r>
              <a:rPr lang="en-US" altLang="ko-KR" sz="2800" i="0" dirty="0">
                <a:solidFill>
                  <a:srgbClr val="FFFFFF"/>
                </a:solidFill>
                <a:latin typeface="Arial Unicode MS" panose="020B0604020202020204" charset="-122"/>
                <a:ea typeface="Arial Unicode MS" panose="020B0604020202020204" charset="-122"/>
              </a:rPr>
              <a:t>4</a:t>
            </a:r>
            <a:endParaRPr lang="en-US" altLang="ko-KR" sz="2800" i="0" dirty="0">
              <a:solidFill>
                <a:srgbClr val="FFFFFF"/>
              </a:solidFill>
              <a:latin typeface="Arial Unicode MS" panose="020B0604020202020204" charset="-122"/>
              <a:ea typeface="Arial Unicode MS" panose="020B0604020202020204" charset="-122"/>
            </a:endParaRPr>
          </a:p>
        </p:txBody>
      </p:sp>
      <p:sp>
        <p:nvSpPr>
          <p:cNvPr id="14" name="AutoShape 3"/>
          <p:cNvSpPr>
            <a:spLocks noChangeArrowheads="1"/>
          </p:cNvSpPr>
          <p:nvPr userDrawn="1"/>
        </p:nvSpPr>
        <p:spPr bwMode="auto">
          <a:xfrm>
            <a:off x="3536633" y="5096193"/>
            <a:ext cx="4679950" cy="576263"/>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11275" name="Oval 6"/>
          <p:cNvSpPr/>
          <p:nvPr userDrawn="1"/>
        </p:nvSpPr>
        <p:spPr>
          <a:xfrm>
            <a:off x="2946083" y="4969193"/>
            <a:ext cx="827087" cy="828675"/>
          </a:xfrm>
          <a:prstGeom prst="ellipse">
            <a:avLst/>
          </a:prstGeom>
          <a:gradFill rotWithShape="1">
            <a:gsLst>
              <a:gs pos="0">
                <a:srgbClr val="90A8B0"/>
              </a:gs>
              <a:gs pos="100000">
                <a:srgbClr val="FFFFFF"/>
              </a:gs>
            </a:gsLst>
            <a:path path="shape">
              <a:fillToRect l="50000" t="50000" r="50000" b="50000"/>
            </a:path>
            <a:tileRect/>
          </a:gradFill>
          <a:ln w="57150" cap="flat" cmpd="sng">
            <a:solidFill>
              <a:srgbClr val="FFFFFF"/>
            </a:solidFill>
            <a:prstDash val="solid"/>
            <a:headEnd type="none" w="med" len="med"/>
            <a:tailEnd type="none" w="med" len="med"/>
          </a:ln>
        </p:spPr>
        <p:txBody>
          <a:bodyPr wrap="none" anchor="ctr"/>
          <a:lstStyle/>
          <a:p>
            <a:pPr lvl="0" algn="ctr" eaLnBrk="1" latinLnBrk="1" hangingPunct="1"/>
            <a:r>
              <a:rPr lang="en-US" altLang="ko-KR" sz="2800" i="0" dirty="0">
                <a:solidFill>
                  <a:srgbClr val="FFFFFF"/>
                </a:solidFill>
                <a:latin typeface="Arial Unicode MS" panose="020B0604020202020204" charset="-122"/>
                <a:ea typeface="Arial Unicode MS" panose="020B0604020202020204" charset="-122"/>
              </a:rPr>
              <a:t>5</a:t>
            </a:r>
            <a:endParaRPr lang="en-US" altLang="ko-KR" sz="2800" i="0" dirty="0">
              <a:solidFill>
                <a:srgbClr val="FFFFFF"/>
              </a:solidFill>
              <a:latin typeface="Arial Unicode MS" panose="020B0604020202020204" charset="-122"/>
              <a:ea typeface="Arial Unicode MS" panose="020B0604020202020204" charset="-122"/>
            </a:endParaRPr>
          </a:p>
        </p:txBody>
      </p:sp>
      <p:sp>
        <p:nvSpPr>
          <p:cNvPr id="36" name="文本占位符 11"/>
          <p:cNvSpPr>
            <a:spLocks noGrp="1"/>
          </p:cNvSpPr>
          <p:nvPr>
            <p:ph type="body" sz="quarter" idx="15"/>
          </p:nvPr>
        </p:nvSpPr>
        <p:spPr>
          <a:xfrm>
            <a:off x="4005335" y="2088031"/>
            <a:ext cx="3960440" cy="435193"/>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400" b="1" dirty="0" smtClean="0">
                <a:solidFill>
                  <a:srgbClr val="00409A"/>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38" name="文本占位符 11"/>
          <p:cNvSpPr>
            <a:spLocks noGrp="1"/>
          </p:cNvSpPr>
          <p:nvPr>
            <p:ph type="body" sz="quarter" idx="16"/>
          </p:nvPr>
        </p:nvSpPr>
        <p:spPr>
          <a:xfrm>
            <a:off x="4005335" y="2853504"/>
            <a:ext cx="3960440" cy="435193"/>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4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39" name="文本占位符 11"/>
          <p:cNvSpPr>
            <a:spLocks noGrp="1"/>
          </p:cNvSpPr>
          <p:nvPr>
            <p:ph type="body" sz="quarter" idx="17"/>
          </p:nvPr>
        </p:nvSpPr>
        <p:spPr>
          <a:xfrm>
            <a:off x="4005335" y="3622943"/>
            <a:ext cx="3960440" cy="435193"/>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4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40" name="文本占位符 11"/>
          <p:cNvSpPr>
            <a:spLocks noGrp="1"/>
          </p:cNvSpPr>
          <p:nvPr>
            <p:ph type="body" sz="quarter" idx="18"/>
          </p:nvPr>
        </p:nvSpPr>
        <p:spPr>
          <a:xfrm>
            <a:off x="4005335" y="4392382"/>
            <a:ext cx="3960440" cy="435193"/>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4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41" name="文本占位符 11"/>
          <p:cNvSpPr>
            <a:spLocks noGrp="1"/>
          </p:cNvSpPr>
          <p:nvPr>
            <p:ph type="body" sz="quarter" idx="19"/>
          </p:nvPr>
        </p:nvSpPr>
        <p:spPr>
          <a:xfrm>
            <a:off x="4005335" y="5161821"/>
            <a:ext cx="3960440" cy="435193"/>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4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目录">
    <p:spTree>
      <p:nvGrpSpPr>
        <p:cNvPr id="1" name=""/>
        <p:cNvGrpSpPr/>
        <p:nvPr/>
      </p:nvGrpSpPr>
      <p:grpSpPr>
        <a:xfrm>
          <a:off x="0" y="0"/>
          <a:ext cx="0" cy="0"/>
          <a:chOff x="0" y="0"/>
          <a:chExt cx="0" cy="0"/>
        </a:xfrm>
      </p:grpSpPr>
      <p:pic>
        <p:nvPicPr>
          <p:cNvPr id="30" name="Picture 2" descr="C:\Users\zhengshisi\Desktop\Baolong Logo.png"/>
          <p:cNvPicPr>
            <a:picLocks noChangeAspect="1" noChangeArrowheads="1"/>
          </p:cNvPicPr>
          <p:nvPr userDrawn="1"/>
        </p:nvPicPr>
        <p:blipFill>
          <a:blip r:embed="rId2"/>
          <a:srcRect/>
          <a:stretch>
            <a:fillRect/>
          </a:stretch>
        </p:blipFill>
        <p:spPr bwMode="auto">
          <a:xfrm>
            <a:off x="10987405" y="210820"/>
            <a:ext cx="1158240" cy="3397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userDrawn="1"/>
        </p:nvSpPr>
        <p:spPr>
          <a:xfrm>
            <a:off x="4668520" y="550545"/>
            <a:ext cx="2651760" cy="706755"/>
          </a:xfrm>
          <a:prstGeom prst="rect">
            <a:avLst/>
          </a:prstGeom>
          <a:noFill/>
        </p:spPr>
        <p:txBody>
          <a:bodyPr wrap="square" rtlCol="0">
            <a:spAutoFit/>
          </a:bodyPr>
          <a:lstStyle/>
          <a:p>
            <a:r>
              <a:rPr lang="zh-CN" altLang="zh-CN" sz="4000" b="1">
                <a:solidFill>
                  <a:schemeClr val="tx2"/>
                </a:solidFill>
                <a:latin typeface="微软雅黑" panose="020B0503020204020204" charset="-122"/>
                <a:ea typeface="微软雅黑" panose="020B0503020204020204" charset="-122"/>
                <a:cs typeface="微软雅黑" panose="020B0503020204020204" charset="-122"/>
              </a:rPr>
              <a:t>目      录</a:t>
            </a:r>
            <a:endParaRPr lang="zh-CN" altLang="zh-CN" sz="4000" b="1">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2" name="AutoShape 5"/>
          <p:cNvSpPr>
            <a:spLocks noChangeArrowheads="1"/>
          </p:cNvSpPr>
          <p:nvPr userDrawn="1"/>
        </p:nvSpPr>
        <p:spPr bwMode="auto">
          <a:xfrm>
            <a:off x="3536633" y="1996758"/>
            <a:ext cx="4679950" cy="576263"/>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7" name="AutoShape 2"/>
          <p:cNvSpPr>
            <a:spLocks noChangeArrowheads="1"/>
          </p:cNvSpPr>
          <p:nvPr userDrawn="1"/>
        </p:nvSpPr>
        <p:spPr bwMode="auto">
          <a:xfrm>
            <a:off x="3536633" y="4311333"/>
            <a:ext cx="4679950" cy="576263"/>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8" name="AutoShape 4"/>
          <p:cNvSpPr>
            <a:spLocks noChangeArrowheads="1"/>
          </p:cNvSpPr>
          <p:nvPr userDrawn="1"/>
        </p:nvSpPr>
        <p:spPr bwMode="auto">
          <a:xfrm>
            <a:off x="3536633" y="2768283"/>
            <a:ext cx="4679950" cy="576263"/>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9" name="AutoShape 5"/>
          <p:cNvSpPr>
            <a:spLocks noChangeArrowheads="1"/>
          </p:cNvSpPr>
          <p:nvPr userDrawn="1"/>
        </p:nvSpPr>
        <p:spPr bwMode="auto">
          <a:xfrm>
            <a:off x="3536633" y="3539808"/>
            <a:ext cx="4679950" cy="576263"/>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10" name="Oval 6"/>
          <p:cNvSpPr>
            <a:spLocks noChangeArrowheads="1"/>
          </p:cNvSpPr>
          <p:nvPr userDrawn="1"/>
        </p:nvSpPr>
        <p:spPr bwMode="auto">
          <a:xfrm>
            <a:off x="2946083" y="1871345"/>
            <a:ext cx="827088" cy="827088"/>
          </a:xfrm>
          <a:prstGeom prst="ellipse">
            <a:avLst/>
          </a:prstGeom>
          <a:gradFill rotWithShape="1">
            <a:gsLst>
              <a:gs pos="0">
                <a:srgbClr val="90A8B0"/>
              </a:gs>
              <a:gs pos="100000">
                <a:srgbClr val="6E815B">
                  <a:gamma/>
                  <a:tint val="0"/>
                  <a:invGamma/>
                </a:srgbClr>
              </a:gs>
            </a:gsLst>
            <a:path path="shape">
              <a:fillToRect l="50000" t="50000" r="50000" b="50000"/>
            </a:path>
          </a:gradFill>
          <a:ln w="57150">
            <a:solidFill>
              <a:srgbClr val="FFFFFF"/>
            </a:solidFill>
            <a:round/>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1</a:t>
            </a:r>
            <a:endPar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12295" name="Oval 7"/>
          <p:cNvSpPr/>
          <p:nvPr userDrawn="1"/>
        </p:nvSpPr>
        <p:spPr>
          <a:xfrm>
            <a:off x="2946083" y="2642870"/>
            <a:ext cx="827087" cy="827088"/>
          </a:xfrm>
          <a:prstGeom prst="ellipse">
            <a:avLst/>
          </a:prstGeom>
          <a:gradFill rotWithShape="1">
            <a:gsLst>
              <a:gs pos="0">
                <a:srgbClr val="90A8B0"/>
              </a:gs>
              <a:gs pos="100000">
                <a:srgbClr val="FFFFFF"/>
              </a:gs>
            </a:gsLst>
            <a:path path="shape">
              <a:fillToRect l="50000" t="50000" r="50000" b="50000"/>
            </a:path>
            <a:tileRect/>
          </a:gradFill>
          <a:ln w="57150" cap="flat" cmpd="sng">
            <a:solidFill>
              <a:srgbClr val="FFFFFF"/>
            </a:solidFill>
            <a:prstDash val="solid"/>
            <a:headEnd type="none" w="med" len="med"/>
            <a:tailEnd type="none" w="med" len="med"/>
          </a:ln>
        </p:spPr>
        <p:txBody>
          <a:bodyPr wrap="none" anchor="ctr"/>
          <a:lstStyle/>
          <a:p>
            <a:pPr lvl="0" algn="ctr" eaLnBrk="1" latinLnBrk="1" hangingPunct="1"/>
            <a:r>
              <a:rPr lang="en-US" altLang="ko-KR" sz="2800" i="0" dirty="0">
                <a:solidFill>
                  <a:srgbClr val="FFFFFF"/>
                </a:solidFill>
                <a:latin typeface="Arial Unicode MS" panose="020B0604020202020204" charset="-122"/>
                <a:ea typeface="Arial Unicode MS" panose="020B0604020202020204" charset="-122"/>
              </a:rPr>
              <a:t>2</a:t>
            </a:r>
            <a:endParaRPr lang="en-US" altLang="ko-KR" sz="2800" i="0" dirty="0">
              <a:solidFill>
                <a:srgbClr val="FFFFFF"/>
              </a:solidFill>
              <a:latin typeface="Arial Unicode MS" panose="020B0604020202020204" charset="-122"/>
              <a:ea typeface="Arial Unicode MS" panose="020B0604020202020204" charset="-122"/>
            </a:endParaRPr>
          </a:p>
        </p:txBody>
      </p:sp>
      <p:sp>
        <p:nvSpPr>
          <p:cNvPr id="12" name="Oval 8"/>
          <p:cNvSpPr>
            <a:spLocks noChangeArrowheads="1"/>
          </p:cNvSpPr>
          <p:nvPr userDrawn="1"/>
        </p:nvSpPr>
        <p:spPr bwMode="auto">
          <a:xfrm>
            <a:off x="2946083" y="3414395"/>
            <a:ext cx="827088" cy="827088"/>
          </a:xfrm>
          <a:prstGeom prst="ellipse">
            <a:avLst/>
          </a:prstGeom>
          <a:gradFill rotWithShape="1">
            <a:gsLst>
              <a:gs pos="0">
                <a:srgbClr val="90A8B0"/>
              </a:gs>
              <a:gs pos="100000">
                <a:srgbClr val="90A8B0">
                  <a:gamma/>
                  <a:tint val="0"/>
                  <a:invGamma/>
                </a:srgbClr>
              </a:gs>
            </a:gsLst>
            <a:path path="shape">
              <a:fillToRect l="50000" t="50000" r="50000" b="50000"/>
            </a:path>
          </a:gradFill>
          <a:ln w="57150">
            <a:solidFill>
              <a:srgbClr val="FFFFFF"/>
            </a:solidFill>
            <a:round/>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3</a:t>
            </a:r>
            <a:endPar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12297" name="Oval 9"/>
          <p:cNvSpPr/>
          <p:nvPr userDrawn="1"/>
        </p:nvSpPr>
        <p:spPr>
          <a:xfrm>
            <a:off x="2946083" y="4185920"/>
            <a:ext cx="827087" cy="827088"/>
          </a:xfrm>
          <a:prstGeom prst="ellipse">
            <a:avLst/>
          </a:prstGeom>
          <a:gradFill rotWithShape="1">
            <a:gsLst>
              <a:gs pos="0">
                <a:srgbClr val="90A8B0"/>
              </a:gs>
              <a:gs pos="100000">
                <a:srgbClr val="FFFFFF"/>
              </a:gs>
            </a:gsLst>
            <a:path path="shape">
              <a:fillToRect l="50000" t="50000" r="50000" b="50000"/>
            </a:path>
            <a:tileRect/>
          </a:gradFill>
          <a:ln w="57150" cap="flat" cmpd="sng">
            <a:solidFill>
              <a:srgbClr val="FFFFFF"/>
            </a:solidFill>
            <a:prstDash val="solid"/>
            <a:headEnd type="none" w="med" len="med"/>
            <a:tailEnd type="none" w="med" len="med"/>
          </a:ln>
        </p:spPr>
        <p:txBody>
          <a:bodyPr wrap="none" anchor="ctr"/>
          <a:lstStyle/>
          <a:p>
            <a:pPr lvl="0" algn="ctr" eaLnBrk="1" latinLnBrk="1" hangingPunct="1"/>
            <a:r>
              <a:rPr lang="en-US" altLang="ko-KR" sz="2800" i="0" dirty="0">
                <a:solidFill>
                  <a:srgbClr val="FFFFFF"/>
                </a:solidFill>
                <a:latin typeface="Arial Unicode MS" panose="020B0604020202020204" charset="-122"/>
                <a:ea typeface="Arial Unicode MS" panose="020B0604020202020204" charset="-122"/>
              </a:rPr>
              <a:t>4</a:t>
            </a:r>
            <a:endParaRPr lang="en-US" altLang="ko-KR" sz="2800" i="0" dirty="0">
              <a:solidFill>
                <a:srgbClr val="FFFFFF"/>
              </a:solidFill>
              <a:latin typeface="Arial Unicode MS" panose="020B0604020202020204" charset="-122"/>
              <a:ea typeface="Arial Unicode MS" panose="020B0604020202020204" charset="-122"/>
            </a:endParaRPr>
          </a:p>
        </p:txBody>
      </p:sp>
      <p:sp>
        <p:nvSpPr>
          <p:cNvPr id="14" name="AutoShape 3"/>
          <p:cNvSpPr>
            <a:spLocks noChangeArrowheads="1"/>
          </p:cNvSpPr>
          <p:nvPr userDrawn="1"/>
        </p:nvSpPr>
        <p:spPr bwMode="auto">
          <a:xfrm>
            <a:off x="3536633" y="5082858"/>
            <a:ext cx="4679950" cy="576263"/>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12299" name="Oval 6"/>
          <p:cNvSpPr/>
          <p:nvPr userDrawn="1"/>
        </p:nvSpPr>
        <p:spPr>
          <a:xfrm>
            <a:off x="2946083" y="4955858"/>
            <a:ext cx="827087" cy="828675"/>
          </a:xfrm>
          <a:prstGeom prst="ellipse">
            <a:avLst/>
          </a:prstGeom>
          <a:gradFill rotWithShape="1">
            <a:gsLst>
              <a:gs pos="0">
                <a:srgbClr val="90A8B0"/>
              </a:gs>
              <a:gs pos="100000">
                <a:srgbClr val="FFFFFF"/>
              </a:gs>
            </a:gsLst>
            <a:path path="shape">
              <a:fillToRect l="50000" t="50000" r="50000" b="50000"/>
            </a:path>
            <a:tileRect/>
          </a:gradFill>
          <a:ln w="57150" cap="flat" cmpd="sng">
            <a:solidFill>
              <a:srgbClr val="FFFFFF"/>
            </a:solidFill>
            <a:prstDash val="solid"/>
            <a:headEnd type="none" w="med" len="med"/>
            <a:tailEnd type="none" w="med" len="med"/>
          </a:ln>
        </p:spPr>
        <p:txBody>
          <a:bodyPr wrap="none" anchor="ctr"/>
          <a:lstStyle/>
          <a:p>
            <a:pPr lvl="0" algn="ctr" eaLnBrk="1" latinLnBrk="1" hangingPunct="1"/>
            <a:r>
              <a:rPr lang="en-US" altLang="ko-KR" sz="2800" i="0" dirty="0">
                <a:solidFill>
                  <a:srgbClr val="FFFFFF"/>
                </a:solidFill>
                <a:latin typeface="Arial Unicode MS" panose="020B0604020202020204" charset="-122"/>
                <a:ea typeface="Arial Unicode MS" panose="020B0604020202020204" charset="-122"/>
              </a:rPr>
              <a:t>5</a:t>
            </a:r>
            <a:endParaRPr lang="en-US" altLang="ko-KR" sz="2800" i="0" dirty="0">
              <a:solidFill>
                <a:srgbClr val="FFFFFF"/>
              </a:solidFill>
              <a:latin typeface="Arial Unicode MS" panose="020B0604020202020204" charset="-122"/>
              <a:ea typeface="Arial Unicode MS" panose="020B0604020202020204" charset="-122"/>
            </a:endParaRPr>
          </a:p>
        </p:txBody>
      </p:sp>
      <p:sp>
        <p:nvSpPr>
          <p:cNvPr id="36" name="文本占位符 11"/>
          <p:cNvSpPr>
            <a:spLocks noGrp="1"/>
          </p:cNvSpPr>
          <p:nvPr>
            <p:ph type="body" sz="quarter" idx="15"/>
          </p:nvPr>
        </p:nvSpPr>
        <p:spPr>
          <a:xfrm>
            <a:off x="4005335" y="2074696"/>
            <a:ext cx="3960440" cy="435193"/>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4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38" name="文本占位符 11"/>
          <p:cNvSpPr>
            <a:spLocks noGrp="1"/>
          </p:cNvSpPr>
          <p:nvPr>
            <p:ph type="body" sz="quarter" idx="16"/>
          </p:nvPr>
        </p:nvSpPr>
        <p:spPr>
          <a:xfrm>
            <a:off x="4005335" y="2840169"/>
            <a:ext cx="3960440" cy="435193"/>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400" b="1" dirty="0" smtClean="0">
                <a:solidFill>
                  <a:srgbClr val="00409A"/>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39" name="文本占位符 11"/>
          <p:cNvSpPr>
            <a:spLocks noGrp="1"/>
          </p:cNvSpPr>
          <p:nvPr>
            <p:ph type="body" sz="quarter" idx="17"/>
          </p:nvPr>
        </p:nvSpPr>
        <p:spPr>
          <a:xfrm>
            <a:off x="4005335" y="3596161"/>
            <a:ext cx="3960440" cy="435193"/>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4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40" name="文本占位符 11"/>
          <p:cNvSpPr>
            <a:spLocks noGrp="1"/>
          </p:cNvSpPr>
          <p:nvPr>
            <p:ph type="body" sz="quarter" idx="18"/>
          </p:nvPr>
        </p:nvSpPr>
        <p:spPr>
          <a:xfrm>
            <a:off x="4005335" y="4365600"/>
            <a:ext cx="3960440" cy="435193"/>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4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41" name="文本占位符 11"/>
          <p:cNvSpPr>
            <a:spLocks noGrp="1"/>
          </p:cNvSpPr>
          <p:nvPr>
            <p:ph type="body" sz="quarter" idx="19"/>
          </p:nvPr>
        </p:nvSpPr>
        <p:spPr>
          <a:xfrm>
            <a:off x="4005335" y="5148486"/>
            <a:ext cx="3960440" cy="435193"/>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4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目录">
    <p:spTree>
      <p:nvGrpSpPr>
        <p:cNvPr id="1" name=""/>
        <p:cNvGrpSpPr/>
        <p:nvPr/>
      </p:nvGrpSpPr>
      <p:grpSpPr>
        <a:xfrm>
          <a:off x="0" y="0"/>
          <a:ext cx="0" cy="0"/>
          <a:chOff x="0" y="0"/>
          <a:chExt cx="0" cy="0"/>
        </a:xfrm>
      </p:grpSpPr>
      <p:pic>
        <p:nvPicPr>
          <p:cNvPr id="30" name="Picture 2" descr="C:\Users\zhengshisi\Desktop\Baolong Logo.png"/>
          <p:cNvPicPr>
            <a:picLocks noChangeAspect="1" noChangeArrowheads="1"/>
          </p:cNvPicPr>
          <p:nvPr userDrawn="1"/>
        </p:nvPicPr>
        <p:blipFill>
          <a:blip r:embed="rId2"/>
          <a:srcRect/>
          <a:stretch>
            <a:fillRect/>
          </a:stretch>
        </p:blipFill>
        <p:spPr bwMode="auto">
          <a:xfrm>
            <a:off x="10987405" y="210820"/>
            <a:ext cx="1158240" cy="3397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userDrawn="1"/>
        </p:nvSpPr>
        <p:spPr>
          <a:xfrm>
            <a:off x="4668520" y="550545"/>
            <a:ext cx="2651760" cy="706755"/>
          </a:xfrm>
          <a:prstGeom prst="rect">
            <a:avLst/>
          </a:prstGeom>
          <a:noFill/>
        </p:spPr>
        <p:txBody>
          <a:bodyPr wrap="square" rtlCol="0">
            <a:spAutoFit/>
          </a:bodyPr>
          <a:lstStyle/>
          <a:p>
            <a:r>
              <a:rPr lang="zh-CN" altLang="zh-CN" sz="4000" b="1">
                <a:solidFill>
                  <a:schemeClr val="tx2"/>
                </a:solidFill>
                <a:latin typeface="微软雅黑" panose="020B0503020204020204" charset="-122"/>
                <a:ea typeface="微软雅黑" panose="020B0503020204020204" charset="-122"/>
                <a:cs typeface="微软雅黑" panose="020B0503020204020204" charset="-122"/>
              </a:rPr>
              <a:t>目      录</a:t>
            </a:r>
            <a:endParaRPr lang="zh-CN" altLang="zh-CN" sz="4000" b="1">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2" name="AutoShape 5"/>
          <p:cNvSpPr>
            <a:spLocks noChangeArrowheads="1"/>
          </p:cNvSpPr>
          <p:nvPr userDrawn="1"/>
        </p:nvSpPr>
        <p:spPr bwMode="auto">
          <a:xfrm>
            <a:off x="3549968" y="1983423"/>
            <a:ext cx="4679950" cy="576263"/>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7" name="AutoShape 2"/>
          <p:cNvSpPr>
            <a:spLocks noChangeArrowheads="1"/>
          </p:cNvSpPr>
          <p:nvPr userDrawn="1"/>
        </p:nvSpPr>
        <p:spPr bwMode="auto">
          <a:xfrm>
            <a:off x="3549968" y="4297998"/>
            <a:ext cx="4679950" cy="576263"/>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8" name="AutoShape 4"/>
          <p:cNvSpPr>
            <a:spLocks noChangeArrowheads="1"/>
          </p:cNvSpPr>
          <p:nvPr userDrawn="1"/>
        </p:nvSpPr>
        <p:spPr bwMode="auto">
          <a:xfrm>
            <a:off x="3549968" y="2754948"/>
            <a:ext cx="4679950" cy="576263"/>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9" name="AutoShape 5"/>
          <p:cNvSpPr>
            <a:spLocks noChangeArrowheads="1"/>
          </p:cNvSpPr>
          <p:nvPr userDrawn="1"/>
        </p:nvSpPr>
        <p:spPr bwMode="auto">
          <a:xfrm>
            <a:off x="3549968" y="3526473"/>
            <a:ext cx="4679950" cy="576263"/>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10" name="Oval 6"/>
          <p:cNvSpPr>
            <a:spLocks noChangeArrowheads="1"/>
          </p:cNvSpPr>
          <p:nvPr userDrawn="1"/>
        </p:nvSpPr>
        <p:spPr bwMode="auto">
          <a:xfrm>
            <a:off x="2959418" y="1858010"/>
            <a:ext cx="827088" cy="827088"/>
          </a:xfrm>
          <a:prstGeom prst="ellipse">
            <a:avLst/>
          </a:prstGeom>
          <a:gradFill rotWithShape="1">
            <a:gsLst>
              <a:gs pos="0">
                <a:srgbClr val="90A8B0"/>
              </a:gs>
              <a:gs pos="100000">
                <a:srgbClr val="6E815B">
                  <a:gamma/>
                  <a:tint val="0"/>
                  <a:invGamma/>
                </a:srgbClr>
              </a:gs>
            </a:gsLst>
            <a:path path="shape">
              <a:fillToRect l="50000" t="50000" r="50000" b="50000"/>
            </a:path>
          </a:gradFill>
          <a:ln w="57150">
            <a:solidFill>
              <a:srgbClr val="FFFFFF"/>
            </a:solidFill>
            <a:round/>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1</a:t>
            </a:r>
            <a:endPar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13319" name="Oval 7"/>
          <p:cNvSpPr/>
          <p:nvPr userDrawn="1"/>
        </p:nvSpPr>
        <p:spPr>
          <a:xfrm>
            <a:off x="2959418" y="2629535"/>
            <a:ext cx="827087" cy="827088"/>
          </a:xfrm>
          <a:prstGeom prst="ellipse">
            <a:avLst/>
          </a:prstGeom>
          <a:gradFill rotWithShape="1">
            <a:gsLst>
              <a:gs pos="0">
                <a:srgbClr val="90A8B0"/>
              </a:gs>
              <a:gs pos="100000">
                <a:srgbClr val="FFFFFF"/>
              </a:gs>
            </a:gsLst>
            <a:path path="shape">
              <a:fillToRect l="50000" t="50000" r="50000" b="50000"/>
            </a:path>
            <a:tileRect/>
          </a:gradFill>
          <a:ln w="57150" cap="flat" cmpd="sng">
            <a:solidFill>
              <a:srgbClr val="FFFFFF"/>
            </a:solidFill>
            <a:prstDash val="solid"/>
            <a:headEnd type="none" w="med" len="med"/>
            <a:tailEnd type="none" w="med" len="med"/>
          </a:ln>
        </p:spPr>
        <p:txBody>
          <a:bodyPr wrap="none" anchor="ctr"/>
          <a:lstStyle/>
          <a:p>
            <a:pPr lvl="0" algn="ctr" eaLnBrk="1" latinLnBrk="1" hangingPunct="1"/>
            <a:r>
              <a:rPr lang="en-US" altLang="ko-KR" sz="2800" i="0" dirty="0">
                <a:solidFill>
                  <a:srgbClr val="FFFFFF"/>
                </a:solidFill>
                <a:latin typeface="Arial Unicode MS" panose="020B0604020202020204" charset="-122"/>
                <a:ea typeface="Arial Unicode MS" panose="020B0604020202020204" charset="-122"/>
              </a:rPr>
              <a:t>2</a:t>
            </a:r>
            <a:endParaRPr lang="en-US" altLang="ko-KR" sz="2800" i="0" dirty="0">
              <a:solidFill>
                <a:srgbClr val="FFFFFF"/>
              </a:solidFill>
              <a:latin typeface="Arial Unicode MS" panose="020B0604020202020204" charset="-122"/>
              <a:ea typeface="Arial Unicode MS" panose="020B0604020202020204" charset="-122"/>
            </a:endParaRPr>
          </a:p>
        </p:txBody>
      </p:sp>
      <p:sp>
        <p:nvSpPr>
          <p:cNvPr id="12" name="Oval 8"/>
          <p:cNvSpPr>
            <a:spLocks noChangeArrowheads="1"/>
          </p:cNvSpPr>
          <p:nvPr userDrawn="1"/>
        </p:nvSpPr>
        <p:spPr bwMode="auto">
          <a:xfrm>
            <a:off x="2959418" y="3401060"/>
            <a:ext cx="827088" cy="827088"/>
          </a:xfrm>
          <a:prstGeom prst="ellipse">
            <a:avLst/>
          </a:prstGeom>
          <a:gradFill rotWithShape="1">
            <a:gsLst>
              <a:gs pos="0">
                <a:srgbClr val="90A8B0"/>
              </a:gs>
              <a:gs pos="100000">
                <a:srgbClr val="90A8B0">
                  <a:gamma/>
                  <a:tint val="0"/>
                  <a:invGamma/>
                </a:srgbClr>
              </a:gs>
            </a:gsLst>
            <a:path path="shape">
              <a:fillToRect l="50000" t="50000" r="50000" b="50000"/>
            </a:path>
          </a:gradFill>
          <a:ln w="57150">
            <a:solidFill>
              <a:srgbClr val="FFFFFF"/>
            </a:solidFill>
            <a:round/>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3</a:t>
            </a:r>
            <a:endPar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13321" name="Oval 9"/>
          <p:cNvSpPr/>
          <p:nvPr userDrawn="1"/>
        </p:nvSpPr>
        <p:spPr>
          <a:xfrm>
            <a:off x="2959418" y="4172585"/>
            <a:ext cx="827087" cy="827088"/>
          </a:xfrm>
          <a:prstGeom prst="ellipse">
            <a:avLst/>
          </a:prstGeom>
          <a:gradFill rotWithShape="1">
            <a:gsLst>
              <a:gs pos="0">
                <a:srgbClr val="90A8B0"/>
              </a:gs>
              <a:gs pos="100000">
                <a:srgbClr val="FFFFFF"/>
              </a:gs>
            </a:gsLst>
            <a:path path="shape">
              <a:fillToRect l="50000" t="50000" r="50000" b="50000"/>
            </a:path>
            <a:tileRect/>
          </a:gradFill>
          <a:ln w="57150" cap="flat" cmpd="sng">
            <a:solidFill>
              <a:srgbClr val="FFFFFF"/>
            </a:solidFill>
            <a:prstDash val="solid"/>
            <a:headEnd type="none" w="med" len="med"/>
            <a:tailEnd type="none" w="med" len="med"/>
          </a:ln>
        </p:spPr>
        <p:txBody>
          <a:bodyPr wrap="none" anchor="ctr"/>
          <a:lstStyle/>
          <a:p>
            <a:pPr lvl="0" algn="ctr" eaLnBrk="1" latinLnBrk="1" hangingPunct="1"/>
            <a:r>
              <a:rPr lang="en-US" altLang="ko-KR" sz="2800" i="0" dirty="0">
                <a:solidFill>
                  <a:srgbClr val="FFFFFF"/>
                </a:solidFill>
                <a:latin typeface="Arial Unicode MS" panose="020B0604020202020204" charset="-122"/>
                <a:ea typeface="Arial Unicode MS" panose="020B0604020202020204" charset="-122"/>
              </a:rPr>
              <a:t>4</a:t>
            </a:r>
            <a:endParaRPr lang="en-US" altLang="ko-KR" sz="2800" i="0" dirty="0">
              <a:solidFill>
                <a:srgbClr val="FFFFFF"/>
              </a:solidFill>
              <a:latin typeface="Arial Unicode MS" panose="020B0604020202020204" charset="-122"/>
              <a:ea typeface="Arial Unicode MS" panose="020B0604020202020204" charset="-122"/>
            </a:endParaRPr>
          </a:p>
        </p:txBody>
      </p:sp>
      <p:sp>
        <p:nvSpPr>
          <p:cNvPr id="14" name="AutoShape 3"/>
          <p:cNvSpPr>
            <a:spLocks noChangeArrowheads="1"/>
          </p:cNvSpPr>
          <p:nvPr userDrawn="1"/>
        </p:nvSpPr>
        <p:spPr bwMode="auto">
          <a:xfrm>
            <a:off x="3549968" y="5069523"/>
            <a:ext cx="4679950" cy="576263"/>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13323" name="Oval 6"/>
          <p:cNvSpPr/>
          <p:nvPr userDrawn="1"/>
        </p:nvSpPr>
        <p:spPr>
          <a:xfrm>
            <a:off x="2959418" y="4942523"/>
            <a:ext cx="827087" cy="828675"/>
          </a:xfrm>
          <a:prstGeom prst="ellipse">
            <a:avLst/>
          </a:prstGeom>
          <a:gradFill rotWithShape="1">
            <a:gsLst>
              <a:gs pos="0">
                <a:srgbClr val="90A8B0"/>
              </a:gs>
              <a:gs pos="100000">
                <a:srgbClr val="FFFFFF"/>
              </a:gs>
            </a:gsLst>
            <a:path path="shape">
              <a:fillToRect l="50000" t="50000" r="50000" b="50000"/>
            </a:path>
            <a:tileRect/>
          </a:gradFill>
          <a:ln w="57150" cap="flat" cmpd="sng">
            <a:solidFill>
              <a:srgbClr val="FFFFFF"/>
            </a:solidFill>
            <a:prstDash val="solid"/>
            <a:headEnd type="none" w="med" len="med"/>
            <a:tailEnd type="none" w="med" len="med"/>
          </a:ln>
        </p:spPr>
        <p:txBody>
          <a:bodyPr wrap="none" anchor="ctr"/>
          <a:lstStyle/>
          <a:p>
            <a:pPr lvl="0" algn="ctr" eaLnBrk="1" latinLnBrk="1" hangingPunct="1"/>
            <a:r>
              <a:rPr lang="en-US" altLang="ko-KR" sz="2800" i="0" dirty="0">
                <a:solidFill>
                  <a:srgbClr val="FFFFFF"/>
                </a:solidFill>
                <a:latin typeface="Arial Unicode MS" panose="020B0604020202020204" charset="-122"/>
                <a:ea typeface="Arial Unicode MS" panose="020B0604020202020204" charset="-122"/>
              </a:rPr>
              <a:t>5</a:t>
            </a:r>
            <a:endParaRPr lang="en-US" altLang="ko-KR" sz="2800" i="0" dirty="0">
              <a:solidFill>
                <a:srgbClr val="FFFFFF"/>
              </a:solidFill>
              <a:latin typeface="Arial Unicode MS" panose="020B0604020202020204" charset="-122"/>
              <a:ea typeface="Arial Unicode MS" panose="020B0604020202020204" charset="-122"/>
            </a:endParaRPr>
          </a:p>
        </p:txBody>
      </p:sp>
      <p:sp>
        <p:nvSpPr>
          <p:cNvPr id="36" name="文本占位符 11"/>
          <p:cNvSpPr>
            <a:spLocks noGrp="1"/>
          </p:cNvSpPr>
          <p:nvPr>
            <p:ph type="body" sz="quarter" idx="15"/>
          </p:nvPr>
        </p:nvSpPr>
        <p:spPr>
          <a:xfrm>
            <a:off x="4018670" y="2061361"/>
            <a:ext cx="3960440" cy="435193"/>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4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38" name="文本占位符 11"/>
          <p:cNvSpPr>
            <a:spLocks noGrp="1"/>
          </p:cNvSpPr>
          <p:nvPr>
            <p:ph type="body" sz="quarter" idx="16"/>
          </p:nvPr>
        </p:nvSpPr>
        <p:spPr>
          <a:xfrm>
            <a:off x="4018670" y="2826834"/>
            <a:ext cx="3960440" cy="435193"/>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4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39" name="文本占位符 11"/>
          <p:cNvSpPr>
            <a:spLocks noGrp="1"/>
          </p:cNvSpPr>
          <p:nvPr>
            <p:ph type="body" sz="quarter" idx="17"/>
          </p:nvPr>
        </p:nvSpPr>
        <p:spPr>
          <a:xfrm>
            <a:off x="4018670" y="3596273"/>
            <a:ext cx="3960440" cy="435193"/>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400" b="1" dirty="0" smtClean="0">
                <a:solidFill>
                  <a:srgbClr val="00409A"/>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40" name="文本占位符 11"/>
          <p:cNvSpPr>
            <a:spLocks noGrp="1"/>
          </p:cNvSpPr>
          <p:nvPr>
            <p:ph type="body" sz="quarter" idx="18"/>
          </p:nvPr>
        </p:nvSpPr>
        <p:spPr>
          <a:xfrm>
            <a:off x="4018670" y="4365712"/>
            <a:ext cx="3960440" cy="435193"/>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4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41" name="文本占位符 11"/>
          <p:cNvSpPr>
            <a:spLocks noGrp="1"/>
          </p:cNvSpPr>
          <p:nvPr>
            <p:ph type="body" sz="quarter" idx="19"/>
          </p:nvPr>
        </p:nvSpPr>
        <p:spPr>
          <a:xfrm>
            <a:off x="4018670" y="5135151"/>
            <a:ext cx="3960440" cy="435193"/>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4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目录">
    <p:spTree>
      <p:nvGrpSpPr>
        <p:cNvPr id="1" name=""/>
        <p:cNvGrpSpPr/>
        <p:nvPr/>
      </p:nvGrpSpPr>
      <p:grpSpPr>
        <a:xfrm>
          <a:off x="0" y="0"/>
          <a:ext cx="0" cy="0"/>
          <a:chOff x="0" y="0"/>
          <a:chExt cx="0" cy="0"/>
        </a:xfrm>
      </p:grpSpPr>
      <p:pic>
        <p:nvPicPr>
          <p:cNvPr id="30" name="Picture 2" descr="C:\Users\zhengshisi\Desktop\Baolong Logo.png"/>
          <p:cNvPicPr>
            <a:picLocks noChangeAspect="1" noChangeArrowheads="1"/>
          </p:cNvPicPr>
          <p:nvPr userDrawn="1"/>
        </p:nvPicPr>
        <p:blipFill>
          <a:blip r:embed="rId2"/>
          <a:srcRect/>
          <a:stretch>
            <a:fillRect/>
          </a:stretch>
        </p:blipFill>
        <p:spPr bwMode="auto">
          <a:xfrm>
            <a:off x="10987405" y="210820"/>
            <a:ext cx="1158240" cy="3397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userDrawn="1"/>
        </p:nvSpPr>
        <p:spPr>
          <a:xfrm>
            <a:off x="4668520" y="550545"/>
            <a:ext cx="2651760" cy="706755"/>
          </a:xfrm>
          <a:prstGeom prst="rect">
            <a:avLst/>
          </a:prstGeom>
          <a:noFill/>
        </p:spPr>
        <p:txBody>
          <a:bodyPr wrap="square" rtlCol="0">
            <a:spAutoFit/>
          </a:bodyPr>
          <a:lstStyle/>
          <a:p>
            <a:r>
              <a:rPr lang="zh-CN" altLang="zh-CN" sz="4000" b="1">
                <a:solidFill>
                  <a:schemeClr val="tx2"/>
                </a:solidFill>
                <a:latin typeface="微软雅黑" panose="020B0503020204020204" charset="-122"/>
                <a:ea typeface="微软雅黑" panose="020B0503020204020204" charset="-122"/>
                <a:cs typeface="微软雅黑" panose="020B0503020204020204" charset="-122"/>
              </a:rPr>
              <a:t>目      录</a:t>
            </a:r>
            <a:endParaRPr lang="zh-CN" altLang="zh-CN" sz="4000" b="1">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2" name="AutoShape 5"/>
          <p:cNvSpPr>
            <a:spLocks noChangeArrowheads="1"/>
          </p:cNvSpPr>
          <p:nvPr userDrawn="1"/>
        </p:nvSpPr>
        <p:spPr bwMode="auto">
          <a:xfrm>
            <a:off x="3536633" y="1996758"/>
            <a:ext cx="4679950" cy="576263"/>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7" name="AutoShape 2"/>
          <p:cNvSpPr>
            <a:spLocks noChangeArrowheads="1"/>
          </p:cNvSpPr>
          <p:nvPr userDrawn="1"/>
        </p:nvSpPr>
        <p:spPr bwMode="auto">
          <a:xfrm>
            <a:off x="3536633" y="4311333"/>
            <a:ext cx="4679950" cy="576263"/>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8" name="AutoShape 4"/>
          <p:cNvSpPr>
            <a:spLocks noChangeArrowheads="1"/>
          </p:cNvSpPr>
          <p:nvPr userDrawn="1"/>
        </p:nvSpPr>
        <p:spPr bwMode="auto">
          <a:xfrm>
            <a:off x="3536633" y="2768283"/>
            <a:ext cx="4679950" cy="576263"/>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9" name="AutoShape 5"/>
          <p:cNvSpPr>
            <a:spLocks noChangeArrowheads="1"/>
          </p:cNvSpPr>
          <p:nvPr userDrawn="1"/>
        </p:nvSpPr>
        <p:spPr bwMode="auto">
          <a:xfrm>
            <a:off x="3536633" y="3539808"/>
            <a:ext cx="4679950" cy="576263"/>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10" name="Oval 6"/>
          <p:cNvSpPr>
            <a:spLocks noChangeArrowheads="1"/>
          </p:cNvSpPr>
          <p:nvPr userDrawn="1"/>
        </p:nvSpPr>
        <p:spPr bwMode="auto">
          <a:xfrm>
            <a:off x="2946083" y="1871345"/>
            <a:ext cx="827088" cy="827088"/>
          </a:xfrm>
          <a:prstGeom prst="ellipse">
            <a:avLst/>
          </a:prstGeom>
          <a:gradFill rotWithShape="1">
            <a:gsLst>
              <a:gs pos="0">
                <a:srgbClr val="90A8B0"/>
              </a:gs>
              <a:gs pos="100000">
                <a:srgbClr val="6E815B">
                  <a:gamma/>
                  <a:tint val="0"/>
                  <a:invGamma/>
                </a:srgbClr>
              </a:gs>
            </a:gsLst>
            <a:path path="shape">
              <a:fillToRect l="50000" t="50000" r="50000" b="50000"/>
            </a:path>
          </a:gradFill>
          <a:ln w="57150">
            <a:solidFill>
              <a:srgbClr val="FFFFFF"/>
            </a:solidFill>
            <a:round/>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1</a:t>
            </a:r>
            <a:endPar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14343" name="Oval 7"/>
          <p:cNvSpPr/>
          <p:nvPr userDrawn="1"/>
        </p:nvSpPr>
        <p:spPr>
          <a:xfrm>
            <a:off x="2946083" y="2642870"/>
            <a:ext cx="827087" cy="827088"/>
          </a:xfrm>
          <a:prstGeom prst="ellipse">
            <a:avLst/>
          </a:prstGeom>
          <a:gradFill rotWithShape="1">
            <a:gsLst>
              <a:gs pos="0">
                <a:srgbClr val="90A8B0"/>
              </a:gs>
              <a:gs pos="100000">
                <a:srgbClr val="FFFFFF"/>
              </a:gs>
            </a:gsLst>
            <a:path path="shape">
              <a:fillToRect l="50000" t="50000" r="50000" b="50000"/>
            </a:path>
            <a:tileRect/>
          </a:gradFill>
          <a:ln w="57150" cap="flat" cmpd="sng">
            <a:solidFill>
              <a:srgbClr val="FFFFFF"/>
            </a:solidFill>
            <a:prstDash val="solid"/>
            <a:headEnd type="none" w="med" len="med"/>
            <a:tailEnd type="none" w="med" len="med"/>
          </a:ln>
        </p:spPr>
        <p:txBody>
          <a:bodyPr wrap="none" anchor="ctr"/>
          <a:lstStyle/>
          <a:p>
            <a:pPr lvl="0" algn="ctr" eaLnBrk="1" latinLnBrk="1" hangingPunct="1"/>
            <a:r>
              <a:rPr lang="en-US" altLang="ko-KR" sz="2800" i="0" dirty="0">
                <a:solidFill>
                  <a:srgbClr val="FFFFFF"/>
                </a:solidFill>
                <a:latin typeface="Arial Unicode MS" panose="020B0604020202020204" charset="-122"/>
                <a:ea typeface="Arial Unicode MS" panose="020B0604020202020204" charset="-122"/>
              </a:rPr>
              <a:t>2</a:t>
            </a:r>
            <a:endParaRPr lang="en-US" altLang="ko-KR" sz="2800" i="0" dirty="0">
              <a:solidFill>
                <a:srgbClr val="FFFFFF"/>
              </a:solidFill>
              <a:latin typeface="Arial Unicode MS" panose="020B0604020202020204" charset="-122"/>
              <a:ea typeface="Arial Unicode MS" panose="020B0604020202020204" charset="-122"/>
            </a:endParaRPr>
          </a:p>
        </p:txBody>
      </p:sp>
      <p:sp>
        <p:nvSpPr>
          <p:cNvPr id="12" name="Oval 8"/>
          <p:cNvSpPr>
            <a:spLocks noChangeArrowheads="1"/>
          </p:cNvSpPr>
          <p:nvPr userDrawn="1"/>
        </p:nvSpPr>
        <p:spPr bwMode="auto">
          <a:xfrm>
            <a:off x="2946083" y="3414395"/>
            <a:ext cx="827088" cy="827088"/>
          </a:xfrm>
          <a:prstGeom prst="ellipse">
            <a:avLst/>
          </a:prstGeom>
          <a:gradFill rotWithShape="1">
            <a:gsLst>
              <a:gs pos="0">
                <a:srgbClr val="90A8B0"/>
              </a:gs>
              <a:gs pos="100000">
                <a:srgbClr val="90A8B0">
                  <a:gamma/>
                  <a:tint val="0"/>
                  <a:invGamma/>
                </a:srgbClr>
              </a:gs>
            </a:gsLst>
            <a:path path="shape">
              <a:fillToRect l="50000" t="50000" r="50000" b="50000"/>
            </a:path>
          </a:gradFill>
          <a:ln w="57150">
            <a:solidFill>
              <a:srgbClr val="FFFFFF"/>
            </a:solidFill>
            <a:round/>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3</a:t>
            </a:r>
            <a:endPar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14345" name="Oval 9"/>
          <p:cNvSpPr/>
          <p:nvPr userDrawn="1"/>
        </p:nvSpPr>
        <p:spPr>
          <a:xfrm>
            <a:off x="2946083" y="4185920"/>
            <a:ext cx="827087" cy="827088"/>
          </a:xfrm>
          <a:prstGeom prst="ellipse">
            <a:avLst/>
          </a:prstGeom>
          <a:gradFill rotWithShape="1">
            <a:gsLst>
              <a:gs pos="0">
                <a:srgbClr val="90A8B0"/>
              </a:gs>
              <a:gs pos="100000">
                <a:srgbClr val="FFFFFF"/>
              </a:gs>
            </a:gsLst>
            <a:path path="shape">
              <a:fillToRect l="50000" t="50000" r="50000" b="50000"/>
            </a:path>
            <a:tileRect/>
          </a:gradFill>
          <a:ln w="57150" cap="flat" cmpd="sng">
            <a:solidFill>
              <a:srgbClr val="FFFFFF"/>
            </a:solidFill>
            <a:prstDash val="solid"/>
            <a:headEnd type="none" w="med" len="med"/>
            <a:tailEnd type="none" w="med" len="med"/>
          </a:ln>
        </p:spPr>
        <p:txBody>
          <a:bodyPr wrap="none" anchor="ctr"/>
          <a:lstStyle/>
          <a:p>
            <a:pPr lvl="0" algn="ctr" eaLnBrk="1" latinLnBrk="1" hangingPunct="1"/>
            <a:r>
              <a:rPr lang="en-US" altLang="ko-KR" sz="2800" i="0" dirty="0">
                <a:solidFill>
                  <a:srgbClr val="FFFFFF"/>
                </a:solidFill>
                <a:latin typeface="Arial Unicode MS" panose="020B0604020202020204" charset="-122"/>
                <a:ea typeface="Arial Unicode MS" panose="020B0604020202020204" charset="-122"/>
              </a:rPr>
              <a:t>4</a:t>
            </a:r>
            <a:endParaRPr lang="en-US" altLang="ko-KR" sz="2800" i="0" dirty="0">
              <a:solidFill>
                <a:srgbClr val="FFFFFF"/>
              </a:solidFill>
              <a:latin typeface="Arial Unicode MS" panose="020B0604020202020204" charset="-122"/>
              <a:ea typeface="Arial Unicode MS" panose="020B0604020202020204" charset="-122"/>
            </a:endParaRPr>
          </a:p>
        </p:txBody>
      </p:sp>
      <p:sp>
        <p:nvSpPr>
          <p:cNvPr id="14" name="AutoShape 3"/>
          <p:cNvSpPr>
            <a:spLocks noChangeArrowheads="1"/>
          </p:cNvSpPr>
          <p:nvPr userDrawn="1"/>
        </p:nvSpPr>
        <p:spPr bwMode="auto">
          <a:xfrm>
            <a:off x="3536633" y="5082858"/>
            <a:ext cx="4679950" cy="576263"/>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14347" name="Oval 6"/>
          <p:cNvSpPr/>
          <p:nvPr userDrawn="1"/>
        </p:nvSpPr>
        <p:spPr>
          <a:xfrm>
            <a:off x="2946083" y="4955858"/>
            <a:ext cx="827087" cy="828675"/>
          </a:xfrm>
          <a:prstGeom prst="ellipse">
            <a:avLst/>
          </a:prstGeom>
          <a:gradFill rotWithShape="1">
            <a:gsLst>
              <a:gs pos="0">
                <a:srgbClr val="90A8B0"/>
              </a:gs>
              <a:gs pos="100000">
                <a:srgbClr val="FFFFFF"/>
              </a:gs>
            </a:gsLst>
            <a:path path="shape">
              <a:fillToRect l="50000" t="50000" r="50000" b="50000"/>
            </a:path>
            <a:tileRect/>
          </a:gradFill>
          <a:ln w="57150" cap="flat" cmpd="sng">
            <a:solidFill>
              <a:srgbClr val="FFFFFF"/>
            </a:solidFill>
            <a:prstDash val="solid"/>
            <a:headEnd type="none" w="med" len="med"/>
            <a:tailEnd type="none" w="med" len="med"/>
          </a:ln>
        </p:spPr>
        <p:txBody>
          <a:bodyPr wrap="none" anchor="ctr"/>
          <a:lstStyle/>
          <a:p>
            <a:pPr lvl="0" algn="ctr" eaLnBrk="1" latinLnBrk="1" hangingPunct="1"/>
            <a:r>
              <a:rPr lang="en-US" altLang="ko-KR" sz="2800" i="0" dirty="0">
                <a:solidFill>
                  <a:srgbClr val="FFFFFF"/>
                </a:solidFill>
                <a:latin typeface="Arial Unicode MS" panose="020B0604020202020204" charset="-122"/>
                <a:ea typeface="Arial Unicode MS" panose="020B0604020202020204" charset="-122"/>
              </a:rPr>
              <a:t>5</a:t>
            </a:r>
            <a:endParaRPr lang="en-US" altLang="ko-KR" sz="2800" i="0" dirty="0">
              <a:solidFill>
                <a:srgbClr val="FFFFFF"/>
              </a:solidFill>
              <a:latin typeface="Arial Unicode MS" panose="020B0604020202020204" charset="-122"/>
              <a:ea typeface="Arial Unicode MS" panose="020B0604020202020204" charset="-122"/>
            </a:endParaRPr>
          </a:p>
        </p:txBody>
      </p:sp>
      <p:sp>
        <p:nvSpPr>
          <p:cNvPr id="36" name="文本占位符 11"/>
          <p:cNvSpPr>
            <a:spLocks noGrp="1"/>
          </p:cNvSpPr>
          <p:nvPr>
            <p:ph type="body" sz="quarter" idx="15"/>
          </p:nvPr>
        </p:nvSpPr>
        <p:spPr>
          <a:xfrm>
            <a:off x="4005335" y="2074696"/>
            <a:ext cx="3960440" cy="435193"/>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4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38" name="文本占位符 11"/>
          <p:cNvSpPr>
            <a:spLocks noGrp="1"/>
          </p:cNvSpPr>
          <p:nvPr>
            <p:ph type="body" sz="quarter" idx="16"/>
          </p:nvPr>
        </p:nvSpPr>
        <p:spPr>
          <a:xfrm>
            <a:off x="4005335" y="2840169"/>
            <a:ext cx="3960440" cy="435193"/>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4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39" name="文本占位符 11"/>
          <p:cNvSpPr>
            <a:spLocks noGrp="1"/>
          </p:cNvSpPr>
          <p:nvPr>
            <p:ph type="body" sz="quarter" idx="17"/>
          </p:nvPr>
        </p:nvSpPr>
        <p:spPr>
          <a:xfrm>
            <a:off x="4005335" y="3621394"/>
            <a:ext cx="3960440" cy="435193"/>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4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40" name="文本占位符 11"/>
          <p:cNvSpPr>
            <a:spLocks noGrp="1"/>
          </p:cNvSpPr>
          <p:nvPr>
            <p:ph type="body" sz="quarter" idx="18"/>
          </p:nvPr>
        </p:nvSpPr>
        <p:spPr>
          <a:xfrm>
            <a:off x="4005335" y="4379047"/>
            <a:ext cx="3960440" cy="435193"/>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400" b="1" dirty="0" smtClean="0">
                <a:solidFill>
                  <a:srgbClr val="00409A"/>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41" name="文本占位符 11"/>
          <p:cNvSpPr>
            <a:spLocks noGrp="1"/>
          </p:cNvSpPr>
          <p:nvPr>
            <p:ph type="body" sz="quarter" idx="19"/>
          </p:nvPr>
        </p:nvSpPr>
        <p:spPr>
          <a:xfrm>
            <a:off x="4005335" y="5148486"/>
            <a:ext cx="3960440" cy="435193"/>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4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目录">
    <p:spTree>
      <p:nvGrpSpPr>
        <p:cNvPr id="1" name=""/>
        <p:cNvGrpSpPr/>
        <p:nvPr/>
      </p:nvGrpSpPr>
      <p:grpSpPr>
        <a:xfrm>
          <a:off x="0" y="0"/>
          <a:ext cx="0" cy="0"/>
          <a:chOff x="0" y="0"/>
          <a:chExt cx="0" cy="0"/>
        </a:xfrm>
      </p:grpSpPr>
      <p:pic>
        <p:nvPicPr>
          <p:cNvPr id="30" name="Picture 2" descr="C:\Users\zhengshisi\Desktop\Baolong Logo.png"/>
          <p:cNvPicPr>
            <a:picLocks noChangeAspect="1" noChangeArrowheads="1"/>
          </p:cNvPicPr>
          <p:nvPr userDrawn="1"/>
        </p:nvPicPr>
        <p:blipFill>
          <a:blip r:embed="rId2"/>
          <a:srcRect/>
          <a:stretch>
            <a:fillRect/>
          </a:stretch>
        </p:blipFill>
        <p:spPr bwMode="auto">
          <a:xfrm>
            <a:off x="10987405" y="210820"/>
            <a:ext cx="1158240" cy="3397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userDrawn="1"/>
        </p:nvSpPr>
        <p:spPr>
          <a:xfrm>
            <a:off x="4668520" y="550545"/>
            <a:ext cx="2651760" cy="706755"/>
          </a:xfrm>
          <a:prstGeom prst="rect">
            <a:avLst/>
          </a:prstGeom>
          <a:noFill/>
        </p:spPr>
        <p:txBody>
          <a:bodyPr wrap="square" rtlCol="0">
            <a:spAutoFit/>
          </a:bodyPr>
          <a:lstStyle/>
          <a:p>
            <a:r>
              <a:rPr lang="zh-CN" altLang="zh-CN" sz="4000" b="1">
                <a:solidFill>
                  <a:schemeClr val="tx2"/>
                </a:solidFill>
                <a:latin typeface="微软雅黑" panose="020B0503020204020204" charset="-122"/>
                <a:ea typeface="微软雅黑" panose="020B0503020204020204" charset="-122"/>
                <a:cs typeface="微软雅黑" panose="020B0503020204020204" charset="-122"/>
              </a:rPr>
              <a:t>目      录</a:t>
            </a:r>
            <a:endParaRPr lang="zh-CN" altLang="zh-CN" sz="4000" b="1">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2" name="AutoShape 5"/>
          <p:cNvSpPr>
            <a:spLocks noChangeArrowheads="1"/>
          </p:cNvSpPr>
          <p:nvPr userDrawn="1"/>
        </p:nvSpPr>
        <p:spPr bwMode="auto">
          <a:xfrm>
            <a:off x="3536633" y="2010093"/>
            <a:ext cx="4679950" cy="576263"/>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7" name="AutoShape 2"/>
          <p:cNvSpPr>
            <a:spLocks noChangeArrowheads="1"/>
          </p:cNvSpPr>
          <p:nvPr userDrawn="1"/>
        </p:nvSpPr>
        <p:spPr bwMode="auto">
          <a:xfrm>
            <a:off x="3536633" y="4324668"/>
            <a:ext cx="4679950" cy="576263"/>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8" name="AutoShape 4"/>
          <p:cNvSpPr>
            <a:spLocks noChangeArrowheads="1"/>
          </p:cNvSpPr>
          <p:nvPr userDrawn="1"/>
        </p:nvSpPr>
        <p:spPr bwMode="auto">
          <a:xfrm>
            <a:off x="3536633" y="2781618"/>
            <a:ext cx="4679950" cy="576263"/>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9" name="AutoShape 5"/>
          <p:cNvSpPr>
            <a:spLocks noChangeArrowheads="1"/>
          </p:cNvSpPr>
          <p:nvPr userDrawn="1"/>
        </p:nvSpPr>
        <p:spPr bwMode="auto">
          <a:xfrm>
            <a:off x="3536633" y="3553143"/>
            <a:ext cx="4679950" cy="576263"/>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10" name="Oval 6"/>
          <p:cNvSpPr>
            <a:spLocks noChangeArrowheads="1"/>
          </p:cNvSpPr>
          <p:nvPr userDrawn="1"/>
        </p:nvSpPr>
        <p:spPr bwMode="auto">
          <a:xfrm>
            <a:off x="2946083" y="1884680"/>
            <a:ext cx="827088" cy="827088"/>
          </a:xfrm>
          <a:prstGeom prst="ellipse">
            <a:avLst/>
          </a:prstGeom>
          <a:gradFill rotWithShape="1">
            <a:gsLst>
              <a:gs pos="0">
                <a:srgbClr val="90A8B0"/>
              </a:gs>
              <a:gs pos="100000">
                <a:srgbClr val="6E815B">
                  <a:gamma/>
                  <a:tint val="0"/>
                  <a:invGamma/>
                </a:srgbClr>
              </a:gs>
            </a:gsLst>
            <a:path path="shape">
              <a:fillToRect l="50000" t="50000" r="50000" b="50000"/>
            </a:path>
          </a:gradFill>
          <a:ln w="57150">
            <a:solidFill>
              <a:srgbClr val="FFFFFF"/>
            </a:solidFill>
            <a:round/>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1</a:t>
            </a:r>
            <a:endPar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14343" name="Oval 7"/>
          <p:cNvSpPr/>
          <p:nvPr userDrawn="1"/>
        </p:nvSpPr>
        <p:spPr>
          <a:xfrm>
            <a:off x="2946083" y="2656205"/>
            <a:ext cx="827087" cy="827088"/>
          </a:xfrm>
          <a:prstGeom prst="ellipse">
            <a:avLst/>
          </a:prstGeom>
          <a:gradFill rotWithShape="1">
            <a:gsLst>
              <a:gs pos="0">
                <a:srgbClr val="90A8B0"/>
              </a:gs>
              <a:gs pos="100000">
                <a:srgbClr val="FFFFFF"/>
              </a:gs>
            </a:gsLst>
            <a:path path="shape">
              <a:fillToRect l="50000" t="50000" r="50000" b="50000"/>
            </a:path>
            <a:tileRect/>
          </a:gradFill>
          <a:ln w="57150" cap="flat" cmpd="sng">
            <a:solidFill>
              <a:srgbClr val="FFFFFF"/>
            </a:solidFill>
            <a:prstDash val="solid"/>
            <a:headEnd type="none" w="med" len="med"/>
            <a:tailEnd type="none" w="med" len="med"/>
          </a:ln>
        </p:spPr>
        <p:txBody>
          <a:bodyPr wrap="none" anchor="ctr"/>
          <a:lstStyle/>
          <a:p>
            <a:pPr lvl="0" algn="ctr" eaLnBrk="1" latinLnBrk="1" hangingPunct="1"/>
            <a:r>
              <a:rPr lang="en-US" altLang="ko-KR" sz="2800" i="0" dirty="0">
                <a:solidFill>
                  <a:srgbClr val="FFFFFF"/>
                </a:solidFill>
                <a:latin typeface="Arial Unicode MS" panose="020B0604020202020204" charset="-122"/>
                <a:ea typeface="Arial Unicode MS" panose="020B0604020202020204" charset="-122"/>
              </a:rPr>
              <a:t>2</a:t>
            </a:r>
            <a:endParaRPr lang="en-US" altLang="ko-KR" sz="2800" i="0" dirty="0">
              <a:solidFill>
                <a:srgbClr val="FFFFFF"/>
              </a:solidFill>
              <a:latin typeface="Arial Unicode MS" panose="020B0604020202020204" charset="-122"/>
              <a:ea typeface="Arial Unicode MS" panose="020B0604020202020204" charset="-122"/>
            </a:endParaRPr>
          </a:p>
        </p:txBody>
      </p:sp>
      <p:sp>
        <p:nvSpPr>
          <p:cNvPr id="12" name="Oval 8"/>
          <p:cNvSpPr>
            <a:spLocks noChangeArrowheads="1"/>
          </p:cNvSpPr>
          <p:nvPr userDrawn="1"/>
        </p:nvSpPr>
        <p:spPr bwMode="auto">
          <a:xfrm>
            <a:off x="2946083" y="3427730"/>
            <a:ext cx="827088" cy="827088"/>
          </a:xfrm>
          <a:prstGeom prst="ellipse">
            <a:avLst/>
          </a:prstGeom>
          <a:gradFill rotWithShape="1">
            <a:gsLst>
              <a:gs pos="0">
                <a:srgbClr val="90A8B0"/>
              </a:gs>
              <a:gs pos="100000">
                <a:srgbClr val="90A8B0">
                  <a:gamma/>
                  <a:tint val="0"/>
                  <a:invGamma/>
                </a:srgbClr>
              </a:gs>
            </a:gsLst>
            <a:path path="shape">
              <a:fillToRect l="50000" t="50000" r="50000" b="50000"/>
            </a:path>
          </a:gradFill>
          <a:ln w="57150">
            <a:solidFill>
              <a:srgbClr val="FFFFFF"/>
            </a:solidFill>
            <a:round/>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3</a:t>
            </a:r>
            <a:endPar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14345" name="Oval 9"/>
          <p:cNvSpPr/>
          <p:nvPr userDrawn="1"/>
        </p:nvSpPr>
        <p:spPr>
          <a:xfrm>
            <a:off x="2946083" y="4199255"/>
            <a:ext cx="827087" cy="827088"/>
          </a:xfrm>
          <a:prstGeom prst="ellipse">
            <a:avLst/>
          </a:prstGeom>
          <a:gradFill rotWithShape="1">
            <a:gsLst>
              <a:gs pos="0">
                <a:srgbClr val="90A8B0"/>
              </a:gs>
              <a:gs pos="100000">
                <a:srgbClr val="FFFFFF"/>
              </a:gs>
            </a:gsLst>
            <a:path path="shape">
              <a:fillToRect l="50000" t="50000" r="50000" b="50000"/>
            </a:path>
            <a:tileRect/>
          </a:gradFill>
          <a:ln w="57150" cap="flat" cmpd="sng">
            <a:solidFill>
              <a:srgbClr val="FFFFFF"/>
            </a:solidFill>
            <a:prstDash val="solid"/>
            <a:headEnd type="none" w="med" len="med"/>
            <a:tailEnd type="none" w="med" len="med"/>
          </a:ln>
        </p:spPr>
        <p:txBody>
          <a:bodyPr wrap="none" anchor="ctr"/>
          <a:lstStyle/>
          <a:p>
            <a:pPr lvl="0" algn="ctr" eaLnBrk="1" latinLnBrk="1" hangingPunct="1"/>
            <a:r>
              <a:rPr lang="en-US" altLang="ko-KR" sz="2800" i="0" dirty="0">
                <a:solidFill>
                  <a:srgbClr val="FFFFFF"/>
                </a:solidFill>
                <a:latin typeface="Arial Unicode MS" panose="020B0604020202020204" charset="-122"/>
                <a:ea typeface="Arial Unicode MS" panose="020B0604020202020204" charset="-122"/>
              </a:rPr>
              <a:t>4</a:t>
            </a:r>
            <a:endParaRPr lang="en-US" altLang="ko-KR" sz="2800" i="0" dirty="0">
              <a:solidFill>
                <a:srgbClr val="FFFFFF"/>
              </a:solidFill>
              <a:latin typeface="Arial Unicode MS" panose="020B0604020202020204" charset="-122"/>
              <a:ea typeface="Arial Unicode MS" panose="020B0604020202020204" charset="-122"/>
            </a:endParaRPr>
          </a:p>
        </p:txBody>
      </p:sp>
      <p:sp>
        <p:nvSpPr>
          <p:cNvPr id="14" name="AutoShape 3"/>
          <p:cNvSpPr>
            <a:spLocks noChangeArrowheads="1"/>
          </p:cNvSpPr>
          <p:nvPr userDrawn="1"/>
        </p:nvSpPr>
        <p:spPr bwMode="auto">
          <a:xfrm>
            <a:off x="3536633" y="5096193"/>
            <a:ext cx="4679950" cy="576263"/>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14347" name="Oval 6"/>
          <p:cNvSpPr/>
          <p:nvPr userDrawn="1"/>
        </p:nvSpPr>
        <p:spPr>
          <a:xfrm>
            <a:off x="2932748" y="4969193"/>
            <a:ext cx="827087" cy="828675"/>
          </a:xfrm>
          <a:prstGeom prst="ellipse">
            <a:avLst/>
          </a:prstGeom>
          <a:gradFill rotWithShape="1">
            <a:gsLst>
              <a:gs pos="0">
                <a:srgbClr val="90A8B0"/>
              </a:gs>
              <a:gs pos="100000">
                <a:srgbClr val="FFFFFF"/>
              </a:gs>
            </a:gsLst>
            <a:path path="shape">
              <a:fillToRect l="50000" t="50000" r="50000" b="50000"/>
            </a:path>
            <a:tileRect/>
          </a:gradFill>
          <a:ln w="57150" cap="flat" cmpd="sng">
            <a:solidFill>
              <a:srgbClr val="FFFFFF"/>
            </a:solidFill>
            <a:prstDash val="solid"/>
            <a:headEnd type="none" w="med" len="med"/>
            <a:tailEnd type="none" w="med" len="med"/>
          </a:ln>
        </p:spPr>
        <p:txBody>
          <a:bodyPr wrap="none" anchor="ctr"/>
          <a:lstStyle/>
          <a:p>
            <a:pPr lvl="0" algn="ctr" eaLnBrk="1" latinLnBrk="1" hangingPunct="1"/>
            <a:r>
              <a:rPr lang="en-US" altLang="ko-KR" sz="2800" i="0" dirty="0">
                <a:solidFill>
                  <a:srgbClr val="FFFFFF"/>
                </a:solidFill>
                <a:latin typeface="Arial Unicode MS" panose="020B0604020202020204" charset="-122"/>
                <a:ea typeface="Arial Unicode MS" panose="020B0604020202020204" charset="-122"/>
              </a:rPr>
              <a:t>5</a:t>
            </a:r>
            <a:endParaRPr lang="en-US" altLang="ko-KR" sz="2800" i="0" dirty="0">
              <a:solidFill>
                <a:srgbClr val="FFFFFF"/>
              </a:solidFill>
              <a:latin typeface="Arial Unicode MS" panose="020B0604020202020204" charset="-122"/>
              <a:ea typeface="Arial Unicode MS" panose="020B0604020202020204" charset="-122"/>
            </a:endParaRPr>
          </a:p>
        </p:txBody>
      </p:sp>
      <p:sp>
        <p:nvSpPr>
          <p:cNvPr id="36" name="文本占位符 11"/>
          <p:cNvSpPr>
            <a:spLocks noGrp="1"/>
          </p:cNvSpPr>
          <p:nvPr>
            <p:ph type="body" sz="quarter" idx="15"/>
          </p:nvPr>
        </p:nvSpPr>
        <p:spPr>
          <a:xfrm>
            <a:off x="4013590" y="2093746"/>
            <a:ext cx="3960440" cy="435193"/>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4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38" name="文本占位符 11"/>
          <p:cNvSpPr>
            <a:spLocks noGrp="1"/>
          </p:cNvSpPr>
          <p:nvPr>
            <p:ph type="body" sz="quarter" idx="16"/>
          </p:nvPr>
        </p:nvSpPr>
        <p:spPr>
          <a:xfrm>
            <a:off x="4013590" y="2859219"/>
            <a:ext cx="3960440" cy="435193"/>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4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39" name="文本占位符 11"/>
          <p:cNvSpPr>
            <a:spLocks noGrp="1"/>
          </p:cNvSpPr>
          <p:nvPr>
            <p:ph type="body" sz="quarter" idx="17"/>
          </p:nvPr>
        </p:nvSpPr>
        <p:spPr>
          <a:xfrm>
            <a:off x="4013590" y="3640444"/>
            <a:ext cx="3960440" cy="435193"/>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4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40" name="文本占位符 11"/>
          <p:cNvSpPr>
            <a:spLocks noGrp="1"/>
          </p:cNvSpPr>
          <p:nvPr>
            <p:ph type="body" sz="quarter" idx="18"/>
          </p:nvPr>
        </p:nvSpPr>
        <p:spPr>
          <a:xfrm>
            <a:off x="4013590" y="4398097"/>
            <a:ext cx="3960440" cy="435193"/>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400" b="1" dirty="0" smtClean="0">
                <a:solidFill>
                  <a:srgbClr val="00409A"/>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41" name="文本占位符 11"/>
          <p:cNvSpPr>
            <a:spLocks noGrp="1"/>
          </p:cNvSpPr>
          <p:nvPr>
            <p:ph type="body" sz="quarter" idx="19"/>
          </p:nvPr>
        </p:nvSpPr>
        <p:spPr>
          <a:xfrm>
            <a:off x="4013590" y="5167536"/>
            <a:ext cx="3960440" cy="435193"/>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4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目录">
    <p:spTree>
      <p:nvGrpSpPr>
        <p:cNvPr id="1" name=""/>
        <p:cNvGrpSpPr/>
        <p:nvPr/>
      </p:nvGrpSpPr>
      <p:grpSpPr>
        <a:xfrm>
          <a:off x="0" y="0"/>
          <a:ext cx="0" cy="0"/>
          <a:chOff x="0" y="0"/>
          <a:chExt cx="0" cy="0"/>
        </a:xfrm>
      </p:grpSpPr>
      <p:pic>
        <p:nvPicPr>
          <p:cNvPr id="30" name="Picture 2" descr="C:\Users\zhengshisi\Desktop\Baolong Logo.png"/>
          <p:cNvPicPr>
            <a:picLocks noChangeAspect="1" noChangeArrowheads="1"/>
          </p:cNvPicPr>
          <p:nvPr userDrawn="1"/>
        </p:nvPicPr>
        <p:blipFill>
          <a:blip r:embed="rId2"/>
          <a:srcRect/>
          <a:stretch>
            <a:fillRect/>
          </a:stretch>
        </p:blipFill>
        <p:spPr bwMode="auto">
          <a:xfrm>
            <a:off x="10987405" y="210820"/>
            <a:ext cx="1158240" cy="3397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userDrawn="1"/>
        </p:nvSpPr>
        <p:spPr>
          <a:xfrm>
            <a:off x="4668520" y="550545"/>
            <a:ext cx="2651760" cy="706755"/>
          </a:xfrm>
          <a:prstGeom prst="rect">
            <a:avLst/>
          </a:prstGeom>
          <a:noFill/>
        </p:spPr>
        <p:txBody>
          <a:bodyPr wrap="square" rtlCol="0">
            <a:spAutoFit/>
          </a:bodyPr>
          <a:lstStyle/>
          <a:p>
            <a:r>
              <a:rPr lang="zh-CN" altLang="zh-CN" sz="4000" b="1">
                <a:solidFill>
                  <a:srgbClr val="FF0000"/>
                </a:solidFill>
                <a:latin typeface="微软雅黑" panose="020B0503020204020204" charset="-122"/>
                <a:ea typeface="微软雅黑" panose="020B0503020204020204" charset="-122"/>
                <a:cs typeface="微软雅黑" panose="020B0503020204020204" charset="-122"/>
              </a:rPr>
              <a:t>目      录</a:t>
            </a:r>
            <a:endParaRPr lang="zh-CN" altLang="zh-CN" sz="4000" b="1">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2" name="AutoShape 5"/>
          <p:cNvSpPr>
            <a:spLocks noChangeArrowheads="1"/>
          </p:cNvSpPr>
          <p:nvPr userDrawn="1"/>
        </p:nvSpPr>
        <p:spPr bwMode="auto">
          <a:xfrm>
            <a:off x="3549968" y="1996758"/>
            <a:ext cx="4679950" cy="576263"/>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7" name="AutoShape 2"/>
          <p:cNvSpPr>
            <a:spLocks noChangeArrowheads="1"/>
          </p:cNvSpPr>
          <p:nvPr userDrawn="1"/>
        </p:nvSpPr>
        <p:spPr bwMode="auto">
          <a:xfrm>
            <a:off x="3549968" y="4311333"/>
            <a:ext cx="4679950" cy="576263"/>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8" name="AutoShape 4"/>
          <p:cNvSpPr>
            <a:spLocks noChangeArrowheads="1"/>
          </p:cNvSpPr>
          <p:nvPr userDrawn="1"/>
        </p:nvSpPr>
        <p:spPr bwMode="auto">
          <a:xfrm>
            <a:off x="3549968" y="2768283"/>
            <a:ext cx="4679950" cy="576263"/>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9" name="AutoShape 5"/>
          <p:cNvSpPr>
            <a:spLocks noChangeArrowheads="1"/>
          </p:cNvSpPr>
          <p:nvPr userDrawn="1"/>
        </p:nvSpPr>
        <p:spPr bwMode="auto">
          <a:xfrm>
            <a:off x="3549968" y="3539808"/>
            <a:ext cx="4679950" cy="576263"/>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10" name="Oval 6"/>
          <p:cNvSpPr>
            <a:spLocks noChangeArrowheads="1"/>
          </p:cNvSpPr>
          <p:nvPr userDrawn="1"/>
        </p:nvSpPr>
        <p:spPr bwMode="auto">
          <a:xfrm>
            <a:off x="2959418" y="1871345"/>
            <a:ext cx="827088" cy="827088"/>
          </a:xfrm>
          <a:prstGeom prst="ellipse">
            <a:avLst/>
          </a:prstGeom>
          <a:gradFill rotWithShape="1">
            <a:gsLst>
              <a:gs pos="0">
                <a:srgbClr val="90A8B0"/>
              </a:gs>
              <a:gs pos="100000">
                <a:srgbClr val="6E815B">
                  <a:gamma/>
                  <a:tint val="0"/>
                  <a:invGamma/>
                </a:srgbClr>
              </a:gs>
            </a:gsLst>
            <a:path path="shape">
              <a:fillToRect l="50000" t="50000" r="50000" b="50000"/>
            </a:path>
          </a:gradFill>
          <a:ln w="57150">
            <a:solidFill>
              <a:srgbClr val="FFFFFF"/>
            </a:solidFill>
            <a:round/>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1</a:t>
            </a:r>
            <a:endPar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15367" name="Oval 7"/>
          <p:cNvSpPr/>
          <p:nvPr userDrawn="1"/>
        </p:nvSpPr>
        <p:spPr>
          <a:xfrm>
            <a:off x="2959418" y="2642870"/>
            <a:ext cx="827087" cy="827088"/>
          </a:xfrm>
          <a:prstGeom prst="ellipse">
            <a:avLst/>
          </a:prstGeom>
          <a:gradFill rotWithShape="1">
            <a:gsLst>
              <a:gs pos="0">
                <a:srgbClr val="90A8B0"/>
              </a:gs>
              <a:gs pos="100000">
                <a:srgbClr val="FFFFFF"/>
              </a:gs>
            </a:gsLst>
            <a:path path="shape">
              <a:fillToRect l="50000" t="50000" r="50000" b="50000"/>
            </a:path>
            <a:tileRect/>
          </a:gradFill>
          <a:ln w="57150" cap="flat" cmpd="sng">
            <a:solidFill>
              <a:srgbClr val="FFFFFF"/>
            </a:solidFill>
            <a:prstDash val="solid"/>
            <a:headEnd type="none" w="med" len="med"/>
            <a:tailEnd type="none" w="med" len="med"/>
          </a:ln>
        </p:spPr>
        <p:txBody>
          <a:bodyPr wrap="none" anchor="ctr"/>
          <a:lstStyle/>
          <a:p>
            <a:pPr lvl="0" algn="ctr" eaLnBrk="1" latinLnBrk="1" hangingPunct="1"/>
            <a:r>
              <a:rPr lang="en-US" altLang="ko-KR" sz="2800" i="0" dirty="0">
                <a:solidFill>
                  <a:srgbClr val="FFFFFF"/>
                </a:solidFill>
                <a:latin typeface="Arial Unicode MS" panose="020B0604020202020204" charset="-122"/>
                <a:ea typeface="Arial Unicode MS" panose="020B0604020202020204" charset="-122"/>
              </a:rPr>
              <a:t>2</a:t>
            </a:r>
            <a:endParaRPr lang="en-US" altLang="ko-KR" sz="2800" i="0" dirty="0">
              <a:solidFill>
                <a:srgbClr val="FFFFFF"/>
              </a:solidFill>
              <a:latin typeface="Arial Unicode MS" panose="020B0604020202020204" charset="-122"/>
              <a:ea typeface="Arial Unicode MS" panose="020B0604020202020204" charset="-122"/>
            </a:endParaRPr>
          </a:p>
        </p:txBody>
      </p:sp>
      <p:sp>
        <p:nvSpPr>
          <p:cNvPr id="12" name="Oval 8"/>
          <p:cNvSpPr>
            <a:spLocks noChangeArrowheads="1"/>
          </p:cNvSpPr>
          <p:nvPr userDrawn="1"/>
        </p:nvSpPr>
        <p:spPr bwMode="auto">
          <a:xfrm>
            <a:off x="2959418" y="3414395"/>
            <a:ext cx="827088" cy="827088"/>
          </a:xfrm>
          <a:prstGeom prst="ellipse">
            <a:avLst/>
          </a:prstGeom>
          <a:gradFill rotWithShape="1">
            <a:gsLst>
              <a:gs pos="0">
                <a:srgbClr val="90A8B0"/>
              </a:gs>
              <a:gs pos="100000">
                <a:srgbClr val="90A8B0">
                  <a:gamma/>
                  <a:tint val="0"/>
                  <a:invGamma/>
                </a:srgbClr>
              </a:gs>
            </a:gsLst>
            <a:path path="shape">
              <a:fillToRect l="50000" t="50000" r="50000" b="50000"/>
            </a:path>
          </a:gradFill>
          <a:ln w="57150">
            <a:solidFill>
              <a:srgbClr val="FFFFFF"/>
            </a:solidFill>
            <a:round/>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3</a:t>
            </a:r>
            <a:endPar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15369" name="Oval 9"/>
          <p:cNvSpPr/>
          <p:nvPr userDrawn="1"/>
        </p:nvSpPr>
        <p:spPr>
          <a:xfrm>
            <a:off x="2959418" y="4185920"/>
            <a:ext cx="827087" cy="827088"/>
          </a:xfrm>
          <a:prstGeom prst="ellipse">
            <a:avLst/>
          </a:prstGeom>
          <a:gradFill rotWithShape="1">
            <a:gsLst>
              <a:gs pos="0">
                <a:srgbClr val="90A8B0"/>
              </a:gs>
              <a:gs pos="100000">
                <a:srgbClr val="FFFFFF"/>
              </a:gs>
            </a:gsLst>
            <a:path path="shape">
              <a:fillToRect l="50000" t="50000" r="50000" b="50000"/>
            </a:path>
            <a:tileRect/>
          </a:gradFill>
          <a:ln w="57150" cap="flat" cmpd="sng">
            <a:solidFill>
              <a:srgbClr val="FFFFFF"/>
            </a:solidFill>
            <a:prstDash val="solid"/>
            <a:headEnd type="none" w="med" len="med"/>
            <a:tailEnd type="none" w="med" len="med"/>
          </a:ln>
        </p:spPr>
        <p:txBody>
          <a:bodyPr wrap="none" anchor="ctr"/>
          <a:lstStyle/>
          <a:p>
            <a:pPr lvl="0" algn="ctr" eaLnBrk="1" latinLnBrk="1" hangingPunct="1"/>
            <a:r>
              <a:rPr lang="en-US" altLang="ko-KR" sz="2800" i="0" dirty="0">
                <a:solidFill>
                  <a:srgbClr val="FFFFFF"/>
                </a:solidFill>
                <a:latin typeface="Arial Unicode MS" panose="020B0604020202020204" charset="-122"/>
                <a:ea typeface="Arial Unicode MS" panose="020B0604020202020204" charset="-122"/>
              </a:rPr>
              <a:t>4</a:t>
            </a:r>
            <a:endParaRPr lang="en-US" altLang="ko-KR" sz="2800" i="0" dirty="0">
              <a:solidFill>
                <a:srgbClr val="FFFFFF"/>
              </a:solidFill>
              <a:latin typeface="Arial Unicode MS" panose="020B0604020202020204" charset="-122"/>
              <a:ea typeface="Arial Unicode MS" panose="020B0604020202020204" charset="-122"/>
            </a:endParaRPr>
          </a:p>
        </p:txBody>
      </p:sp>
      <p:sp>
        <p:nvSpPr>
          <p:cNvPr id="14" name="AutoShape 3"/>
          <p:cNvSpPr>
            <a:spLocks noChangeArrowheads="1"/>
          </p:cNvSpPr>
          <p:nvPr userDrawn="1"/>
        </p:nvSpPr>
        <p:spPr bwMode="auto">
          <a:xfrm>
            <a:off x="3549968" y="5082858"/>
            <a:ext cx="4679950" cy="576263"/>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15371" name="Oval 6"/>
          <p:cNvSpPr/>
          <p:nvPr userDrawn="1"/>
        </p:nvSpPr>
        <p:spPr>
          <a:xfrm>
            <a:off x="2959418" y="4955858"/>
            <a:ext cx="827087" cy="828675"/>
          </a:xfrm>
          <a:prstGeom prst="ellipse">
            <a:avLst/>
          </a:prstGeom>
          <a:gradFill rotWithShape="1">
            <a:gsLst>
              <a:gs pos="0">
                <a:srgbClr val="90A8B0"/>
              </a:gs>
              <a:gs pos="100000">
                <a:srgbClr val="FFFFFF"/>
              </a:gs>
            </a:gsLst>
            <a:path path="shape">
              <a:fillToRect l="50000" t="50000" r="50000" b="50000"/>
            </a:path>
            <a:tileRect/>
          </a:gradFill>
          <a:ln w="57150" cap="flat" cmpd="sng">
            <a:solidFill>
              <a:srgbClr val="FFFFFF"/>
            </a:solidFill>
            <a:prstDash val="solid"/>
            <a:headEnd type="none" w="med" len="med"/>
            <a:tailEnd type="none" w="med" len="med"/>
          </a:ln>
        </p:spPr>
        <p:txBody>
          <a:bodyPr wrap="none" anchor="ctr"/>
          <a:lstStyle/>
          <a:p>
            <a:pPr lvl="0" algn="ctr" eaLnBrk="1" latinLnBrk="1" hangingPunct="1"/>
            <a:r>
              <a:rPr lang="en-US" altLang="ko-KR" sz="2800" i="0" dirty="0">
                <a:solidFill>
                  <a:srgbClr val="FFFFFF"/>
                </a:solidFill>
                <a:latin typeface="Arial Unicode MS" panose="020B0604020202020204" charset="-122"/>
                <a:ea typeface="Arial Unicode MS" panose="020B0604020202020204" charset="-122"/>
              </a:rPr>
              <a:t>5</a:t>
            </a:r>
            <a:endParaRPr lang="en-US" altLang="ko-KR" sz="2800" i="0" dirty="0">
              <a:solidFill>
                <a:srgbClr val="FFFFFF"/>
              </a:solidFill>
              <a:latin typeface="Arial Unicode MS" panose="020B0604020202020204" charset="-122"/>
              <a:ea typeface="Arial Unicode MS" panose="020B0604020202020204" charset="-122"/>
            </a:endParaRPr>
          </a:p>
        </p:txBody>
      </p:sp>
      <p:sp>
        <p:nvSpPr>
          <p:cNvPr id="36" name="文本占位符 11"/>
          <p:cNvSpPr>
            <a:spLocks noGrp="1"/>
          </p:cNvSpPr>
          <p:nvPr>
            <p:ph type="body" sz="quarter" idx="15"/>
          </p:nvPr>
        </p:nvSpPr>
        <p:spPr>
          <a:xfrm>
            <a:off x="4018670" y="2074696"/>
            <a:ext cx="3960440" cy="435193"/>
          </a:xfrm>
          <a:noFill/>
          <a:ln w="9525">
            <a:noFill/>
            <a:miter lim="800000"/>
          </a:ln>
        </p:spPr>
        <p:txBody>
          <a:bodyPr anchor="ctr"/>
          <a:lstStyle>
            <a:lvl1pPr marL="342900" marR="0" indent="-342900" algn="ctr"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4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38" name="文本占位符 11"/>
          <p:cNvSpPr>
            <a:spLocks noGrp="1"/>
          </p:cNvSpPr>
          <p:nvPr>
            <p:ph type="body" sz="quarter" idx="16"/>
          </p:nvPr>
        </p:nvSpPr>
        <p:spPr>
          <a:xfrm>
            <a:off x="4018670" y="2840169"/>
            <a:ext cx="3960440" cy="435193"/>
          </a:xfrm>
          <a:noFill/>
          <a:ln w="9525">
            <a:noFill/>
            <a:miter lim="800000"/>
          </a:ln>
        </p:spPr>
        <p:txBody>
          <a:bodyPr anchor="ctr"/>
          <a:lstStyle>
            <a:lvl1pPr marL="342900" marR="0" indent="-342900" algn="ctr"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4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39" name="文本占位符 11"/>
          <p:cNvSpPr>
            <a:spLocks noGrp="1"/>
          </p:cNvSpPr>
          <p:nvPr>
            <p:ph type="body" sz="quarter" idx="17"/>
          </p:nvPr>
        </p:nvSpPr>
        <p:spPr>
          <a:xfrm>
            <a:off x="4018670" y="3609608"/>
            <a:ext cx="3960440" cy="435193"/>
          </a:xfrm>
          <a:noFill/>
          <a:ln w="9525">
            <a:noFill/>
            <a:miter lim="800000"/>
          </a:ln>
        </p:spPr>
        <p:txBody>
          <a:bodyPr anchor="ctr"/>
          <a:lstStyle>
            <a:lvl1pPr marL="342900" marR="0" indent="-342900" algn="ctr"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4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40" name="文本占位符 11"/>
          <p:cNvSpPr>
            <a:spLocks noGrp="1"/>
          </p:cNvSpPr>
          <p:nvPr>
            <p:ph type="body" sz="quarter" idx="18"/>
          </p:nvPr>
        </p:nvSpPr>
        <p:spPr>
          <a:xfrm>
            <a:off x="4018670" y="4365600"/>
            <a:ext cx="3960440" cy="435193"/>
          </a:xfrm>
          <a:noFill/>
          <a:ln w="9525">
            <a:noFill/>
            <a:miter lim="800000"/>
          </a:ln>
        </p:spPr>
        <p:txBody>
          <a:bodyPr anchor="ctr"/>
          <a:lstStyle>
            <a:lvl1pPr marL="342900" marR="0" indent="-342900" algn="ctr"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4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41" name="文本占位符 11"/>
          <p:cNvSpPr>
            <a:spLocks noGrp="1"/>
          </p:cNvSpPr>
          <p:nvPr>
            <p:ph type="body" sz="quarter" idx="19"/>
          </p:nvPr>
        </p:nvSpPr>
        <p:spPr>
          <a:xfrm>
            <a:off x="4018670" y="5148486"/>
            <a:ext cx="3960440" cy="435193"/>
          </a:xfrm>
          <a:noFill/>
          <a:ln w="9525">
            <a:noFill/>
            <a:miter lim="800000"/>
          </a:ln>
        </p:spPr>
        <p:txBody>
          <a:bodyPr anchor="ctr"/>
          <a:lstStyle>
            <a:lvl1pPr marL="342900" marR="0" indent="-342900" algn="ctr"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400" b="1" dirty="0" smtClean="0">
                <a:solidFill>
                  <a:srgbClr val="00409A"/>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cxnSp>
        <p:nvCxnSpPr>
          <p:cNvPr id="7" name="直接连接符 6"/>
          <p:cNvCxnSpPr/>
          <p:nvPr/>
        </p:nvCxnSpPr>
        <p:spPr>
          <a:xfrm flipH="1">
            <a:off x="4109811" y="3186558"/>
            <a:ext cx="8082189"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4097111" y="2382361"/>
            <a:ext cx="7904390" cy="701731"/>
          </a:xfrm>
        </p:spPr>
        <p:txBody>
          <a:bodyPr wrap="square" anchor="b">
            <a:normAutofit/>
          </a:bodyPr>
          <a:lstStyle>
            <a:lvl1pPr>
              <a:defRPr sz="4000">
                <a:solidFill>
                  <a:schemeClr val="tx1">
                    <a:lumMod val="65000"/>
                    <a:lumOff val="35000"/>
                  </a:schemeClr>
                </a:solidFill>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4097110" y="3315284"/>
            <a:ext cx="7904390" cy="286232"/>
          </a:xfrm>
        </p:spPr>
        <p:txBody>
          <a:bodyPr>
            <a:normAutofit/>
          </a:bodyPr>
          <a:lstStyle>
            <a:lvl1pPr marL="0" indent="0">
              <a:buNone/>
              <a:defRPr sz="1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10" name="文本占位符 9"/>
          <p:cNvSpPr>
            <a:spLocks noGrp="1"/>
          </p:cNvSpPr>
          <p:nvPr>
            <p:ph type="body" sz="quarter" idx="13" hasCustomPrompt="1"/>
          </p:nvPr>
        </p:nvSpPr>
        <p:spPr>
          <a:xfrm>
            <a:off x="1772124" y="2265015"/>
            <a:ext cx="2337687" cy="1843087"/>
          </a:xfrm>
          <a:noFill/>
        </p:spPr>
        <p:txBody>
          <a:bodyPr wrap="square" lIns="90000" tIns="46800" rIns="90000" bIns="46800" rtlCol="0" anchor="ctr" anchorCtr="0">
            <a:normAutofit/>
          </a:bodyPr>
          <a:lstStyle>
            <a:lvl1pPr marL="0" indent="0" algn="ctr">
              <a:buNone/>
              <a:defRPr lang="zh-CN" altLang="en-US" sz="11500" b="1" dirty="0">
                <a:solidFill>
                  <a:schemeClr val="tx2"/>
                </a:solidFill>
              </a:defRPr>
            </a:lvl1pPr>
          </a:lstStyle>
          <a:p>
            <a:pPr marL="0" lvl="0" algn="r"/>
            <a:r>
              <a:rPr lang="en-US" altLang="zh-CN" dirty="0"/>
              <a:t>01</a:t>
            </a:r>
            <a:endParaRPr lang="zh-CN" altLang="en-US" dirty="0"/>
          </a:p>
        </p:txBody>
      </p:sp>
      <p:sp>
        <p:nvSpPr>
          <p:cNvPr id="11" name="矩形 10"/>
          <p:cNvSpPr/>
          <p:nvPr userDrawn="1">
            <p:custDataLst>
              <p:tags r:id="rId2"/>
            </p:custDataLst>
          </p:nvPr>
        </p:nvSpPr>
        <p:spPr>
          <a:xfrm>
            <a:off x="314588" y="6068733"/>
            <a:ext cx="377112" cy="377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6"/>
          <p:cNvSpPr txBox="1"/>
          <p:nvPr userDrawn="1">
            <p:custDataLst>
              <p:tags r:id="rId3"/>
            </p:custDataLst>
          </p:nvPr>
        </p:nvSpPr>
        <p:spPr>
          <a:xfrm rot="16200000">
            <a:off x="-436224" y="4827456"/>
            <a:ext cx="1870905" cy="246223"/>
          </a:xfrm>
          <a:prstGeom prst="rect">
            <a:avLst/>
          </a:prstGeom>
          <a:noFill/>
        </p:spPr>
        <p:txBody>
          <a:bodyPr wrap="square" rtlCol="0">
            <a:normAutofit/>
          </a:bodyPr>
          <a:lstStyle>
            <a:defPPr>
              <a:defRPr lang="zh-CN"/>
            </a:defPPr>
            <a:lvl1pPr>
              <a:defRPr sz="1000" b="1">
                <a:solidFill>
                  <a:schemeClr val="tx1">
                    <a:lumMod val="65000"/>
                    <a:lumOff val="35000"/>
                  </a:schemeClr>
                </a:solidFill>
              </a:defRPr>
            </a:lvl1pPr>
          </a:lstStyle>
          <a:p>
            <a:r>
              <a:rPr lang="en-US" dirty="0">
                <a:sym typeface="+mn-ea"/>
              </a:rPr>
              <a:t>BAOLONG AUTOMOTIVE</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4" name="标题占位符 1"/>
          <p:cNvSpPr>
            <a:spLocks noGrp="1"/>
          </p:cNvSpPr>
          <p:nvPr>
            <p:ph type="title"/>
            <p:custDataLst>
              <p:tags r:id="rId2"/>
            </p:custDataLst>
          </p:nvPr>
        </p:nvSpPr>
        <p:spPr>
          <a:xfrm>
            <a:off x="344805" y="18416"/>
            <a:ext cx="10515600" cy="915034"/>
          </a:xfrm>
          <a:prstGeom prst="rect">
            <a:avLst/>
          </a:prstGeom>
        </p:spPr>
        <p:txBody>
          <a:bodyPr vert="horz" lIns="91440" tIns="45720" rIns="91440" bIns="45720" rtlCol="0" anchor="ctr">
            <a:normAutofit/>
          </a:bodyPr>
          <a:lstStyle>
            <a:lvl1pPr>
              <a:defRPr sz="3600">
                <a:solidFill>
                  <a:schemeClr val="tx1">
                    <a:lumMod val="65000"/>
                    <a:lumOff val="35000"/>
                  </a:schemeClr>
                </a:solidFill>
                <a:latin typeface="+mn-lt"/>
              </a:defRPr>
            </a:lvl1pPr>
          </a:lstStyle>
          <a:p>
            <a:r>
              <a:rPr lang="zh-CN" altLang="en-US" dirty="0"/>
              <a:t>单击此处编辑母版标题样式</a:t>
            </a:r>
            <a:endParaRPr lang="zh-CN" altLang="en-US" dirty="0"/>
          </a:p>
        </p:txBody>
      </p:sp>
      <p:pic>
        <p:nvPicPr>
          <p:cNvPr id="8" name="Picture 2" descr="C:\Users\zhengshisi\Desktop\Baolong Logo.png"/>
          <p:cNvPicPr>
            <a:picLocks noChangeAspect="1" noChangeArrowheads="1"/>
          </p:cNvPicPr>
          <p:nvPr userDrawn="1"/>
        </p:nvPicPr>
        <p:blipFill>
          <a:blip r:embed="rId3"/>
          <a:srcRect/>
          <a:stretch>
            <a:fillRect/>
          </a:stretch>
        </p:blipFill>
        <p:spPr bwMode="auto">
          <a:xfrm>
            <a:off x="10987405" y="210820"/>
            <a:ext cx="1158240" cy="339725"/>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占位符 9"/>
          <p:cNvSpPr>
            <a:spLocks noGrp="1"/>
          </p:cNvSpPr>
          <p:nvPr>
            <p:ph type="body" sz="quarter" idx="10"/>
          </p:nvPr>
        </p:nvSpPr>
        <p:spPr>
          <a:xfrm>
            <a:off x="351155" y="961390"/>
            <a:ext cx="10521950" cy="5092700"/>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12" name="灯片编号占位符 11"/>
          <p:cNvSpPr>
            <a:spLocks noGrp="1"/>
          </p:cNvSpPr>
          <p:nvPr>
            <p:ph type="sldNum" sz="quarter" idx="11"/>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565399" y="1955800"/>
            <a:ext cx="2286001" cy="2539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custDataLst>
              <p:tags r:id="rId3"/>
            </p:custDataLst>
          </p:nvPr>
        </p:nvSpPr>
        <p:spPr>
          <a:xfrm>
            <a:off x="2917030" y="2371901"/>
            <a:ext cx="1582738" cy="17585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8" name="直接连接符 7"/>
          <p:cNvCxnSpPr/>
          <p:nvPr userDrawn="1">
            <p:custDataLst>
              <p:tags r:id="rId4"/>
            </p:custDataLst>
          </p:nvPr>
        </p:nvCxnSpPr>
        <p:spPr>
          <a:xfrm flipV="1">
            <a:off x="7430533" y="1246754"/>
            <a:ext cx="0" cy="69417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5"/>
            </p:custDataLst>
          </p:nvPr>
        </p:nvCxnSpPr>
        <p:spPr>
          <a:xfrm flipV="1">
            <a:off x="7430533" y="2766278"/>
            <a:ext cx="0" cy="69417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6"/>
            </p:custDataLst>
          </p:nvPr>
        </p:nvCxnSpPr>
        <p:spPr>
          <a:xfrm flipV="1">
            <a:off x="7430533" y="4285512"/>
            <a:ext cx="0" cy="69417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矩形 25"/>
          <p:cNvSpPr/>
          <p:nvPr userDrawn="1">
            <p:custDataLst>
              <p:tags r:id="rId7"/>
            </p:custDataLst>
          </p:nvPr>
        </p:nvSpPr>
        <p:spPr>
          <a:xfrm>
            <a:off x="314588" y="6068733"/>
            <a:ext cx="377112" cy="377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userDrawn="1">
            <p:custDataLst>
              <p:tags r:id="rId8"/>
            </p:custDataLst>
          </p:nvPr>
        </p:nvSpPr>
        <p:spPr>
          <a:xfrm rot="16200000">
            <a:off x="-955075" y="4311781"/>
            <a:ext cx="2916228" cy="246221"/>
          </a:xfrm>
          <a:prstGeom prst="rect">
            <a:avLst/>
          </a:prstGeom>
          <a:noFill/>
        </p:spPr>
        <p:txBody>
          <a:bodyPr wrap="square" rtlCol="0">
            <a:normAutofit/>
          </a:bodyPr>
          <a:lstStyle>
            <a:defPPr>
              <a:defRPr lang="zh-CN"/>
            </a:defPPr>
            <a:lvl1pPr>
              <a:defRPr sz="1000" b="1">
                <a:solidFill>
                  <a:schemeClr val="tx1">
                    <a:lumMod val="65000"/>
                    <a:lumOff val="35000"/>
                  </a:schemeClr>
                </a:solidFill>
              </a:defRPr>
            </a:lvl1pPr>
          </a:lstStyle>
          <a:p>
            <a:r>
              <a:rPr lang="en-US" dirty="0">
                <a:sym typeface="+mn-ea"/>
              </a:rPr>
              <a:t>BAOLONG AUTOMOTIVE</a:t>
            </a:r>
            <a:endParaRPr lang="zh-CN" altLang="en-US" dirty="0"/>
          </a:p>
        </p:txBody>
      </p:sp>
      <p:sp>
        <p:nvSpPr>
          <p:cNvPr id="5" name="文本占位符 4"/>
          <p:cNvSpPr>
            <a:spLocks noGrp="1"/>
          </p:cNvSpPr>
          <p:nvPr>
            <p:ph type="body" sz="quarter" idx="10" hasCustomPrompt="1"/>
          </p:nvPr>
        </p:nvSpPr>
        <p:spPr>
          <a:xfrm>
            <a:off x="2860757" y="2867111"/>
            <a:ext cx="1683105" cy="828675"/>
          </a:xfrm>
          <a:noFill/>
        </p:spPr>
        <p:txBody>
          <a:bodyPr wrap="square" rtlCol="0" anchor="ctr" anchorCtr="0">
            <a:normAutofit/>
          </a:bodyPr>
          <a:lstStyle>
            <a:lvl1pPr marL="0" indent="0">
              <a:buNone/>
              <a:defRPr lang="zh-CN" altLang="en-US" sz="2000" b="1" dirty="0">
                <a:solidFill>
                  <a:schemeClr val="tx1">
                    <a:lumMod val="65000"/>
                    <a:lumOff val="35000"/>
                  </a:schemeClr>
                </a:solidFill>
                <a:latin typeface="+mn-lt"/>
                <a:ea typeface="+mj-ea"/>
                <a:cs typeface="+mj-cs"/>
              </a:defRPr>
            </a:lvl1pPr>
          </a:lstStyle>
          <a:p>
            <a:pPr marL="0" lvl="0" algn="ctr"/>
            <a:r>
              <a:rPr lang="en-US" altLang="zh-CN" dirty="0"/>
              <a:t>CONTENTS </a:t>
            </a:r>
            <a:endParaRPr lang="en-US" altLang="zh-CN" dirty="0"/>
          </a:p>
          <a:p>
            <a:pPr marL="0" lvl="0" algn="ctr"/>
            <a:r>
              <a:rPr lang="zh-CN" altLang="en-US" dirty="0"/>
              <a:t>单击编辑</a:t>
            </a:r>
            <a:endParaRPr lang="zh-CN" altLang="en-US" dirty="0"/>
          </a:p>
        </p:txBody>
      </p:sp>
      <p:sp>
        <p:nvSpPr>
          <p:cNvPr id="20" name="文本占位符 4"/>
          <p:cNvSpPr>
            <a:spLocks noGrp="1"/>
          </p:cNvSpPr>
          <p:nvPr>
            <p:ph type="body" sz="quarter" idx="11" hasCustomPrompt="1"/>
          </p:nvPr>
        </p:nvSpPr>
        <p:spPr>
          <a:xfrm>
            <a:off x="7004569" y="1593842"/>
            <a:ext cx="593372" cy="347090"/>
          </a:xfrm>
          <a:noFill/>
        </p:spPr>
        <p:txBody>
          <a:bodyPr wrap="square" rtlCol="0" anchor="b" anchorCtr="0">
            <a:normAutofit/>
          </a:bodyPr>
          <a:lstStyle>
            <a:lvl1pPr marL="0" indent="0">
              <a:buNone/>
              <a:defRPr lang="zh-CN" altLang="en-US" sz="1800" dirty="0">
                <a:solidFill>
                  <a:schemeClr val="tx1">
                    <a:lumMod val="65000"/>
                    <a:lumOff val="35000"/>
                  </a:schemeClr>
                </a:solidFill>
              </a:defRPr>
            </a:lvl1pPr>
          </a:lstStyle>
          <a:p>
            <a:pPr marL="0" lvl="0"/>
            <a:r>
              <a:rPr lang="en-US" altLang="zh-CN" dirty="0"/>
              <a:t>01</a:t>
            </a:r>
            <a:endParaRPr lang="zh-CN" altLang="en-US" dirty="0"/>
          </a:p>
        </p:txBody>
      </p:sp>
      <p:sp>
        <p:nvSpPr>
          <p:cNvPr id="21" name="文本占位符 4"/>
          <p:cNvSpPr>
            <a:spLocks noGrp="1"/>
          </p:cNvSpPr>
          <p:nvPr>
            <p:ph type="body" sz="quarter" idx="12" hasCustomPrompt="1"/>
          </p:nvPr>
        </p:nvSpPr>
        <p:spPr>
          <a:xfrm>
            <a:off x="7004569" y="3105168"/>
            <a:ext cx="593704" cy="354823"/>
          </a:xfrm>
          <a:noFill/>
        </p:spPr>
        <p:txBody>
          <a:bodyPr wrap="square" rtlCol="0" anchor="b" anchorCtr="0">
            <a:normAutofit/>
          </a:bodyPr>
          <a:lstStyle>
            <a:lvl1pPr marL="0" indent="0">
              <a:buNone/>
              <a:defRPr lang="zh-CN" altLang="en-US" sz="1800" dirty="0">
                <a:solidFill>
                  <a:schemeClr val="tx1">
                    <a:lumMod val="65000"/>
                    <a:lumOff val="35000"/>
                  </a:schemeClr>
                </a:solidFill>
              </a:defRPr>
            </a:lvl1pPr>
          </a:lstStyle>
          <a:p>
            <a:pPr marL="0" lvl="0"/>
            <a:r>
              <a:rPr lang="en-US" altLang="zh-CN" dirty="0"/>
              <a:t>02</a:t>
            </a:r>
            <a:endParaRPr lang="zh-CN" altLang="en-US" dirty="0"/>
          </a:p>
        </p:txBody>
      </p:sp>
      <p:sp>
        <p:nvSpPr>
          <p:cNvPr id="22" name="文本占位符 4"/>
          <p:cNvSpPr>
            <a:spLocks noGrp="1"/>
          </p:cNvSpPr>
          <p:nvPr>
            <p:ph type="body" sz="quarter" idx="13" hasCustomPrompt="1"/>
          </p:nvPr>
        </p:nvSpPr>
        <p:spPr>
          <a:xfrm>
            <a:off x="7004569" y="4624227"/>
            <a:ext cx="593373" cy="355461"/>
          </a:xfrm>
          <a:noFill/>
        </p:spPr>
        <p:txBody>
          <a:bodyPr wrap="square" rtlCol="0" anchor="b" anchorCtr="0">
            <a:normAutofit/>
          </a:bodyPr>
          <a:lstStyle>
            <a:lvl1pPr marL="0" indent="0">
              <a:buNone/>
              <a:defRPr lang="zh-CN" altLang="en-US" sz="1800" dirty="0">
                <a:solidFill>
                  <a:schemeClr val="tx1">
                    <a:lumMod val="65000"/>
                    <a:lumOff val="35000"/>
                  </a:schemeClr>
                </a:solidFill>
              </a:defRPr>
            </a:lvl1pPr>
          </a:lstStyle>
          <a:p>
            <a:pPr marL="0" lvl="0"/>
            <a:r>
              <a:rPr lang="en-US" altLang="zh-CN" dirty="0"/>
              <a:t>03</a:t>
            </a:r>
            <a:endParaRPr lang="zh-CN" altLang="en-US" dirty="0"/>
          </a:p>
        </p:txBody>
      </p:sp>
      <p:sp>
        <p:nvSpPr>
          <p:cNvPr id="23" name="文本占位符 4"/>
          <p:cNvSpPr>
            <a:spLocks noGrp="1"/>
          </p:cNvSpPr>
          <p:nvPr>
            <p:ph type="body" sz="quarter" idx="14" hasCustomPrompt="1"/>
          </p:nvPr>
        </p:nvSpPr>
        <p:spPr>
          <a:xfrm>
            <a:off x="7649349" y="1593842"/>
            <a:ext cx="1911487" cy="346699"/>
          </a:xfrm>
        </p:spPr>
        <p:txBody>
          <a:bodyPr wrap="none" anchor="b" anchorCtr="0">
            <a:normAutofit/>
          </a:bodyPr>
          <a:lstStyle>
            <a:lvl1pPr marL="0" indent="0">
              <a:buNone/>
              <a:defRPr lang="zh-CN" altLang="en-US" sz="1800" dirty="0">
                <a:solidFill>
                  <a:schemeClr val="tx1">
                    <a:lumMod val="65000"/>
                    <a:lumOff val="35000"/>
                  </a:schemeClr>
                </a:solidFill>
                <a:ea typeface="Arial Unicode MS" panose="020B0604020202020204" charset="-122"/>
                <a:cs typeface="+mn-lt"/>
              </a:defRPr>
            </a:lvl1pPr>
          </a:lstStyle>
          <a:p>
            <a:pPr marL="0" lvl="0"/>
            <a:r>
              <a:rPr lang="zh-CN" altLang="en-US" dirty="0"/>
              <a:t>内容</a:t>
            </a:r>
            <a:r>
              <a:rPr lang="en-US" altLang="zh-CN" dirty="0"/>
              <a:t>1</a:t>
            </a:r>
            <a:endParaRPr lang="zh-CN" altLang="en-US" dirty="0"/>
          </a:p>
        </p:txBody>
      </p:sp>
      <p:sp>
        <p:nvSpPr>
          <p:cNvPr id="25" name="文本占位符 4"/>
          <p:cNvSpPr>
            <a:spLocks noGrp="1"/>
          </p:cNvSpPr>
          <p:nvPr>
            <p:ph type="body" sz="quarter" idx="15" hasCustomPrompt="1"/>
          </p:nvPr>
        </p:nvSpPr>
        <p:spPr>
          <a:xfrm>
            <a:off x="7649349" y="3105168"/>
            <a:ext cx="1951971" cy="354823"/>
          </a:xfrm>
          <a:noFill/>
        </p:spPr>
        <p:txBody>
          <a:bodyPr wrap="square" rtlCol="0" anchor="b" anchorCtr="0">
            <a:normAutofit/>
          </a:bodyPr>
          <a:lstStyle>
            <a:lvl1pPr marL="0" indent="0">
              <a:buNone/>
              <a:defRPr lang="zh-CN" altLang="en-US" sz="1800" dirty="0">
                <a:solidFill>
                  <a:schemeClr val="tx1">
                    <a:lumMod val="65000"/>
                    <a:lumOff val="35000"/>
                  </a:schemeClr>
                </a:solidFill>
              </a:defRPr>
            </a:lvl1pPr>
          </a:lstStyle>
          <a:p>
            <a:pPr marL="0" lvl="0"/>
            <a:r>
              <a:rPr lang="zh-CN" altLang="en-US" dirty="0"/>
              <a:t>内容</a:t>
            </a:r>
            <a:r>
              <a:rPr lang="en-US" altLang="zh-CN" dirty="0"/>
              <a:t>2</a:t>
            </a:r>
            <a:endParaRPr lang="zh-CN" altLang="en-US" dirty="0"/>
          </a:p>
        </p:txBody>
      </p:sp>
      <p:sp>
        <p:nvSpPr>
          <p:cNvPr id="27" name="文本占位符 4"/>
          <p:cNvSpPr>
            <a:spLocks noGrp="1"/>
          </p:cNvSpPr>
          <p:nvPr>
            <p:ph type="body" sz="quarter" idx="16" hasCustomPrompt="1"/>
          </p:nvPr>
        </p:nvSpPr>
        <p:spPr>
          <a:xfrm>
            <a:off x="7649349" y="4624227"/>
            <a:ext cx="1987021" cy="355461"/>
          </a:xfrm>
          <a:noFill/>
        </p:spPr>
        <p:txBody>
          <a:bodyPr wrap="square" rtlCol="0" anchor="b" anchorCtr="0">
            <a:normAutofit/>
          </a:bodyPr>
          <a:lstStyle>
            <a:lvl1pPr marL="0" indent="0">
              <a:buNone/>
              <a:defRPr lang="zh-CN" altLang="en-US" sz="1800" dirty="0">
                <a:solidFill>
                  <a:schemeClr val="tx1">
                    <a:lumMod val="65000"/>
                    <a:lumOff val="35000"/>
                  </a:schemeClr>
                </a:solidFill>
              </a:defRPr>
            </a:lvl1pPr>
          </a:lstStyle>
          <a:p>
            <a:pPr marL="0" lvl="0"/>
            <a:r>
              <a:rPr lang="zh-CN" altLang="en-US" dirty="0"/>
              <a:t>内容</a:t>
            </a:r>
            <a:r>
              <a:rPr lang="en-US" altLang="zh-CN" dirty="0"/>
              <a:t>3</a:t>
            </a:r>
            <a:endParaRPr lang="zh-CN" altLang="en-US" dirty="0"/>
          </a:p>
        </p:txBody>
      </p:sp>
      <p:pic>
        <p:nvPicPr>
          <p:cNvPr id="30" name="Picture 2" descr="C:\Users\zhengshisi\Desktop\Baolong Logo.png"/>
          <p:cNvPicPr>
            <a:picLocks noChangeAspect="1" noChangeArrowheads="1"/>
          </p:cNvPicPr>
          <p:nvPr userDrawn="1"/>
        </p:nvPicPr>
        <p:blipFill>
          <a:blip r:embed="rId9"/>
          <a:srcRect/>
          <a:stretch>
            <a:fillRect/>
          </a:stretch>
        </p:blipFill>
        <p:spPr bwMode="auto">
          <a:xfrm>
            <a:off x="10987405" y="210820"/>
            <a:ext cx="1158240" cy="339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9" name="Picture 2" descr="C:\Users\zhengshisi\Desktop\Baolong Logo.png"/>
          <p:cNvPicPr>
            <a:picLocks noChangeAspect="1" noChangeArrowheads="1"/>
          </p:cNvPicPr>
          <p:nvPr userDrawn="1"/>
        </p:nvPicPr>
        <p:blipFill>
          <a:blip r:embed="rId2"/>
          <a:srcRect/>
          <a:stretch>
            <a:fillRect/>
          </a:stretch>
        </p:blipFill>
        <p:spPr bwMode="auto">
          <a:xfrm>
            <a:off x="10987405" y="210820"/>
            <a:ext cx="1158240" cy="339725"/>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7"/>
          <p:cNvSpPr txBox="1"/>
          <p:nvPr userDrawn="1">
            <p:custDataLst>
              <p:tags r:id="rId3"/>
            </p:custDataLst>
          </p:nvPr>
        </p:nvSpPr>
        <p:spPr>
          <a:xfrm>
            <a:off x="8526918" y="2511601"/>
            <a:ext cx="1229904" cy="461665"/>
          </a:xfrm>
          <a:prstGeom prst="rect">
            <a:avLst/>
          </a:prstGeom>
          <a:noFill/>
        </p:spPr>
        <p:txBody>
          <a:bodyPr wrap="square" rtlCol="0">
            <a:spAutoFit/>
          </a:bodyPr>
          <a:lstStyle/>
          <a:p>
            <a:pPr algn="dist"/>
            <a:r>
              <a:rPr lang="en-US" sz="2400" dirty="0">
                <a:solidFill>
                  <a:schemeClr val="bg1"/>
                </a:solidFill>
                <a:latin typeface="Impact" panose="020B0806030902050204" pitchFamily="34" charset="0"/>
              </a:rPr>
              <a:t>AOLONG</a:t>
            </a:r>
            <a:endParaRPr lang="en-US" sz="2400" dirty="0">
              <a:solidFill>
                <a:schemeClr val="bg1"/>
              </a:solidFill>
              <a:latin typeface="Impact" panose="020B0806030902050204" pitchFamily="34" charset="0"/>
            </a:endParaRPr>
          </a:p>
        </p:txBody>
      </p:sp>
      <p:sp>
        <p:nvSpPr>
          <p:cNvPr id="11" name="文本框 8"/>
          <p:cNvSpPr txBox="1"/>
          <p:nvPr userDrawn="1">
            <p:custDataLst>
              <p:tags r:id="rId4"/>
            </p:custDataLst>
          </p:nvPr>
        </p:nvSpPr>
        <p:spPr>
          <a:xfrm>
            <a:off x="7286673" y="1097352"/>
            <a:ext cx="1229905" cy="2215991"/>
          </a:xfrm>
          <a:prstGeom prst="rect">
            <a:avLst/>
          </a:prstGeom>
          <a:noFill/>
        </p:spPr>
        <p:txBody>
          <a:bodyPr wrap="square" rtlCol="0">
            <a:spAutoFit/>
          </a:bodyPr>
          <a:lstStyle/>
          <a:p>
            <a:r>
              <a:rPr lang="en-US" altLang="zh-CN" sz="13800" dirty="0">
                <a:solidFill>
                  <a:schemeClr val="bg1"/>
                </a:solidFill>
                <a:latin typeface="Impact" panose="020B0806030902050204" pitchFamily="34" charset="0"/>
              </a:rPr>
              <a:t>B</a:t>
            </a:r>
            <a:endParaRPr lang="zh-CN" altLang="en-US" sz="13800" dirty="0">
              <a:solidFill>
                <a:schemeClr val="bg1"/>
              </a:solidFill>
              <a:latin typeface="Impact" panose="020B0806030902050204" pitchFamily="34" charset="0"/>
            </a:endParaRPr>
          </a:p>
        </p:txBody>
      </p:sp>
      <p:cxnSp>
        <p:nvCxnSpPr>
          <p:cNvPr id="12" name="直接连接符 11"/>
          <p:cNvCxnSpPr/>
          <p:nvPr userDrawn="1">
            <p:custDataLst>
              <p:tags r:id="rId5"/>
            </p:custDataLst>
          </p:nvPr>
        </p:nvCxnSpPr>
        <p:spPr>
          <a:xfrm flipV="1">
            <a:off x="8666675" y="2428688"/>
            <a:ext cx="989247" cy="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8" name="图片 7" descr="网状发展KV图"/>
          <p:cNvPicPr>
            <a:picLocks noChangeAspect="1"/>
          </p:cNvPicPr>
          <p:nvPr userDrawn="1"/>
        </p:nvPicPr>
        <p:blipFill>
          <a:blip r:embed="rId2"/>
          <a:stretch>
            <a:fillRect/>
          </a:stretch>
        </p:blipFill>
        <p:spPr>
          <a:xfrm>
            <a:off x="6558915" y="5080"/>
            <a:ext cx="5700395" cy="6884670"/>
          </a:xfrm>
          <a:prstGeom prst="rect">
            <a:avLst/>
          </a:prstGeom>
        </p:spPr>
      </p:pic>
      <p:sp>
        <p:nvSpPr>
          <p:cNvPr id="7" name="矩形 6"/>
          <p:cNvSpPr/>
          <p:nvPr userDrawn="1">
            <p:custDataLst>
              <p:tags r:id="rId3"/>
            </p:custDataLst>
          </p:nvPr>
        </p:nvSpPr>
        <p:spPr>
          <a:xfrm>
            <a:off x="6163310" y="-15875"/>
            <a:ext cx="6096000" cy="6889988"/>
          </a:xfrm>
          <a:prstGeom prst="rect">
            <a:avLst/>
          </a:prstGeom>
          <a:solidFill>
            <a:schemeClr val="accent5">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userDrawn="1">
            <p:custDataLst>
              <p:tags r:id="rId4"/>
            </p:custDataLst>
          </p:nvPr>
        </p:nvCxnSpPr>
        <p:spPr>
          <a:xfrm>
            <a:off x="9934997" y="3107523"/>
            <a:ext cx="1" cy="1048865"/>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矩形 13"/>
          <p:cNvSpPr/>
          <p:nvPr userDrawn="1">
            <p:custDataLst>
              <p:tags r:id="rId5"/>
            </p:custDataLst>
          </p:nvPr>
        </p:nvSpPr>
        <p:spPr>
          <a:xfrm>
            <a:off x="10062388" y="3612104"/>
            <a:ext cx="460241" cy="46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标题 13"/>
          <p:cNvSpPr txBox="1"/>
          <p:nvPr userDrawn="1">
            <p:custDataLst>
              <p:tags r:id="rId6"/>
            </p:custDataLst>
          </p:nvPr>
        </p:nvSpPr>
        <p:spPr>
          <a:xfrm>
            <a:off x="1705867" y="3491156"/>
            <a:ext cx="2620880" cy="589280"/>
          </a:xfrm>
          <a:prstGeom prst="rect">
            <a:avLst/>
          </a:prstGeom>
        </p:spPr>
        <p:txBody>
          <a:bodyPr vert="horz" wrap="square" lIns="91440" tIns="45720" rIns="91440" bIns="45720" rtlCol="0" anchor="b" anchorCtr="0">
            <a:spAutoFit/>
          </a:bodyPr>
          <a:lstStyle>
            <a:lvl1pPr algn="ctr">
              <a:lnSpc>
                <a:spcPct val="90000"/>
              </a:lnSpc>
              <a:spcBef>
                <a:spcPct val="0"/>
              </a:spcBef>
              <a:buNone/>
              <a:defRPr sz="3600" b="1">
                <a:solidFill>
                  <a:schemeClr val="tx2"/>
                </a:solidFill>
                <a:latin typeface="+mj-lt"/>
                <a:ea typeface="+mj-ea"/>
                <a:cs typeface="+mj-cs"/>
              </a:defRPr>
            </a:lvl1pPr>
          </a:lstStyle>
          <a:p>
            <a:pPr lvl="0"/>
            <a:r>
              <a:rPr lang="en-US" altLang="zh-CN" dirty="0"/>
              <a:t>THANKS</a:t>
            </a:r>
            <a:endParaRPr lang="en-US" altLang="zh-CN" dirty="0"/>
          </a:p>
        </p:txBody>
      </p:sp>
      <p:pic>
        <p:nvPicPr>
          <p:cNvPr id="16" name="Picture 2" descr="C:\Users\zhengshisi\Desktop\Baolong Logo.png"/>
          <p:cNvPicPr>
            <a:picLocks noChangeAspect="1" noChangeArrowheads="1"/>
          </p:cNvPicPr>
          <p:nvPr userDrawn="1"/>
        </p:nvPicPr>
        <p:blipFill>
          <a:blip r:embed="rId7"/>
          <a:srcRect/>
          <a:stretch>
            <a:fillRect/>
          </a:stretch>
        </p:blipFill>
        <p:spPr bwMode="auto">
          <a:xfrm>
            <a:off x="2388292" y="2279015"/>
            <a:ext cx="1256030" cy="368300"/>
          </a:xfrm>
          <a:prstGeom prst="rect">
            <a:avLst/>
          </a:prstGeom>
          <a:noFill/>
          <a:extLst>
            <a:ext uri="{909E8E84-426E-40DD-AFC4-6F175D3DCCD1}">
              <a14:hiddenFill xmlns:a14="http://schemas.microsoft.com/office/drawing/2010/main">
                <a:solidFill>
                  <a:srgbClr val="FFFFFF"/>
                </a:solidFill>
              </a14:hiddenFill>
            </a:ext>
          </a:extLst>
        </p:spPr>
      </p:pic>
      <p:pic>
        <p:nvPicPr>
          <p:cNvPr id="18" name="图片 17" descr="qrcode_for_gh_e235adf227e0_430"/>
          <p:cNvPicPr>
            <a:picLocks noChangeAspect="1"/>
          </p:cNvPicPr>
          <p:nvPr userDrawn="1"/>
        </p:nvPicPr>
        <p:blipFill>
          <a:blip r:embed="rId8"/>
          <a:stretch>
            <a:fillRect/>
          </a:stretch>
        </p:blipFill>
        <p:spPr>
          <a:xfrm>
            <a:off x="7516156" y="3091963"/>
            <a:ext cx="2139766" cy="2139766"/>
          </a:xfrm>
          <a:prstGeom prst="rect">
            <a:avLst/>
          </a:prstGeom>
        </p:spPr>
      </p:pic>
      <p:sp>
        <p:nvSpPr>
          <p:cNvPr id="22" name="矩形 21"/>
          <p:cNvSpPr/>
          <p:nvPr userDrawn="1">
            <p:custDataLst>
              <p:tags r:id="rId9"/>
            </p:custDataLst>
          </p:nvPr>
        </p:nvSpPr>
        <p:spPr>
          <a:xfrm>
            <a:off x="314588" y="6068733"/>
            <a:ext cx="377112" cy="377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9"/>
          <p:cNvSpPr txBox="1"/>
          <p:nvPr userDrawn="1">
            <p:custDataLst>
              <p:tags r:id="rId10"/>
            </p:custDataLst>
          </p:nvPr>
        </p:nvSpPr>
        <p:spPr>
          <a:xfrm rot="16200000">
            <a:off x="-955075" y="4311781"/>
            <a:ext cx="2916228" cy="246221"/>
          </a:xfrm>
          <a:prstGeom prst="rect">
            <a:avLst/>
          </a:prstGeom>
          <a:noFill/>
        </p:spPr>
        <p:txBody>
          <a:bodyPr wrap="square" rtlCol="0">
            <a:normAutofit/>
          </a:bodyPr>
          <a:lstStyle>
            <a:defPPr>
              <a:defRPr lang="zh-CN"/>
            </a:defPPr>
            <a:lvl1pPr>
              <a:defRPr sz="1000" b="1">
                <a:solidFill>
                  <a:schemeClr val="tx1">
                    <a:lumMod val="65000"/>
                    <a:lumOff val="35000"/>
                  </a:schemeClr>
                </a:solidFill>
              </a:defRPr>
            </a:lvl1pPr>
          </a:lstStyle>
          <a:p>
            <a:r>
              <a:rPr lang="en-US" dirty="0">
                <a:sym typeface="+mn-ea"/>
              </a:rPr>
              <a:t>BAOLONG AUTOMOTIVE</a:t>
            </a:r>
            <a:endParaRPr lang="zh-CN" altLang="en-US" dirty="0"/>
          </a:p>
        </p:txBody>
      </p:sp>
      <p:pic>
        <p:nvPicPr>
          <p:cNvPr id="3" name="图片 2"/>
          <p:cNvPicPr>
            <a:picLocks noChangeAspect="1"/>
          </p:cNvPicPr>
          <p:nvPr userDrawn="1"/>
        </p:nvPicPr>
        <p:blipFill>
          <a:blip r:embed="rId11"/>
          <a:stretch>
            <a:fillRect/>
          </a:stretch>
        </p:blipFill>
        <p:spPr>
          <a:xfrm>
            <a:off x="7379335" y="1383030"/>
            <a:ext cx="2328545" cy="169989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5_目录">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565399" y="1955800"/>
            <a:ext cx="2286001" cy="2539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custDataLst>
              <p:tags r:id="rId3"/>
            </p:custDataLst>
          </p:nvPr>
        </p:nvSpPr>
        <p:spPr>
          <a:xfrm>
            <a:off x="2917030" y="2371901"/>
            <a:ext cx="1582738" cy="17585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8" name="直接连接符 7"/>
          <p:cNvCxnSpPr/>
          <p:nvPr userDrawn="1">
            <p:custDataLst>
              <p:tags r:id="rId4"/>
            </p:custDataLst>
          </p:nvPr>
        </p:nvCxnSpPr>
        <p:spPr>
          <a:xfrm flipV="1">
            <a:off x="7430533" y="1246754"/>
            <a:ext cx="0" cy="69417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5"/>
            </p:custDataLst>
          </p:nvPr>
        </p:nvCxnSpPr>
        <p:spPr>
          <a:xfrm flipV="1">
            <a:off x="7430533" y="2326223"/>
            <a:ext cx="0" cy="69417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6"/>
            </p:custDataLst>
          </p:nvPr>
        </p:nvCxnSpPr>
        <p:spPr>
          <a:xfrm flipV="1">
            <a:off x="7430533" y="3458742"/>
            <a:ext cx="0" cy="69417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矩形 25"/>
          <p:cNvSpPr/>
          <p:nvPr userDrawn="1">
            <p:custDataLst>
              <p:tags r:id="rId7"/>
            </p:custDataLst>
          </p:nvPr>
        </p:nvSpPr>
        <p:spPr>
          <a:xfrm>
            <a:off x="314588" y="6068733"/>
            <a:ext cx="377112" cy="377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userDrawn="1">
            <p:custDataLst>
              <p:tags r:id="rId8"/>
            </p:custDataLst>
          </p:nvPr>
        </p:nvSpPr>
        <p:spPr>
          <a:xfrm rot="16200000">
            <a:off x="-955075" y="4311781"/>
            <a:ext cx="2916228" cy="246221"/>
          </a:xfrm>
          <a:prstGeom prst="rect">
            <a:avLst/>
          </a:prstGeom>
          <a:noFill/>
        </p:spPr>
        <p:txBody>
          <a:bodyPr wrap="square" rtlCol="0">
            <a:normAutofit/>
          </a:bodyPr>
          <a:lstStyle>
            <a:defPPr>
              <a:defRPr lang="zh-CN"/>
            </a:defPPr>
            <a:lvl1pPr>
              <a:defRPr sz="1000" b="1">
                <a:solidFill>
                  <a:schemeClr val="tx1">
                    <a:lumMod val="65000"/>
                    <a:lumOff val="35000"/>
                  </a:schemeClr>
                </a:solidFill>
              </a:defRPr>
            </a:lvl1pPr>
          </a:lstStyle>
          <a:p>
            <a:r>
              <a:rPr lang="en-US" dirty="0">
                <a:sym typeface="+mn-ea"/>
              </a:rPr>
              <a:t>BAOLONG AUTOMOTIVE</a:t>
            </a:r>
            <a:endParaRPr lang="zh-CN" altLang="en-US" dirty="0"/>
          </a:p>
        </p:txBody>
      </p:sp>
      <p:sp>
        <p:nvSpPr>
          <p:cNvPr id="5" name="文本占位符 4"/>
          <p:cNvSpPr>
            <a:spLocks noGrp="1"/>
          </p:cNvSpPr>
          <p:nvPr>
            <p:ph type="body" sz="quarter" idx="10" hasCustomPrompt="1"/>
          </p:nvPr>
        </p:nvSpPr>
        <p:spPr>
          <a:xfrm>
            <a:off x="2860757" y="2867111"/>
            <a:ext cx="1683105" cy="828675"/>
          </a:xfrm>
          <a:noFill/>
        </p:spPr>
        <p:txBody>
          <a:bodyPr wrap="square" rtlCol="0" anchor="ctr" anchorCtr="0">
            <a:normAutofit/>
          </a:bodyPr>
          <a:lstStyle>
            <a:lvl1pPr marL="0" indent="0">
              <a:buNone/>
              <a:defRPr lang="zh-CN" altLang="en-US" sz="2000" b="1" dirty="0">
                <a:solidFill>
                  <a:schemeClr val="tx1">
                    <a:lumMod val="65000"/>
                    <a:lumOff val="35000"/>
                  </a:schemeClr>
                </a:solidFill>
                <a:latin typeface="+mn-lt"/>
                <a:ea typeface="+mj-ea"/>
                <a:cs typeface="+mj-cs"/>
              </a:defRPr>
            </a:lvl1pPr>
          </a:lstStyle>
          <a:p>
            <a:pPr marL="0" lvl="0" algn="ctr"/>
            <a:r>
              <a:rPr lang="en-US" altLang="zh-CN" dirty="0"/>
              <a:t>CONTENTS </a:t>
            </a:r>
            <a:endParaRPr lang="en-US" altLang="zh-CN" dirty="0"/>
          </a:p>
          <a:p>
            <a:pPr marL="0" lvl="0" algn="ctr"/>
            <a:r>
              <a:rPr lang="zh-CN" altLang="en-US" dirty="0"/>
              <a:t>单击编辑</a:t>
            </a:r>
            <a:endParaRPr lang="zh-CN" altLang="en-US" dirty="0"/>
          </a:p>
        </p:txBody>
      </p:sp>
      <p:sp>
        <p:nvSpPr>
          <p:cNvPr id="20" name="文本占位符 4"/>
          <p:cNvSpPr>
            <a:spLocks noGrp="1"/>
          </p:cNvSpPr>
          <p:nvPr>
            <p:ph type="body" sz="quarter" idx="11" hasCustomPrompt="1"/>
          </p:nvPr>
        </p:nvSpPr>
        <p:spPr>
          <a:xfrm>
            <a:off x="7004569" y="1593842"/>
            <a:ext cx="593372" cy="347090"/>
          </a:xfrm>
          <a:noFill/>
        </p:spPr>
        <p:txBody>
          <a:bodyPr wrap="square" rtlCol="0" anchor="b" anchorCtr="0">
            <a:normAutofit/>
          </a:bodyPr>
          <a:lstStyle>
            <a:lvl1pPr marL="0" indent="0">
              <a:buNone/>
              <a:defRPr lang="zh-CN" altLang="en-US" sz="1800" dirty="0">
                <a:solidFill>
                  <a:schemeClr val="tx1">
                    <a:lumMod val="65000"/>
                    <a:lumOff val="35000"/>
                  </a:schemeClr>
                </a:solidFill>
              </a:defRPr>
            </a:lvl1pPr>
          </a:lstStyle>
          <a:p>
            <a:pPr marL="0" lvl="0"/>
            <a:r>
              <a:rPr lang="en-US" altLang="zh-CN" dirty="0"/>
              <a:t>01</a:t>
            </a:r>
            <a:endParaRPr lang="zh-CN" altLang="en-US" dirty="0"/>
          </a:p>
        </p:txBody>
      </p:sp>
      <p:sp>
        <p:nvSpPr>
          <p:cNvPr id="21" name="文本占位符 4"/>
          <p:cNvSpPr>
            <a:spLocks noGrp="1"/>
          </p:cNvSpPr>
          <p:nvPr>
            <p:ph type="body" sz="quarter" idx="12" hasCustomPrompt="1"/>
          </p:nvPr>
        </p:nvSpPr>
        <p:spPr>
          <a:xfrm>
            <a:off x="7004569" y="2665113"/>
            <a:ext cx="593704" cy="354823"/>
          </a:xfrm>
          <a:noFill/>
        </p:spPr>
        <p:txBody>
          <a:bodyPr wrap="square" rtlCol="0" anchor="b" anchorCtr="0">
            <a:normAutofit/>
          </a:bodyPr>
          <a:lstStyle>
            <a:lvl1pPr marL="0" indent="0">
              <a:buNone/>
              <a:defRPr lang="zh-CN" altLang="en-US" sz="1800" dirty="0">
                <a:solidFill>
                  <a:schemeClr val="tx1">
                    <a:lumMod val="65000"/>
                    <a:lumOff val="35000"/>
                  </a:schemeClr>
                </a:solidFill>
              </a:defRPr>
            </a:lvl1pPr>
          </a:lstStyle>
          <a:p>
            <a:pPr marL="0" lvl="0"/>
            <a:r>
              <a:rPr lang="en-US" altLang="zh-CN" dirty="0"/>
              <a:t>02</a:t>
            </a:r>
            <a:endParaRPr lang="zh-CN" altLang="en-US" dirty="0"/>
          </a:p>
        </p:txBody>
      </p:sp>
      <p:sp>
        <p:nvSpPr>
          <p:cNvPr id="22" name="文本占位符 4"/>
          <p:cNvSpPr>
            <a:spLocks noGrp="1"/>
          </p:cNvSpPr>
          <p:nvPr>
            <p:ph type="body" sz="quarter" idx="13" hasCustomPrompt="1"/>
          </p:nvPr>
        </p:nvSpPr>
        <p:spPr>
          <a:xfrm>
            <a:off x="7004569" y="3797457"/>
            <a:ext cx="593373" cy="355461"/>
          </a:xfrm>
          <a:noFill/>
        </p:spPr>
        <p:txBody>
          <a:bodyPr wrap="square" rtlCol="0" anchor="b" anchorCtr="0">
            <a:normAutofit/>
          </a:bodyPr>
          <a:lstStyle>
            <a:lvl1pPr marL="0" indent="0">
              <a:buNone/>
              <a:defRPr lang="zh-CN" altLang="en-US" sz="1800" dirty="0">
                <a:solidFill>
                  <a:schemeClr val="tx1">
                    <a:lumMod val="65000"/>
                    <a:lumOff val="35000"/>
                  </a:schemeClr>
                </a:solidFill>
              </a:defRPr>
            </a:lvl1pPr>
          </a:lstStyle>
          <a:p>
            <a:pPr marL="0" lvl="0"/>
            <a:r>
              <a:rPr lang="en-US" altLang="zh-CN" dirty="0"/>
              <a:t>03</a:t>
            </a:r>
            <a:endParaRPr lang="zh-CN" altLang="en-US" dirty="0"/>
          </a:p>
        </p:txBody>
      </p:sp>
      <p:sp>
        <p:nvSpPr>
          <p:cNvPr id="23" name="文本占位符 4"/>
          <p:cNvSpPr>
            <a:spLocks noGrp="1"/>
          </p:cNvSpPr>
          <p:nvPr>
            <p:ph type="body" sz="quarter" idx="14" hasCustomPrompt="1"/>
          </p:nvPr>
        </p:nvSpPr>
        <p:spPr>
          <a:xfrm>
            <a:off x="7649349" y="1593842"/>
            <a:ext cx="1911487" cy="346699"/>
          </a:xfrm>
        </p:spPr>
        <p:txBody>
          <a:bodyPr wrap="none" anchor="b" anchorCtr="0">
            <a:normAutofit/>
          </a:bodyPr>
          <a:lstStyle>
            <a:lvl1pPr marL="0" indent="0">
              <a:buNone/>
              <a:defRPr lang="zh-CN" altLang="en-US" sz="1800" dirty="0">
                <a:solidFill>
                  <a:schemeClr val="tx1">
                    <a:lumMod val="65000"/>
                    <a:lumOff val="35000"/>
                  </a:schemeClr>
                </a:solidFill>
                <a:ea typeface="Arial Unicode MS" panose="020B0604020202020204" charset="-122"/>
                <a:cs typeface="+mn-lt"/>
              </a:defRPr>
            </a:lvl1pPr>
          </a:lstStyle>
          <a:p>
            <a:pPr marL="0" lvl="0"/>
            <a:r>
              <a:rPr lang="zh-CN" altLang="en-US" dirty="0"/>
              <a:t>内容</a:t>
            </a:r>
            <a:r>
              <a:rPr lang="en-US" altLang="zh-CN" dirty="0"/>
              <a:t>1</a:t>
            </a:r>
            <a:endParaRPr lang="zh-CN" altLang="en-US" dirty="0"/>
          </a:p>
        </p:txBody>
      </p:sp>
      <p:sp>
        <p:nvSpPr>
          <p:cNvPr id="25" name="文本占位符 4"/>
          <p:cNvSpPr>
            <a:spLocks noGrp="1"/>
          </p:cNvSpPr>
          <p:nvPr>
            <p:ph type="body" sz="quarter" idx="15" hasCustomPrompt="1"/>
          </p:nvPr>
        </p:nvSpPr>
        <p:spPr>
          <a:xfrm>
            <a:off x="7649349" y="2665113"/>
            <a:ext cx="1951971" cy="354823"/>
          </a:xfrm>
          <a:noFill/>
        </p:spPr>
        <p:txBody>
          <a:bodyPr wrap="square" rtlCol="0" anchor="b" anchorCtr="0">
            <a:normAutofit/>
          </a:bodyPr>
          <a:lstStyle>
            <a:lvl1pPr marL="0" indent="0">
              <a:buNone/>
              <a:defRPr lang="zh-CN" altLang="en-US" sz="1800" dirty="0">
                <a:solidFill>
                  <a:schemeClr val="tx1">
                    <a:lumMod val="65000"/>
                    <a:lumOff val="35000"/>
                  </a:schemeClr>
                </a:solidFill>
              </a:defRPr>
            </a:lvl1pPr>
          </a:lstStyle>
          <a:p>
            <a:pPr marL="0" lvl="0"/>
            <a:r>
              <a:rPr lang="zh-CN" altLang="en-US" dirty="0"/>
              <a:t>内容</a:t>
            </a:r>
            <a:r>
              <a:rPr lang="en-US" altLang="zh-CN" dirty="0"/>
              <a:t>2</a:t>
            </a:r>
            <a:endParaRPr lang="zh-CN" altLang="en-US" dirty="0"/>
          </a:p>
        </p:txBody>
      </p:sp>
      <p:sp>
        <p:nvSpPr>
          <p:cNvPr id="27" name="文本占位符 4"/>
          <p:cNvSpPr>
            <a:spLocks noGrp="1"/>
          </p:cNvSpPr>
          <p:nvPr>
            <p:ph type="body" sz="quarter" idx="16" hasCustomPrompt="1"/>
          </p:nvPr>
        </p:nvSpPr>
        <p:spPr>
          <a:xfrm>
            <a:off x="7649349" y="3797457"/>
            <a:ext cx="1987021" cy="355461"/>
          </a:xfrm>
          <a:noFill/>
        </p:spPr>
        <p:txBody>
          <a:bodyPr wrap="square" rtlCol="0" anchor="b" anchorCtr="0">
            <a:normAutofit/>
          </a:bodyPr>
          <a:lstStyle>
            <a:lvl1pPr marL="0" indent="0">
              <a:buNone/>
              <a:defRPr lang="zh-CN" altLang="en-US" sz="1800" dirty="0">
                <a:solidFill>
                  <a:schemeClr val="tx1">
                    <a:lumMod val="65000"/>
                    <a:lumOff val="35000"/>
                  </a:schemeClr>
                </a:solidFill>
              </a:defRPr>
            </a:lvl1pPr>
          </a:lstStyle>
          <a:p>
            <a:pPr marL="0" lvl="0"/>
            <a:r>
              <a:rPr lang="zh-CN" altLang="en-US" dirty="0"/>
              <a:t>内容</a:t>
            </a:r>
            <a:r>
              <a:rPr lang="en-US" altLang="zh-CN" dirty="0"/>
              <a:t>3</a:t>
            </a:r>
            <a:endParaRPr lang="zh-CN" altLang="en-US" dirty="0"/>
          </a:p>
        </p:txBody>
      </p:sp>
      <p:pic>
        <p:nvPicPr>
          <p:cNvPr id="30" name="Picture 2" descr="C:\Users\zhengshisi\Desktop\Baolong Logo.png"/>
          <p:cNvPicPr>
            <a:picLocks noChangeAspect="1" noChangeArrowheads="1"/>
          </p:cNvPicPr>
          <p:nvPr userDrawn="1"/>
        </p:nvPicPr>
        <p:blipFill>
          <a:blip r:embed="rId9"/>
          <a:srcRect/>
          <a:stretch>
            <a:fillRect/>
          </a:stretch>
        </p:blipFill>
        <p:spPr bwMode="auto">
          <a:xfrm>
            <a:off x="10987405" y="210820"/>
            <a:ext cx="1158240" cy="339725"/>
          </a:xfrm>
          <a:prstGeom prst="rect">
            <a:avLst/>
          </a:prstGeom>
          <a:noFill/>
          <a:extLst>
            <a:ext uri="{909E8E84-426E-40DD-AFC4-6F175D3DCCD1}">
              <a14:hiddenFill xmlns:a14="http://schemas.microsoft.com/office/drawing/2010/main">
                <a:solidFill>
                  <a:srgbClr val="FFFFFF"/>
                </a:solidFill>
              </a14:hiddenFill>
            </a:ext>
          </a:extLst>
        </p:spPr>
      </p:pic>
      <p:cxnSp>
        <p:nvCxnSpPr>
          <p:cNvPr id="2" name="直接连接符 1"/>
          <p:cNvCxnSpPr/>
          <p:nvPr userDrawn="1">
            <p:custDataLst>
              <p:tags r:id="rId10"/>
            </p:custDataLst>
          </p:nvPr>
        </p:nvCxnSpPr>
        <p:spPr>
          <a:xfrm flipV="1">
            <a:off x="7437518" y="4532527"/>
            <a:ext cx="0" cy="69417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文本占位符 4"/>
          <p:cNvSpPr>
            <a:spLocks noGrp="1"/>
          </p:cNvSpPr>
          <p:nvPr>
            <p:ph type="body" sz="quarter" idx="17" hasCustomPrompt="1"/>
          </p:nvPr>
        </p:nvSpPr>
        <p:spPr>
          <a:xfrm>
            <a:off x="7011554" y="4871242"/>
            <a:ext cx="593373" cy="355461"/>
          </a:xfrm>
          <a:noFill/>
        </p:spPr>
        <p:txBody>
          <a:bodyPr wrap="square" rtlCol="0" anchor="b" anchorCtr="0">
            <a:normAutofit/>
          </a:bodyPr>
          <a:lstStyle>
            <a:lvl1pPr marL="0" indent="0">
              <a:buNone/>
              <a:defRPr lang="zh-CN" altLang="en-US" sz="1800" dirty="0">
                <a:solidFill>
                  <a:schemeClr val="tx1">
                    <a:lumMod val="65000"/>
                    <a:lumOff val="35000"/>
                  </a:schemeClr>
                </a:solidFill>
              </a:defRPr>
            </a:lvl1pPr>
          </a:lstStyle>
          <a:p>
            <a:pPr marL="0" lvl="0"/>
            <a:r>
              <a:rPr lang="en-US" altLang="zh-CN" dirty="0"/>
              <a:t>04</a:t>
            </a:r>
            <a:endParaRPr lang="zh-CN" altLang="en-US" dirty="0"/>
          </a:p>
        </p:txBody>
      </p:sp>
      <p:sp>
        <p:nvSpPr>
          <p:cNvPr id="4" name="文本占位符 4"/>
          <p:cNvSpPr>
            <a:spLocks noGrp="1"/>
          </p:cNvSpPr>
          <p:nvPr>
            <p:ph type="body" sz="quarter" idx="18" hasCustomPrompt="1"/>
          </p:nvPr>
        </p:nvSpPr>
        <p:spPr>
          <a:xfrm>
            <a:off x="7656334" y="4871242"/>
            <a:ext cx="1987021" cy="355461"/>
          </a:xfrm>
          <a:noFill/>
        </p:spPr>
        <p:txBody>
          <a:bodyPr wrap="square" rtlCol="0" anchor="b" anchorCtr="0">
            <a:normAutofit/>
          </a:bodyPr>
          <a:lstStyle>
            <a:lvl1pPr marL="0" indent="0">
              <a:buNone/>
              <a:defRPr lang="zh-CN" altLang="en-US" sz="1800" dirty="0">
                <a:solidFill>
                  <a:schemeClr val="tx1">
                    <a:lumMod val="65000"/>
                    <a:lumOff val="35000"/>
                  </a:schemeClr>
                </a:solidFill>
              </a:defRPr>
            </a:lvl1pPr>
          </a:lstStyle>
          <a:p>
            <a:pPr marL="0" lvl="0"/>
            <a:r>
              <a:rPr lang="zh-CN" altLang="en-US" dirty="0"/>
              <a:t>内容</a:t>
            </a:r>
            <a:r>
              <a:rPr lang="en-US" altLang="zh-CN" dirty="0"/>
              <a:t>4</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6_目录">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565399" y="1955800"/>
            <a:ext cx="2286001" cy="2539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custDataLst>
              <p:tags r:id="rId3"/>
            </p:custDataLst>
          </p:nvPr>
        </p:nvSpPr>
        <p:spPr>
          <a:xfrm>
            <a:off x="2917030" y="2371901"/>
            <a:ext cx="1582738" cy="17585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8" name="直接连接符 7"/>
          <p:cNvCxnSpPr/>
          <p:nvPr userDrawn="1">
            <p:custDataLst>
              <p:tags r:id="rId4"/>
            </p:custDataLst>
          </p:nvPr>
        </p:nvCxnSpPr>
        <p:spPr>
          <a:xfrm flipV="1">
            <a:off x="7430533" y="1246754"/>
            <a:ext cx="0" cy="69417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5"/>
            </p:custDataLst>
          </p:nvPr>
        </p:nvCxnSpPr>
        <p:spPr>
          <a:xfrm flipV="1">
            <a:off x="7430533" y="2326223"/>
            <a:ext cx="0" cy="69417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6"/>
            </p:custDataLst>
          </p:nvPr>
        </p:nvCxnSpPr>
        <p:spPr>
          <a:xfrm flipV="1">
            <a:off x="7430533" y="3458742"/>
            <a:ext cx="0" cy="69417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矩形 25"/>
          <p:cNvSpPr/>
          <p:nvPr userDrawn="1">
            <p:custDataLst>
              <p:tags r:id="rId7"/>
            </p:custDataLst>
          </p:nvPr>
        </p:nvSpPr>
        <p:spPr>
          <a:xfrm>
            <a:off x="314588" y="6068733"/>
            <a:ext cx="377112" cy="377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userDrawn="1">
            <p:custDataLst>
              <p:tags r:id="rId8"/>
            </p:custDataLst>
          </p:nvPr>
        </p:nvSpPr>
        <p:spPr>
          <a:xfrm rot="16200000">
            <a:off x="-955075" y="4311781"/>
            <a:ext cx="2916228" cy="246221"/>
          </a:xfrm>
          <a:prstGeom prst="rect">
            <a:avLst/>
          </a:prstGeom>
          <a:noFill/>
        </p:spPr>
        <p:txBody>
          <a:bodyPr wrap="square" rtlCol="0">
            <a:normAutofit/>
          </a:bodyPr>
          <a:lstStyle>
            <a:defPPr>
              <a:defRPr lang="zh-CN"/>
            </a:defPPr>
            <a:lvl1pPr>
              <a:defRPr sz="1000" b="1">
                <a:solidFill>
                  <a:schemeClr val="tx1">
                    <a:lumMod val="65000"/>
                    <a:lumOff val="35000"/>
                  </a:schemeClr>
                </a:solidFill>
              </a:defRPr>
            </a:lvl1pPr>
          </a:lstStyle>
          <a:p>
            <a:r>
              <a:rPr lang="en-US" dirty="0">
                <a:sym typeface="+mn-ea"/>
              </a:rPr>
              <a:t>BAOLONG AUTOMOTIVE</a:t>
            </a:r>
            <a:endParaRPr lang="zh-CN" altLang="en-US" dirty="0"/>
          </a:p>
        </p:txBody>
      </p:sp>
      <p:sp>
        <p:nvSpPr>
          <p:cNvPr id="5" name="文本占位符 4"/>
          <p:cNvSpPr>
            <a:spLocks noGrp="1"/>
          </p:cNvSpPr>
          <p:nvPr>
            <p:ph type="body" sz="quarter" idx="10" hasCustomPrompt="1"/>
          </p:nvPr>
        </p:nvSpPr>
        <p:spPr>
          <a:xfrm>
            <a:off x="2860757" y="2867111"/>
            <a:ext cx="1683105" cy="828675"/>
          </a:xfrm>
          <a:noFill/>
        </p:spPr>
        <p:txBody>
          <a:bodyPr wrap="square" rtlCol="0" anchor="ctr" anchorCtr="0">
            <a:normAutofit/>
          </a:bodyPr>
          <a:lstStyle>
            <a:lvl1pPr marL="0" indent="0">
              <a:buNone/>
              <a:defRPr lang="zh-CN" altLang="en-US" sz="2000" b="1" dirty="0">
                <a:solidFill>
                  <a:schemeClr val="tx1">
                    <a:lumMod val="65000"/>
                    <a:lumOff val="35000"/>
                  </a:schemeClr>
                </a:solidFill>
                <a:latin typeface="+mn-lt"/>
                <a:ea typeface="+mj-ea"/>
                <a:cs typeface="+mj-cs"/>
              </a:defRPr>
            </a:lvl1pPr>
          </a:lstStyle>
          <a:p>
            <a:pPr marL="0" lvl="0" algn="ctr"/>
            <a:r>
              <a:rPr lang="en-US" altLang="zh-CN" dirty="0"/>
              <a:t>CONTENTS </a:t>
            </a:r>
            <a:endParaRPr lang="en-US" altLang="zh-CN" dirty="0"/>
          </a:p>
          <a:p>
            <a:pPr marL="0" lvl="0" algn="ctr"/>
            <a:r>
              <a:rPr lang="zh-CN" altLang="en-US" dirty="0"/>
              <a:t>单击编辑</a:t>
            </a:r>
            <a:endParaRPr lang="zh-CN" altLang="en-US" dirty="0"/>
          </a:p>
        </p:txBody>
      </p:sp>
      <p:sp>
        <p:nvSpPr>
          <p:cNvPr id="20" name="文本占位符 4"/>
          <p:cNvSpPr>
            <a:spLocks noGrp="1"/>
          </p:cNvSpPr>
          <p:nvPr>
            <p:ph type="body" sz="quarter" idx="11" hasCustomPrompt="1"/>
          </p:nvPr>
        </p:nvSpPr>
        <p:spPr>
          <a:xfrm>
            <a:off x="7004569" y="1593842"/>
            <a:ext cx="593372" cy="347090"/>
          </a:xfrm>
          <a:noFill/>
        </p:spPr>
        <p:txBody>
          <a:bodyPr wrap="square" rtlCol="0" anchor="b" anchorCtr="0">
            <a:normAutofit/>
          </a:bodyPr>
          <a:lstStyle>
            <a:lvl1pPr marL="0" indent="0">
              <a:buNone/>
              <a:defRPr lang="zh-CN" altLang="en-US" sz="1800" dirty="0">
                <a:solidFill>
                  <a:schemeClr val="tx1">
                    <a:lumMod val="65000"/>
                    <a:lumOff val="35000"/>
                  </a:schemeClr>
                </a:solidFill>
              </a:defRPr>
            </a:lvl1pPr>
          </a:lstStyle>
          <a:p>
            <a:pPr marL="0" lvl="0"/>
            <a:r>
              <a:rPr lang="en-US" altLang="zh-CN" dirty="0"/>
              <a:t>01</a:t>
            </a:r>
            <a:endParaRPr lang="zh-CN" altLang="en-US" dirty="0"/>
          </a:p>
        </p:txBody>
      </p:sp>
      <p:sp>
        <p:nvSpPr>
          <p:cNvPr id="21" name="文本占位符 4"/>
          <p:cNvSpPr>
            <a:spLocks noGrp="1"/>
          </p:cNvSpPr>
          <p:nvPr>
            <p:ph type="body" sz="quarter" idx="12" hasCustomPrompt="1"/>
          </p:nvPr>
        </p:nvSpPr>
        <p:spPr>
          <a:xfrm>
            <a:off x="7004569" y="2665113"/>
            <a:ext cx="593704" cy="354823"/>
          </a:xfrm>
          <a:noFill/>
        </p:spPr>
        <p:txBody>
          <a:bodyPr wrap="square" rtlCol="0" anchor="b" anchorCtr="0">
            <a:normAutofit/>
          </a:bodyPr>
          <a:lstStyle>
            <a:lvl1pPr marL="0" indent="0">
              <a:buNone/>
              <a:defRPr lang="zh-CN" altLang="en-US" sz="1800" dirty="0">
                <a:solidFill>
                  <a:schemeClr val="tx1">
                    <a:lumMod val="65000"/>
                    <a:lumOff val="35000"/>
                  </a:schemeClr>
                </a:solidFill>
              </a:defRPr>
            </a:lvl1pPr>
          </a:lstStyle>
          <a:p>
            <a:pPr marL="0" lvl="0"/>
            <a:r>
              <a:rPr lang="en-US" altLang="zh-CN" dirty="0"/>
              <a:t>02</a:t>
            </a:r>
            <a:endParaRPr lang="zh-CN" altLang="en-US" dirty="0"/>
          </a:p>
        </p:txBody>
      </p:sp>
      <p:sp>
        <p:nvSpPr>
          <p:cNvPr id="22" name="文本占位符 4"/>
          <p:cNvSpPr>
            <a:spLocks noGrp="1"/>
          </p:cNvSpPr>
          <p:nvPr>
            <p:ph type="body" sz="quarter" idx="13" hasCustomPrompt="1"/>
          </p:nvPr>
        </p:nvSpPr>
        <p:spPr>
          <a:xfrm>
            <a:off x="7004569" y="3797457"/>
            <a:ext cx="593373" cy="355461"/>
          </a:xfrm>
          <a:noFill/>
        </p:spPr>
        <p:txBody>
          <a:bodyPr wrap="square" rtlCol="0" anchor="b" anchorCtr="0">
            <a:normAutofit/>
          </a:bodyPr>
          <a:lstStyle>
            <a:lvl1pPr marL="0" indent="0">
              <a:buNone/>
              <a:defRPr lang="zh-CN" altLang="en-US" sz="1800" dirty="0">
                <a:solidFill>
                  <a:schemeClr val="tx1">
                    <a:lumMod val="65000"/>
                    <a:lumOff val="35000"/>
                  </a:schemeClr>
                </a:solidFill>
              </a:defRPr>
            </a:lvl1pPr>
          </a:lstStyle>
          <a:p>
            <a:pPr marL="0" lvl="0"/>
            <a:r>
              <a:rPr lang="en-US" altLang="zh-CN" dirty="0"/>
              <a:t>03</a:t>
            </a:r>
            <a:endParaRPr lang="zh-CN" altLang="en-US" dirty="0"/>
          </a:p>
        </p:txBody>
      </p:sp>
      <p:sp>
        <p:nvSpPr>
          <p:cNvPr id="23" name="文本占位符 4"/>
          <p:cNvSpPr>
            <a:spLocks noGrp="1"/>
          </p:cNvSpPr>
          <p:nvPr>
            <p:ph type="body" sz="quarter" idx="14" hasCustomPrompt="1"/>
          </p:nvPr>
        </p:nvSpPr>
        <p:spPr>
          <a:xfrm>
            <a:off x="7649349" y="1593842"/>
            <a:ext cx="1911487" cy="346699"/>
          </a:xfrm>
        </p:spPr>
        <p:txBody>
          <a:bodyPr wrap="none" anchor="b" anchorCtr="0">
            <a:normAutofit/>
          </a:bodyPr>
          <a:lstStyle>
            <a:lvl1pPr marL="0" indent="0">
              <a:buNone/>
              <a:defRPr lang="zh-CN" altLang="en-US" sz="1800" dirty="0">
                <a:solidFill>
                  <a:schemeClr val="tx1">
                    <a:lumMod val="65000"/>
                    <a:lumOff val="35000"/>
                  </a:schemeClr>
                </a:solidFill>
                <a:ea typeface="Arial Unicode MS" panose="020B0604020202020204" charset="-122"/>
                <a:cs typeface="+mn-lt"/>
              </a:defRPr>
            </a:lvl1pPr>
          </a:lstStyle>
          <a:p>
            <a:pPr marL="0" lvl="0"/>
            <a:r>
              <a:rPr lang="zh-CN" altLang="en-US" dirty="0"/>
              <a:t>内容</a:t>
            </a:r>
            <a:r>
              <a:rPr lang="en-US" altLang="zh-CN" dirty="0"/>
              <a:t>1</a:t>
            </a:r>
            <a:endParaRPr lang="zh-CN" altLang="en-US" dirty="0"/>
          </a:p>
        </p:txBody>
      </p:sp>
      <p:sp>
        <p:nvSpPr>
          <p:cNvPr id="25" name="文本占位符 4"/>
          <p:cNvSpPr>
            <a:spLocks noGrp="1"/>
          </p:cNvSpPr>
          <p:nvPr>
            <p:ph type="body" sz="quarter" idx="15" hasCustomPrompt="1"/>
          </p:nvPr>
        </p:nvSpPr>
        <p:spPr>
          <a:xfrm>
            <a:off x="7649349" y="2665113"/>
            <a:ext cx="1951971" cy="354823"/>
          </a:xfrm>
          <a:noFill/>
        </p:spPr>
        <p:txBody>
          <a:bodyPr wrap="square" rtlCol="0" anchor="b" anchorCtr="0">
            <a:normAutofit/>
          </a:bodyPr>
          <a:lstStyle>
            <a:lvl1pPr marL="0" indent="0">
              <a:buNone/>
              <a:defRPr lang="zh-CN" altLang="en-US" sz="1800" dirty="0">
                <a:solidFill>
                  <a:schemeClr val="tx1">
                    <a:lumMod val="65000"/>
                    <a:lumOff val="35000"/>
                  </a:schemeClr>
                </a:solidFill>
              </a:defRPr>
            </a:lvl1pPr>
          </a:lstStyle>
          <a:p>
            <a:pPr marL="0" lvl="0"/>
            <a:r>
              <a:rPr lang="zh-CN" altLang="en-US" dirty="0"/>
              <a:t>内容</a:t>
            </a:r>
            <a:r>
              <a:rPr lang="en-US" altLang="zh-CN" dirty="0"/>
              <a:t>2</a:t>
            </a:r>
            <a:endParaRPr lang="zh-CN" altLang="en-US" dirty="0"/>
          </a:p>
        </p:txBody>
      </p:sp>
      <p:sp>
        <p:nvSpPr>
          <p:cNvPr id="27" name="文本占位符 4"/>
          <p:cNvSpPr>
            <a:spLocks noGrp="1"/>
          </p:cNvSpPr>
          <p:nvPr>
            <p:ph type="body" sz="quarter" idx="16" hasCustomPrompt="1"/>
          </p:nvPr>
        </p:nvSpPr>
        <p:spPr>
          <a:xfrm>
            <a:off x="7649349" y="3797457"/>
            <a:ext cx="1987021" cy="355461"/>
          </a:xfrm>
          <a:noFill/>
        </p:spPr>
        <p:txBody>
          <a:bodyPr wrap="square" rtlCol="0" anchor="b" anchorCtr="0">
            <a:normAutofit/>
          </a:bodyPr>
          <a:lstStyle>
            <a:lvl1pPr marL="0" indent="0">
              <a:buNone/>
              <a:defRPr lang="zh-CN" altLang="en-US" sz="1800" dirty="0">
                <a:solidFill>
                  <a:schemeClr val="tx1">
                    <a:lumMod val="65000"/>
                    <a:lumOff val="35000"/>
                  </a:schemeClr>
                </a:solidFill>
              </a:defRPr>
            </a:lvl1pPr>
          </a:lstStyle>
          <a:p>
            <a:pPr marL="0" lvl="0"/>
            <a:r>
              <a:rPr lang="zh-CN" altLang="en-US" dirty="0"/>
              <a:t>内容</a:t>
            </a:r>
            <a:r>
              <a:rPr lang="en-US" altLang="zh-CN" dirty="0"/>
              <a:t>3</a:t>
            </a:r>
            <a:endParaRPr lang="zh-CN" altLang="en-US" dirty="0"/>
          </a:p>
        </p:txBody>
      </p:sp>
      <p:pic>
        <p:nvPicPr>
          <p:cNvPr id="30" name="Picture 2" descr="C:\Users\zhengshisi\Desktop\Baolong Logo.png"/>
          <p:cNvPicPr>
            <a:picLocks noChangeAspect="1" noChangeArrowheads="1"/>
          </p:cNvPicPr>
          <p:nvPr userDrawn="1"/>
        </p:nvPicPr>
        <p:blipFill>
          <a:blip r:embed="rId9"/>
          <a:srcRect/>
          <a:stretch>
            <a:fillRect/>
          </a:stretch>
        </p:blipFill>
        <p:spPr bwMode="auto">
          <a:xfrm>
            <a:off x="10987405" y="210820"/>
            <a:ext cx="1158240" cy="339725"/>
          </a:xfrm>
          <a:prstGeom prst="rect">
            <a:avLst/>
          </a:prstGeom>
          <a:noFill/>
          <a:extLst>
            <a:ext uri="{909E8E84-426E-40DD-AFC4-6F175D3DCCD1}">
              <a14:hiddenFill xmlns:a14="http://schemas.microsoft.com/office/drawing/2010/main">
                <a:solidFill>
                  <a:srgbClr val="FFFFFF"/>
                </a:solidFill>
              </a14:hiddenFill>
            </a:ext>
          </a:extLst>
        </p:spPr>
      </p:pic>
      <p:cxnSp>
        <p:nvCxnSpPr>
          <p:cNvPr id="2" name="直接连接符 1"/>
          <p:cNvCxnSpPr/>
          <p:nvPr userDrawn="1">
            <p:custDataLst>
              <p:tags r:id="rId10"/>
            </p:custDataLst>
          </p:nvPr>
        </p:nvCxnSpPr>
        <p:spPr>
          <a:xfrm flipV="1">
            <a:off x="7437518" y="4532527"/>
            <a:ext cx="0" cy="69417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文本占位符 4"/>
          <p:cNvSpPr>
            <a:spLocks noGrp="1"/>
          </p:cNvSpPr>
          <p:nvPr>
            <p:ph type="body" sz="quarter" idx="17" hasCustomPrompt="1"/>
          </p:nvPr>
        </p:nvSpPr>
        <p:spPr>
          <a:xfrm>
            <a:off x="7011554" y="4871242"/>
            <a:ext cx="593373" cy="355461"/>
          </a:xfrm>
          <a:noFill/>
        </p:spPr>
        <p:txBody>
          <a:bodyPr wrap="square" rtlCol="0" anchor="b" anchorCtr="0">
            <a:normAutofit/>
          </a:bodyPr>
          <a:lstStyle>
            <a:lvl1pPr marL="0" indent="0">
              <a:buNone/>
              <a:defRPr lang="zh-CN" altLang="en-US" sz="1800" dirty="0">
                <a:solidFill>
                  <a:schemeClr val="tx1">
                    <a:lumMod val="65000"/>
                    <a:lumOff val="35000"/>
                  </a:schemeClr>
                </a:solidFill>
              </a:defRPr>
            </a:lvl1pPr>
          </a:lstStyle>
          <a:p>
            <a:pPr marL="0" lvl="0"/>
            <a:r>
              <a:rPr lang="en-US" altLang="zh-CN" dirty="0"/>
              <a:t>04</a:t>
            </a:r>
            <a:endParaRPr lang="zh-CN" altLang="en-US" dirty="0"/>
          </a:p>
        </p:txBody>
      </p:sp>
      <p:sp>
        <p:nvSpPr>
          <p:cNvPr id="4" name="文本占位符 4"/>
          <p:cNvSpPr>
            <a:spLocks noGrp="1"/>
          </p:cNvSpPr>
          <p:nvPr>
            <p:ph type="body" sz="quarter" idx="18" hasCustomPrompt="1"/>
          </p:nvPr>
        </p:nvSpPr>
        <p:spPr>
          <a:xfrm>
            <a:off x="7656334" y="4871242"/>
            <a:ext cx="1987021" cy="355461"/>
          </a:xfrm>
          <a:noFill/>
        </p:spPr>
        <p:txBody>
          <a:bodyPr wrap="square" rtlCol="0" anchor="b" anchorCtr="0">
            <a:normAutofit/>
          </a:bodyPr>
          <a:lstStyle>
            <a:lvl1pPr marL="0" indent="0">
              <a:buNone/>
              <a:defRPr lang="zh-CN" altLang="en-US" sz="1800" dirty="0">
                <a:solidFill>
                  <a:schemeClr val="tx1">
                    <a:lumMod val="65000"/>
                    <a:lumOff val="35000"/>
                  </a:schemeClr>
                </a:solidFill>
              </a:defRPr>
            </a:lvl1pPr>
          </a:lstStyle>
          <a:p>
            <a:pPr marL="0" lvl="0"/>
            <a:r>
              <a:rPr lang="zh-CN" altLang="en-US" dirty="0"/>
              <a:t>内容</a:t>
            </a:r>
            <a:r>
              <a:rPr lang="en-US" altLang="zh-CN" dirty="0"/>
              <a:t>4</a:t>
            </a:r>
            <a:endParaRPr lang="zh-CN" altLang="en-US" dirty="0"/>
          </a:p>
        </p:txBody>
      </p:sp>
      <p:cxnSp>
        <p:nvCxnSpPr>
          <p:cNvPr id="9" name="直接连接符 8"/>
          <p:cNvCxnSpPr/>
          <p:nvPr userDrawn="1">
            <p:custDataLst>
              <p:tags r:id="rId11"/>
            </p:custDataLst>
          </p:nvPr>
        </p:nvCxnSpPr>
        <p:spPr>
          <a:xfrm flipV="1">
            <a:off x="7431168" y="5512967"/>
            <a:ext cx="0" cy="69417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文本占位符 4"/>
          <p:cNvSpPr>
            <a:spLocks noGrp="1"/>
          </p:cNvSpPr>
          <p:nvPr>
            <p:ph type="body" sz="quarter" idx="19" hasCustomPrompt="1"/>
          </p:nvPr>
        </p:nvSpPr>
        <p:spPr>
          <a:xfrm>
            <a:off x="7005204" y="5851682"/>
            <a:ext cx="593373" cy="355461"/>
          </a:xfrm>
          <a:noFill/>
        </p:spPr>
        <p:txBody>
          <a:bodyPr wrap="square" rtlCol="0" anchor="b" anchorCtr="0">
            <a:normAutofit/>
          </a:bodyPr>
          <a:lstStyle>
            <a:lvl1pPr marL="0" indent="0">
              <a:buNone/>
              <a:defRPr lang="zh-CN" altLang="en-US" sz="1800" dirty="0">
                <a:solidFill>
                  <a:schemeClr val="tx1">
                    <a:lumMod val="65000"/>
                    <a:lumOff val="35000"/>
                  </a:schemeClr>
                </a:solidFill>
              </a:defRPr>
            </a:lvl1pPr>
          </a:lstStyle>
          <a:p>
            <a:pPr marL="0" lvl="0"/>
            <a:r>
              <a:rPr lang="en-US" altLang="zh-CN" dirty="0"/>
              <a:t>05</a:t>
            </a:r>
            <a:endParaRPr lang="zh-CN" altLang="en-US" dirty="0"/>
          </a:p>
        </p:txBody>
      </p:sp>
      <p:sp>
        <p:nvSpPr>
          <p:cNvPr id="12" name="文本占位符 4"/>
          <p:cNvSpPr>
            <a:spLocks noGrp="1"/>
          </p:cNvSpPr>
          <p:nvPr>
            <p:ph type="body" sz="quarter" idx="20" hasCustomPrompt="1"/>
          </p:nvPr>
        </p:nvSpPr>
        <p:spPr>
          <a:xfrm>
            <a:off x="7649984" y="5851682"/>
            <a:ext cx="1987021" cy="355461"/>
          </a:xfrm>
          <a:noFill/>
        </p:spPr>
        <p:txBody>
          <a:bodyPr wrap="square" rtlCol="0" anchor="b" anchorCtr="0">
            <a:normAutofit/>
          </a:bodyPr>
          <a:lstStyle>
            <a:lvl1pPr marL="0" indent="0">
              <a:buNone/>
              <a:defRPr lang="zh-CN" altLang="en-US" sz="1800" dirty="0">
                <a:solidFill>
                  <a:schemeClr val="tx1">
                    <a:lumMod val="65000"/>
                    <a:lumOff val="35000"/>
                  </a:schemeClr>
                </a:solidFill>
              </a:defRPr>
            </a:lvl1pPr>
          </a:lstStyle>
          <a:p>
            <a:pPr marL="0" lvl="0"/>
            <a:r>
              <a:rPr lang="zh-CN" altLang="en-US" dirty="0"/>
              <a:t>内容</a:t>
            </a:r>
            <a:r>
              <a:rPr lang="en-US" altLang="zh-CN" dirty="0"/>
              <a:t>5</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目录">
    <p:spTree>
      <p:nvGrpSpPr>
        <p:cNvPr id="1" name=""/>
        <p:cNvGrpSpPr/>
        <p:nvPr/>
      </p:nvGrpSpPr>
      <p:grpSpPr>
        <a:xfrm>
          <a:off x="0" y="0"/>
          <a:ext cx="0" cy="0"/>
          <a:chOff x="0" y="0"/>
          <a:chExt cx="0" cy="0"/>
        </a:xfrm>
      </p:grpSpPr>
      <p:pic>
        <p:nvPicPr>
          <p:cNvPr id="30" name="Picture 2" descr="C:\Users\zhengshisi\Desktop\Baolong Logo.png"/>
          <p:cNvPicPr>
            <a:picLocks noChangeAspect="1" noChangeArrowheads="1"/>
          </p:cNvPicPr>
          <p:nvPr userDrawn="1"/>
        </p:nvPicPr>
        <p:blipFill>
          <a:blip r:embed="rId2"/>
          <a:srcRect/>
          <a:stretch>
            <a:fillRect/>
          </a:stretch>
        </p:blipFill>
        <p:spPr bwMode="auto">
          <a:xfrm>
            <a:off x="10987405" y="210820"/>
            <a:ext cx="1158240" cy="339725"/>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5"/>
          <p:cNvSpPr>
            <a:spLocks noChangeArrowheads="1"/>
          </p:cNvSpPr>
          <p:nvPr userDrawn="1"/>
        </p:nvSpPr>
        <p:spPr bwMode="auto">
          <a:xfrm>
            <a:off x="3324860" y="1989138"/>
            <a:ext cx="5241925" cy="727075"/>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3" name="AutoShape 4"/>
          <p:cNvSpPr>
            <a:spLocks noChangeArrowheads="1"/>
          </p:cNvSpPr>
          <p:nvPr userDrawn="1"/>
        </p:nvSpPr>
        <p:spPr bwMode="auto">
          <a:xfrm>
            <a:off x="3324860" y="3184525"/>
            <a:ext cx="5241925" cy="727075"/>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4" name="AutoShape 5"/>
          <p:cNvSpPr>
            <a:spLocks noChangeArrowheads="1"/>
          </p:cNvSpPr>
          <p:nvPr userDrawn="1"/>
        </p:nvSpPr>
        <p:spPr bwMode="auto">
          <a:xfrm>
            <a:off x="3324860" y="4368800"/>
            <a:ext cx="5241925" cy="725488"/>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9" name="Oval 6"/>
          <p:cNvSpPr>
            <a:spLocks noChangeArrowheads="1"/>
          </p:cNvSpPr>
          <p:nvPr userDrawn="1"/>
        </p:nvSpPr>
        <p:spPr bwMode="auto">
          <a:xfrm>
            <a:off x="2662873" y="1871663"/>
            <a:ext cx="1071563" cy="1008063"/>
          </a:xfrm>
          <a:prstGeom prst="ellipse">
            <a:avLst/>
          </a:prstGeom>
          <a:gradFill rotWithShape="1">
            <a:gsLst>
              <a:gs pos="0">
                <a:srgbClr val="90A8B0"/>
              </a:gs>
              <a:gs pos="100000">
                <a:srgbClr val="6E815B">
                  <a:gamma/>
                  <a:tint val="0"/>
                  <a:invGamma/>
                </a:srgbClr>
              </a:gs>
            </a:gsLst>
            <a:path path="shape">
              <a:fillToRect l="50000" t="50000" r="50000" b="50000"/>
            </a:path>
          </a:gradFill>
          <a:ln w="57150">
            <a:solidFill>
              <a:srgbClr val="FFFFFF"/>
            </a:solidFill>
            <a:round/>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1</a:t>
            </a:r>
            <a:endPar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3078" name="Oval 7"/>
          <p:cNvSpPr/>
          <p:nvPr userDrawn="1"/>
        </p:nvSpPr>
        <p:spPr>
          <a:xfrm>
            <a:off x="2662873" y="3052763"/>
            <a:ext cx="1071562" cy="1009650"/>
          </a:xfrm>
          <a:prstGeom prst="ellipse">
            <a:avLst/>
          </a:prstGeom>
          <a:gradFill rotWithShape="1">
            <a:gsLst>
              <a:gs pos="0">
                <a:srgbClr val="90A8B0"/>
              </a:gs>
              <a:gs pos="100000">
                <a:srgbClr val="FFFFFF"/>
              </a:gs>
            </a:gsLst>
            <a:path path="shape">
              <a:fillToRect l="50000" t="50000" r="50000" b="50000"/>
            </a:path>
            <a:tileRect/>
          </a:gradFill>
          <a:ln w="57150" cap="flat" cmpd="sng">
            <a:solidFill>
              <a:srgbClr val="FFFFFF"/>
            </a:solidFill>
            <a:prstDash val="solid"/>
            <a:headEnd type="none" w="med" len="med"/>
            <a:tailEnd type="none" w="med" len="med"/>
          </a:ln>
        </p:spPr>
        <p:txBody>
          <a:bodyPr wrap="none" anchor="ctr"/>
          <a:lstStyle/>
          <a:p>
            <a:pPr lvl="0" algn="ctr" eaLnBrk="1" latinLnBrk="1" hangingPunct="1"/>
            <a:r>
              <a:rPr lang="en-US" altLang="ko-KR" sz="2800" i="0" dirty="0">
                <a:solidFill>
                  <a:srgbClr val="FFFFFF"/>
                </a:solidFill>
                <a:latin typeface="Arial Unicode MS" panose="020B0604020202020204" charset="-122"/>
                <a:ea typeface="Arial Unicode MS" panose="020B0604020202020204" charset="-122"/>
              </a:rPr>
              <a:t>2</a:t>
            </a:r>
            <a:endParaRPr lang="en-US" altLang="ko-KR" sz="2800" i="0" dirty="0">
              <a:solidFill>
                <a:srgbClr val="FFFFFF"/>
              </a:solidFill>
              <a:latin typeface="Arial Unicode MS" panose="020B0604020202020204" charset="-122"/>
              <a:ea typeface="Arial Unicode MS" panose="020B0604020202020204" charset="-122"/>
            </a:endParaRPr>
          </a:p>
        </p:txBody>
      </p:sp>
      <p:sp>
        <p:nvSpPr>
          <p:cNvPr id="11" name="Oval 8"/>
          <p:cNvSpPr>
            <a:spLocks noChangeArrowheads="1"/>
          </p:cNvSpPr>
          <p:nvPr userDrawn="1"/>
        </p:nvSpPr>
        <p:spPr bwMode="auto">
          <a:xfrm>
            <a:off x="2662873" y="4198938"/>
            <a:ext cx="1071563" cy="1009650"/>
          </a:xfrm>
          <a:prstGeom prst="ellipse">
            <a:avLst/>
          </a:prstGeom>
          <a:gradFill rotWithShape="1">
            <a:gsLst>
              <a:gs pos="0">
                <a:srgbClr val="90A8B0"/>
              </a:gs>
              <a:gs pos="100000">
                <a:srgbClr val="90A8B0">
                  <a:gamma/>
                  <a:tint val="0"/>
                  <a:invGamma/>
                </a:srgbClr>
              </a:gs>
            </a:gsLst>
            <a:path path="shape">
              <a:fillToRect l="50000" t="50000" r="50000" b="50000"/>
            </a:path>
          </a:gradFill>
          <a:ln w="57150">
            <a:solidFill>
              <a:srgbClr val="FFFFFF"/>
            </a:solidFill>
            <a:round/>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3</a:t>
            </a:r>
            <a:endPar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36" name="文本占位符 11"/>
          <p:cNvSpPr>
            <a:spLocks noGrp="1"/>
          </p:cNvSpPr>
          <p:nvPr>
            <p:ph type="body" sz="quarter" idx="15"/>
          </p:nvPr>
        </p:nvSpPr>
        <p:spPr>
          <a:xfrm>
            <a:off x="3734560" y="2005201"/>
            <a:ext cx="4726036" cy="677668"/>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800" b="1" dirty="0" smtClean="0">
                <a:solidFill>
                  <a:srgbClr val="00409A"/>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38" name="文本占位符 11"/>
          <p:cNvSpPr>
            <a:spLocks noGrp="1"/>
          </p:cNvSpPr>
          <p:nvPr>
            <p:ph type="body" sz="quarter" idx="16"/>
          </p:nvPr>
        </p:nvSpPr>
        <p:spPr>
          <a:xfrm>
            <a:off x="3734560" y="3202906"/>
            <a:ext cx="4726036" cy="677668"/>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8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39" name="文本占位符 11"/>
          <p:cNvSpPr>
            <a:spLocks noGrp="1"/>
          </p:cNvSpPr>
          <p:nvPr>
            <p:ph type="body" sz="quarter" idx="17"/>
          </p:nvPr>
        </p:nvSpPr>
        <p:spPr>
          <a:xfrm>
            <a:off x="3734560" y="4386184"/>
            <a:ext cx="4726036" cy="677668"/>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8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12" name="文本框 11"/>
          <p:cNvSpPr txBox="1"/>
          <p:nvPr userDrawn="1"/>
        </p:nvSpPr>
        <p:spPr>
          <a:xfrm>
            <a:off x="4668520" y="550545"/>
            <a:ext cx="2651760" cy="706755"/>
          </a:xfrm>
          <a:prstGeom prst="rect">
            <a:avLst/>
          </a:prstGeom>
          <a:noFill/>
        </p:spPr>
        <p:txBody>
          <a:bodyPr wrap="square" rtlCol="0">
            <a:spAutoFit/>
          </a:bodyPr>
          <a:lstStyle/>
          <a:p>
            <a:r>
              <a:rPr lang="zh-CN" altLang="zh-CN" sz="4000" b="1">
                <a:solidFill>
                  <a:schemeClr val="tx2"/>
                </a:solidFill>
                <a:latin typeface="微软雅黑" panose="020B0503020204020204" charset="-122"/>
                <a:ea typeface="微软雅黑" panose="020B0503020204020204" charset="-122"/>
                <a:cs typeface="微软雅黑" panose="020B0503020204020204" charset="-122"/>
              </a:rPr>
              <a:t>目      录</a:t>
            </a:r>
            <a:endParaRPr lang="zh-CN" altLang="zh-CN" sz="4000" b="1">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目录">
    <p:spTree>
      <p:nvGrpSpPr>
        <p:cNvPr id="1" name=""/>
        <p:cNvGrpSpPr/>
        <p:nvPr/>
      </p:nvGrpSpPr>
      <p:grpSpPr>
        <a:xfrm>
          <a:off x="0" y="0"/>
          <a:ext cx="0" cy="0"/>
          <a:chOff x="0" y="0"/>
          <a:chExt cx="0" cy="0"/>
        </a:xfrm>
      </p:grpSpPr>
      <p:pic>
        <p:nvPicPr>
          <p:cNvPr id="30" name="Picture 2" descr="C:\Users\zhengshisi\Desktop\Baolong Logo.png"/>
          <p:cNvPicPr>
            <a:picLocks noChangeAspect="1" noChangeArrowheads="1"/>
          </p:cNvPicPr>
          <p:nvPr userDrawn="1"/>
        </p:nvPicPr>
        <p:blipFill>
          <a:blip r:embed="rId2"/>
          <a:srcRect/>
          <a:stretch>
            <a:fillRect/>
          </a:stretch>
        </p:blipFill>
        <p:spPr bwMode="auto">
          <a:xfrm>
            <a:off x="10987405" y="210820"/>
            <a:ext cx="1158240" cy="33972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5"/>
          <p:cNvSpPr>
            <a:spLocks noChangeArrowheads="1"/>
          </p:cNvSpPr>
          <p:nvPr userDrawn="1"/>
        </p:nvSpPr>
        <p:spPr bwMode="auto">
          <a:xfrm>
            <a:off x="3298190" y="2002473"/>
            <a:ext cx="5241925" cy="727075"/>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7" name="AutoShape 4"/>
          <p:cNvSpPr>
            <a:spLocks noChangeArrowheads="1"/>
          </p:cNvSpPr>
          <p:nvPr userDrawn="1"/>
        </p:nvSpPr>
        <p:spPr bwMode="auto">
          <a:xfrm>
            <a:off x="3298190" y="3197860"/>
            <a:ext cx="5241925" cy="727075"/>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8" name="AutoShape 5"/>
          <p:cNvSpPr>
            <a:spLocks noChangeArrowheads="1"/>
          </p:cNvSpPr>
          <p:nvPr userDrawn="1"/>
        </p:nvSpPr>
        <p:spPr bwMode="auto">
          <a:xfrm>
            <a:off x="3298190" y="4382135"/>
            <a:ext cx="5241925" cy="725488"/>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6" name="Oval 6"/>
          <p:cNvSpPr>
            <a:spLocks noChangeArrowheads="1"/>
          </p:cNvSpPr>
          <p:nvPr userDrawn="1"/>
        </p:nvSpPr>
        <p:spPr bwMode="auto">
          <a:xfrm>
            <a:off x="2636203" y="1884998"/>
            <a:ext cx="1071563" cy="1008063"/>
          </a:xfrm>
          <a:prstGeom prst="ellipse">
            <a:avLst/>
          </a:prstGeom>
          <a:gradFill rotWithShape="1">
            <a:gsLst>
              <a:gs pos="0">
                <a:srgbClr val="90A8B0"/>
              </a:gs>
              <a:gs pos="100000">
                <a:srgbClr val="6E815B">
                  <a:gamma/>
                  <a:tint val="0"/>
                  <a:invGamma/>
                </a:srgbClr>
              </a:gs>
            </a:gsLst>
            <a:path path="shape">
              <a:fillToRect l="50000" t="50000" r="50000" b="50000"/>
            </a:path>
          </a:gradFill>
          <a:ln w="57150">
            <a:solidFill>
              <a:srgbClr val="FFFFFF"/>
            </a:solidFill>
            <a:round/>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1</a:t>
            </a:r>
            <a:endPar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4102" name="Oval 7"/>
          <p:cNvSpPr/>
          <p:nvPr userDrawn="1"/>
        </p:nvSpPr>
        <p:spPr>
          <a:xfrm>
            <a:off x="2636203" y="3066098"/>
            <a:ext cx="1071562" cy="1009650"/>
          </a:xfrm>
          <a:prstGeom prst="ellipse">
            <a:avLst/>
          </a:prstGeom>
          <a:gradFill rotWithShape="1">
            <a:gsLst>
              <a:gs pos="0">
                <a:srgbClr val="90A8B0"/>
              </a:gs>
              <a:gs pos="100000">
                <a:srgbClr val="FFFFFF"/>
              </a:gs>
            </a:gsLst>
            <a:path path="shape">
              <a:fillToRect l="50000" t="50000" r="50000" b="50000"/>
            </a:path>
            <a:tileRect/>
          </a:gradFill>
          <a:ln w="57150" cap="flat" cmpd="sng">
            <a:solidFill>
              <a:srgbClr val="FFFFFF"/>
            </a:solidFill>
            <a:prstDash val="solid"/>
            <a:headEnd type="none" w="med" len="med"/>
            <a:tailEnd type="none" w="med" len="med"/>
          </a:ln>
        </p:spPr>
        <p:txBody>
          <a:bodyPr wrap="none" anchor="ctr"/>
          <a:lstStyle/>
          <a:p>
            <a:pPr lvl="0" algn="ctr" eaLnBrk="1" latinLnBrk="1" hangingPunct="1"/>
            <a:r>
              <a:rPr lang="en-US" altLang="ko-KR" sz="2800" i="0" dirty="0">
                <a:solidFill>
                  <a:srgbClr val="FFFFFF"/>
                </a:solidFill>
                <a:latin typeface="Arial Unicode MS" panose="020B0604020202020204" charset="-122"/>
                <a:ea typeface="Arial Unicode MS" panose="020B0604020202020204" charset="-122"/>
              </a:rPr>
              <a:t>2</a:t>
            </a:r>
            <a:endParaRPr lang="en-US" altLang="ko-KR" sz="2800" i="0" dirty="0">
              <a:solidFill>
                <a:srgbClr val="FFFFFF"/>
              </a:solidFill>
              <a:latin typeface="Arial Unicode MS" panose="020B0604020202020204" charset="-122"/>
              <a:ea typeface="Arial Unicode MS" panose="020B0604020202020204" charset="-122"/>
            </a:endParaRPr>
          </a:p>
        </p:txBody>
      </p:sp>
      <p:sp>
        <p:nvSpPr>
          <p:cNvPr id="10" name="Oval 8"/>
          <p:cNvSpPr>
            <a:spLocks noChangeArrowheads="1"/>
          </p:cNvSpPr>
          <p:nvPr userDrawn="1"/>
        </p:nvSpPr>
        <p:spPr bwMode="auto">
          <a:xfrm>
            <a:off x="2636203" y="4212273"/>
            <a:ext cx="1071563" cy="1009650"/>
          </a:xfrm>
          <a:prstGeom prst="ellipse">
            <a:avLst/>
          </a:prstGeom>
          <a:gradFill rotWithShape="1">
            <a:gsLst>
              <a:gs pos="0">
                <a:srgbClr val="90A8B0"/>
              </a:gs>
              <a:gs pos="100000">
                <a:srgbClr val="90A8B0">
                  <a:gamma/>
                  <a:tint val="0"/>
                  <a:invGamma/>
                </a:srgbClr>
              </a:gs>
            </a:gsLst>
            <a:path path="shape">
              <a:fillToRect l="50000" t="50000" r="50000" b="50000"/>
            </a:path>
          </a:gradFill>
          <a:ln w="57150">
            <a:solidFill>
              <a:srgbClr val="FFFFFF"/>
            </a:solidFill>
            <a:round/>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3</a:t>
            </a:r>
            <a:endPar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51" name="文本占位符 11"/>
          <p:cNvSpPr>
            <a:spLocks noGrp="1"/>
          </p:cNvSpPr>
          <p:nvPr>
            <p:ph type="body" sz="quarter" idx="15"/>
          </p:nvPr>
        </p:nvSpPr>
        <p:spPr>
          <a:xfrm>
            <a:off x="3707890" y="3197771"/>
            <a:ext cx="4726036" cy="677668"/>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800" b="1" dirty="0" smtClean="0">
                <a:solidFill>
                  <a:srgbClr val="00409A"/>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52" name="文本占位符 11"/>
          <p:cNvSpPr>
            <a:spLocks noGrp="1"/>
          </p:cNvSpPr>
          <p:nvPr>
            <p:ph type="body" sz="quarter" idx="16"/>
          </p:nvPr>
        </p:nvSpPr>
        <p:spPr>
          <a:xfrm>
            <a:off x="3707890" y="2013772"/>
            <a:ext cx="4726036" cy="677668"/>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8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53" name="文本占位符 11"/>
          <p:cNvSpPr>
            <a:spLocks noGrp="1"/>
          </p:cNvSpPr>
          <p:nvPr>
            <p:ph type="body" sz="quarter" idx="17"/>
          </p:nvPr>
        </p:nvSpPr>
        <p:spPr>
          <a:xfrm>
            <a:off x="3707890" y="4399519"/>
            <a:ext cx="4726036" cy="677668"/>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8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13" name="文本框 12"/>
          <p:cNvSpPr txBox="1"/>
          <p:nvPr userDrawn="1"/>
        </p:nvSpPr>
        <p:spPr>
          <a:xfrm>
            <a:off x="4668520" y="550545"/>
            <a:ext cx="2651760" cy="706755"/>
          </a:xfrm>
          <a:prstGeom prst="rect">
            <a:avLst/>
          </a:prstGeom>
          <a:noFill/>
        </p:spPr>
        <p:txBody>
          <a:bodyPr wrap="square" rtlCol="0">
            <a:spAutoFit/>
          </a:bodyPr>
          <a:lstStyle/>
          <a:p>
            <a:r>
              <a:rPr lang="zh-CN" altLang="zh-CN" sz="4000" b="1">
                <a:solidFill>
                  <a:schemeClr val="tx2"/>
                </a:solidFill>
                <a:latin typeface="微软雅黑" panose="020B0503020204020204" charset="-122"/>
                <a:ea typeface="微软雅黑" panose="020B0503020204020204" charset="-122"/>
                <a:cs typeface="微软雅黑" panose="020B0503020204020204" charset="-122"/>
              </a:rPr>
              <a:t>目      录</a:t>
            </a:r>
            <a:endParaRPr lang="zh-CN" altLang="zh-CN" sz="4000" b="1">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目录">
    <p:spTree>
      <p:nvGrpSpPr>
        <p:cNvPr id="1" name=""/>
        <p:cNvGrpSpPr/>
        <p:nvPr/>
      </p:nvGrpSpPr>
      <p:grpSpPr>
        <a:xfrm>
          <a:off x="0" y="0"/>
          <a:ext cx="0" cy="0"/>
          <a:chOff x="0" y="0"/>
          <a:chExt cx="0" cy="0"/>
        </a:xfrm>
      </p:grpSpPr>
      <p:pic>
        <p:nvPicPr>
          <p:cNvPr id="30" name="Picture 2" descr="C:\Users\zhengshisi\Desktop\Baolong Logo.png"/>
          <p:cNvPicPr>
            <a:picLocks noChangeAspect="1" noChangeArrowheads="1"/>
          </p:cNvPicPr>
          <p:nvPr userDrawn="1"/>
        </p:nvPicPr>
        <p:blipFill>
          <a:blip r:embed="rId2"/>
          <a:srcRect/>
          <a:stretch>
            <a:fillRect/>
          </a:stretch>
        </p:blipFill>
        <p:spPr bwMode="auto">
          <a:xfrm>
            <a:off x="10987405" y="210820"/>
            <a:ext cx="1158240" cy="3397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userDrawn="1"/>
        </p:nvSpPr>
        <p:spPr>
          <a:xfrm>
            <a:off x="4668520" y="550545"/>
            <a:ext cx="2651760" cy="706755"/>
          </a:xfrm>
          <a:prstGeom prst="rect">
            <a:avLst/>
          </a:prstGeom>
          <a:noFill/>
        </p:spPr>
        <p:txBody>
          <a:bodyPr wrap="square" rtlCol="0">
            <a:spAutoFit/>
          </a:bodyPr>
          <a:lstStyle/>
          <a:p>
            <a:r>
              <a:rPr lang="zh-CN" altLang="zh-CN" sz="4000" b="1">
                <a:solidFill>
                  <a:srgbClr val="FF0000"/>
                </a:solidFill>
                <a:latin typeface="微软雅黑" panose="020B0503020204020204" charset="-122"/>
                <a:ea typeface="微软雅黑" panose="020B0503020204020204" charset="-122"/>
                <a:cs typeface="微软雅黑" panose="020B0503020204020204" charset="-122"/>
              </a:rPr>
              <a:t>目      录</a:t>
            </a:r>
            <a:endParaRPr lang="zh-CN" altLang="zh-CN" sz="4000" b="1">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6" name="AutoShape 5"/>
          <p:cNvSpPr>
            <a:spLocks noChangeArrowheads="1"/>
          </p:cNvSpPr>
          <p:nvPr userDrawn="1"/>
        </p:nvSpPr>
        <p:spPr bwMode="auto">
          <a:xfrm>
            <a:off x="3311525" y="1989138"/>
            <a:ext cx="5241925" cy="727075"/>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7" name="AutoShape 4"/>
          <p:cNvSpPr>
            <a:spLocks noChangeArrowheads="1"/>
          </p:cNvSpPr>
          <p:nvPr userDrawn="1"/>
        </p:nvSpPr>
        <p:spPr bwMode="auto">
          <a:xfrm>
            <a:off x="3311525" y="3184525"/>
            <a:ext cx="5241925" cy="727075"/>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8" name="AutoShape 5"/>
          <p:cNvSpPr>
            <a:spLocks noChangeArrowheads="1"/>
          </p:cNvSpPr>
          <p:nvPr userDrawn="1"/>
        </p:nvSpPr>
        <p:spPr bwMode="auto">
          <a:xfrm>
            <a:off x="3311525" y="4368800"/>
            <a:ext cx="5241925" cy="725488"/>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10" name="Oval 6"/>
          <p:cNvSpPr>
            <a:spLocks noChangeArrowheads="1"/>
          </p:cNvSpPr>
          <p:nvPr userDrawn="1"/>
        </p:nvSpPr>
        <p:spPr bwMode="auto">
          <a:xfrm>
            <a:off x="2649538" y="1871663"/>
            <a:ext cx="1071563" cy="1008063"/>
          </a:xfrm>
          <a:prstGeom prst="ellipse">
            <a:avLst/>
          </a:prstGeom>
          <a:gradFill rotWithShape="1">
            <a:gsLst>
              <a:gs pos="0">
                <a:srgbClr val="90A8B0"/>
              </a:gs>
              <a:gs pos="100000">
                <a:srgbClr val="6E815B">
                  <a:gamma/>
                  <a:tint val="0"/>
                  <a:invGamma/>
                </a:srgbClr>
              </a:gs>
            </a:gsLst>
            <a:path path="shape">
              <a:fillToRect l="50000" t="50000" r="50000" b="50000"/>
            </a:path>
          </a:gradFill>
          <a:ln w="57150">
            <a:solidFill>
              <a:srgbClr val="FFFFFF"/>
            </a:solidFill>
            <a:round/>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1</a:t>
            </a:r>
            <a:endPar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5126" name="Oval 7"/>
          <p:cNvSpPr/>
          <p:nvPr userDrawn="1"/>
        </p:nvSpPr>
        <p:spPr>
          <a:xfrm>
            <a:off x="2649538" y="3052763"/>
            <a:ext cx="1071562" cy="1009650"/>
          </a:xfrm>
          <a:prstGeom prst="ellipse">
            <a:avLst/>
          </a:prstGeom>
          <a:gradFill rotWithShape="1">
            <a:gsLst>
              <a:gs pos="0">
                <a:srgbClr val="90A8B0"/>
              </a:gs>
              <a:gs pos="100000">
                <a:srgbClr val="FFFFFF"/>
              </a:gs>
            </a:gsLst>
            <a:path path="shape">
              <a:fillToRect l="50000" t="50000" r="50000" b="50000"/>
            </a:path>
            <a:tileRect/>
          </a:gradFill>
          <a:ln w="57150" cap="flat" cmpd="sng">
            <a:solidFill>
              <a:srgbClr val="FFFFFF"/>
            </a:solidFill>
            <a:prstDash val="solid"/>
            <a:headEnd type="none" w="med" len="med"/>
            <a:tailEnd type="none" w="med" len="med"/>
          </a:ln>
        </p:spPr>
        <p:txBody>
          <a:bodyPr wrap="none" anchor="ctr"/>
          <a:lstStyle/>
          <a:p>
            <a:pPr lvl="0" algn="ctr" eaLnBrk="1" latinLnBrk="1" hangingPunct="1"/>
            <a:r>
              <a:rPr lang="en-US" altLang="ko-KR" sz="2800" i="0" dirty="0">
                <a:solidFill>
                  <a:srgbClr val="FFFFFF"/>
                </a:solidFill>
                <a:latin typeface="Arial Unicode MS" panose="020B0604020202020204" charset="-122"/>
                <a:ea typeface="Arial Unicode MS" panose="020B0604020202020204" charset="-122"/>
              </a:rPr>
              <a:t>2</a:t>
            </a:r>
            <a:endParaRPr lang="en-US" altLang="ko-KR" sz="2800" i="0" dirty="0">
              <a:solidFill>
                <a:srgbClr val="FFFFFF"/>
              </a:solidFill>
              <a:latin typeface="Arial Unicode MS" panose="020B0604020202020204" charset="-122"/>
              <a:ea typeface="Arial Unicode MS" panose="020B0604020202020204" charset="-122"/>
            </a:endParaRPr>
          </a:p>
        </p:txBody>
      </p:sp>
      <p:sp>
        <p:nvSpPr>
          <p:cNvPr id="13" name="Oval 8"/>
          <p:cNvSpPr>
            <a:spLocks noChangeArrowheads="1"/>
          </p:cNvSpPr>
          <p:nvPr userDrawn="1"/>
        </p:nvSpPr>
        <p:spPr bwMode="auto">
          <a:xfrm>
            <a:off x="2649538" y="4198938"/>
            <a:ext cx="1071563" cy="1009650"/>
          </a:xfrm>
          <a:prstGeom prst="ellipse">
            <a:avLst/>
          </a:prstGeom>
          <a:gradFill rotWithShape="1">
            <a:gsLst>
              <a:gs pos="0">
                <a:srgbClr val="90A8B0"/>
              </a:gs>
              <a:gs pos="100000">
                <a:srgbClr val="90A8B0">
                  <a:gamma/>
                  <a:tint val="0"/>
                  <a:invGamma/>
                </a:srgbClr>
              </a:gs>
            </a:gsLst>
            <a:path path="shape">
              <a:fillToRect l="50000" t="50000" r="50000" b="50000"/>
            </a:path>
          </a:gradFill>
          <a:ln w="57150">
            <a:solidFill>
              <a:srgbClr val="FFFFFF"/>
            </a:solidFill>
            <a:round/>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3</a:t>
            </a:r>
            <a:endPar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57" name="文本占位符 11"/>
          <p:cNvSpPr>
            <a:spLocks noGrp="1"/>
          </p:cNvSpPr>
          <p:nvPr>
            <p:ph type="body" sz="quarter" idx="15"/>
          </p:nvPr>
        </p:nvSpPr>
        <p:spPr>
          <a:xfrm>
            <a:off x="3721225" y="4364745"/>
            <a:ext cx="4726036" cy="677668"/>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800" b="1" dirty="0" smtClean="0">
                <a:solidFill>
                  <a:srgbClr val="00409A"/>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58" name="文本占位符 11"/>
          <p:cNvSpPr>
            <a:spLocks noGrp="1"/>
          </p:cNvSpPr>
          <p:nvPr>
            <p:ph type="body" sz="quarter" idx="16"/>
          </p:nvPr>
        </p:nvSpPr>
        <p:spPr>
          <a:xfrm>
            <a:off x="3721225" y="3202906"/>
            <a:ext cx="4726036" cy="677668"/>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8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59" name="文本占位符 11"/>
          <p:cNvSpPr>
            <a:spLocks noGrp="1"/>
          </p:cNvSpPr>
          <p:nvPr>
            <p:ph type="body" sz="quarter" idx="17"/>
          </p:nvPr>
        </p:nvSpPr>
        <p:spPr>
          <a:xfrm>
            <a:off x="3721225" y="1994936"/>
            <a:ext cx="4726036" cy="677668"/>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8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目录">
    <p:spTree>
      <p:nvGrpSpPr>
        <p:cNvPr id="1" name=""/>
        <p:cNvGrpSpPr/>
        <p:nvPr/>
      </p:nvGrpSpPr>
      <p:grpSpPr>
        <a:xfrm>
          <a:off x="0" y="0"/>
          <a:ext cx="0" cy="0"/>
          <a:chOff x="0" y="0"/>
          <a:chExt cx="0" cy="0"/>
        </a:xfrm>
      </p:grpSpPr>
      <p:pic>
        <p:nvPicPr>
          <p:cNvPr id="30" name="Picture 2" descr="C:\Users\zhengshisi\Desktop\Baolong Logo.png"/>
          <p:cNvPicPr>
            <a:picLocks noChangeAspect="1" noChangeArrowheads="1"/>
          </p:cNvPicPr>
          <p:nvPr userDrawn="1"/>
        </p:nvPicPr>
        <p:blipFill>
          <a:blip r:embed="rId2"/>
          <a:srcRect/>
          <a:stretch>
            <a:fillRect/>
          </a:stretch>
        </p:blipFill>
        <p:spPr bwMode="auto">
          <a:xfrm>
            <a:off x="10987405" y="210820"/>
            <a:ext cx="1158240" cy="3397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userDrawn="1"/>
        </p:nvSpPr>
        <p:spPr>
          <a:xfrm>
            <a:off x="4668520" y="550545"/>
            <a:ext cx="2651760" cy="706755"/>
          </a:xfrm>
          <a:prstGeom prst="rect">
            <a:avLst/>
          </a:prstGeom>
          <a:noFill/>
        </p:spPr>
        <p:txBody>
          <a:bodyPr wrap="square" rtlCol="0">
            <a:spAutoFit/>
          </a:bodyPr>
          <a:lstStyle/>
          <a:p>
            <a:r>
              <a:rPr lang="zh-CN" altLang="zh-CN" sz="4000" b="1">
                <a:solidFill>
                  <a:schemeClr val="tx2"/>
                </a:solidFill>
                <a:latin typeface="微软雅黑" panose="020B0503020204020204" charset="-122"/>
                <a:ea typeface="微软雅黑" panose="020B0503020204020204" charset="-122"/>
                <a:cs typeface="微软雅黑" panose="020B0503020204020204" charset="-122"/>
              </a:rPr>
              <a:t>目      录</a:t>
            </a:r>
            <a:endParaRPr lang="zh-CN" altLang="zh-CN" sz="4000" b="1">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2" name="AutoShape 5"/>
          <p:cNvSpPr>
            <a:spLocks noChangeArrowheads="1"/>
          </p:cNvSpPr>
          <p:nvPr userDrawn="1"/>
        </p:nvSpPr>
        <p:spPr bwMode="auto">
          <a:xfrm>
            <a:off x="3324860" y="2010410"/>
            <a:ext cx="5241925" cy="727075"/>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3" name="AutoShape 4"/>
          <p:cNvSpPr>
            <a:spLocks noChangeArrowheads="1"/>
          </p:cNvSpPr>
          <p:nvPr userDrawn="1"/>
        </p:nvSpPr>
        <p:spPr bwMode="auto">
          <a:xfrm>
            <a:off x="3324860" y="3180398"/>
            <a:ext cx="5241925" cy="725488"/>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4" name="AutoShape 5"/>
          <p:cNvSpPr>
            <a:spLocks noChangeArrowheads="1"/>
          </p:cNvSpPr>
          <p:nvPr userDrawn="1"/>
        </p:nvSpPr>
        <p:spPr bwMode="auto">
          <a:xfrm>
            <a:off x="3324860" y="4348798"/>
            <a:ext cx="5241925" cy="727075"/>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9" name="Oval 6"/>
          <p:cNvSpPr>
            <a:spLocks noChangeArrowheads="1"/>
          </p:cNvSpPr>
          <p:nvPr userDrawn="1"/>
        </p:nvSpPr>
        <p:spPr bwMode="auto">
          <a:xfrm>
            <a:off x="2662873" y="1892935"/>
            <a:ext cx="1071563" cy="1008063"/>
          </a:xfrm>
          <a:prstGeom prst="ellipse">
            <a:avLst/>
          </a:prstGeom>
          <a:gradFill rotWithShape="1">
            <a:gsLst>
              <a:gs pos="0">
                <a:srgbClr val="90A8B0"/>
              </a:gs>
              <a:gs pos="100000">
                <a:srgbClr val="6E815B">
                  <a:gamma/>
                  <a:tint val="0"/>
                  <a:invGamma/>
                </a:srgbClr>
              </a:gs>
            </a:gsLst>
            <a:path path="shape">
              <a:fillToRect l="50000" t="50000" r="50000" b="50000"/>
            </a:path>
          </a:gradFill>
          <a:ln w="57150">
            <a:solidFill>
              <a:srgbClr val="FFFFFF"/>
            </a:solidFill>
            <a:round/>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1</a:t>
            </a:r>
            <a:endPar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6150" name="Oval 7"/>
          <p:cNvSpPr/>
          <p:nvPr userDrawn="1"/>
        </p:nvSpPr>
        <p:spPr>
          <a:xfrm>
            <a:off x="2662873" y="3045460"/>
            <a:ext cx="1071562" cy="1008063"/>
          </a:xfrm>
          <a:prstGeom prst="ellipse">
            <a:avLst/>
          </a:prstGeom>
          <a:gradFill rotWithShape="1">
            <a:gsLst>
              <a:gs pos="0">
                <a:srgbClr val="90A8B0"/>
              </a:gs>
              <a:gs pos="100000">
                <a:srgbClr val="FFFFFF"/>
              </a:gs>
            </a:gsLst>
            <a:path path="shape">
              <a:fillToRect l="50000" t="50000" r="50000" b="50000"/>
            </a:path>
            <a:tileRect/>
          </a:gradFill>
          <a:ln w="57150" cap="flat" cmpd="sng">
            <a:solidFill>
              <a:srgbClr val="FFFFFF"/>
            </a:solidFill>
            <a:prstDash val="solid"/>
            <a:headEnd type="none" w="med" len="med"/>
            <a:tailEnd type="none" w="med" len="med"/>
          </a:ln>
        </p:spPr>
        <p:txBody>
          <a:bodyPr wrap="none" anchor="ctr"/>
          <a:lstStyle/>
          <a:p>
            <a:pPr lvl="0" algn="ctr" eaLnBrk="1" latinLnBrk="1" hangingPunct="1"/>
            <a:r>
              <a:rPr lang="en-US" altLang="ko-KR" sz="2800" i="0" dirty="0">
                <a:solidFill>
                  <a:srgbClr val="FFFFFF"/>
                </a:solidFill>
                <a:latin typeface="Arial Unicode MS" panose="020B0604020202020204" charset="-122"/>
                <a:ea typeface="Arial Unicode MS" panose="020B0604020202020204" charset="-122"/>
              </a:rPr>
              <a:t>2</a:t>
            </a:r>
            <a:endParaRPr lang="en-US" altLang="ko-KR" sz="2800" i="0" dirty="0">
              <a:solidFill>
                <a:srgbClr val="FFFFFF"/>
              </a:solidFill>
              <a:latin typeface="Arial Unicode MS" panose="020B0604020202020204" charset="-122"/>
              <a:ea typeface="Arial Unicode MS" panose="020B0604020202020204" charset="-122"/>
            </a:endParaRPr>
          </a:p>
        </p:txBody>
      </p:sp>
      <p:sp>
        <p:nvSpPr>
          <p:cNvPr id="11" name="Oval 8"/>
          <p:cNvSpPr>
            <a:spLocks noChangeArrowheads="1"/>
          </p:cNvSpPr>
          <p:nvPr userDrawn="1"/>
        </p:nvSpPr>
        <p:spPr bwMode="auto">
          <a:xfrm>
            <a:off x="2662873" y="4196398"/>
            <a:ext cx="1071563" cy="1009650"/>
          </a:xfrm>
          <a:prstGeom prst="ellipse">
            <a:avLst/>
          </a:prstGeom>
          <a:gradFill rotWithShape="1">
            <a:gsLst>
              <a:gs pos="0">
                <a:srgbClr val="90A8B0"/>
              </a:gs>
              <a:gs pos="100000">
                <a:srgbClr val="90A8B0">
                  <a:gamma/>
                  <a:tint val="0"/>
                  <a:invGamma/>
                </a:srgbClr>
              </a:gs>
            </a:gsLst>
            <a:path path="shape">
              <a:fillToRect l="50000" t="50000" r="50000" b="50000"/>
            </a:path>
          </a:gradFill>
          <a:ln w="57150">
            <a:solidFill>
              <a:srgbClr val="FFFFFF"/>
            </a:solidFill>
            <a:round/>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3</a:t>
            </a:r>
            <a:endPar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12" name="AutoShape 5"/>
          <p:cNvSpPr>
            <a:spLocks noChangeArrowheads="1"/>
          </p:cNvSpPr>
          <p:nvPr userDrawn="1"/>
        </p:nvSpPr>
        <p:spPr bwMode="auto">
          <a:xfrm>
            <a:off x="3324860" y="5517198"/>
            <a:ext cx="5241925" cy="727075"/>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14" name="Oval 8"/>
          <p:cNvSpPr>
            <a:spLocks noChangeArrowheads="1"/>
          </p:cNvSpPr>
          <p:nvPr userDrawn="1"/>
        </p:nvSpPr>
        <p:spPr bwMode="auto">
          <a:xfrm>
            <a:off x="2662873" y="5348923"/>
            <a:ext cx="1071563" cy="1008063"/>
          </a:xfrm>
          <a:prstGeom prst="ellipse">
            <a:avLst/>
          </a:prstGeom>
          <a:gradFill rotWithShape="1">
            <a:gsLst>
              <a:gs pos="0">
                <a:srgbClr val="90A8B0"/>
              </a:gs>
              <a:gs pos="100000">
                <a:srgbClr val="90A8B0">
                  <a:gamma/>
                  <a:tint val="0"/>
                  <a:invGamma/>
                </a:srgbClr>
              </a:gs>
            </a:gsLst>
            <a:path path="shape">
              <a:fillToRect l="50000" t="50000" r="50000" b="50000"/>
            </a:path>
          </a:gradFill>
          <a:ln w="57150">
            <a:solidFill>
              <a:srgbClr val="FFFFFF"/>
            </a:solidFill>
            <a:round/>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4</a:t>
            </a:r>
            <a:endPar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36" name="文本占位符 11"/>
          <p:cNvSpPr>
            <a:spLocks noGrp="1"/>
          </p:cNvSpPr>
          <p:nvPr>
            <p:ph type="body" sz="quarter" idx="15"/>
          </p:nvPr>
        </p:nvSpPr>
        <p:spPr>
          <a:xfrm>
            <a:off x="3734560" y="2026710"/>
            <a:ext cx="4726036" cy="677668"/>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800" b="1" dirty="0" smtClean="0">
                <a:solidFill>
                  <a:srgbClr val="00409A"/>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38" name="文本占位符 11"/>
          <p:cNvSpPr>
            <a:spLocks noGrp="1"/>
          </p:cNvSpPr>
          <p:nvPr>
            <p:ph type="body" sz="quarter" idx="16"/>
          </p:nvPr>
        </p:nvSpPr>
        <p:spPr>
          <a:xfrm>
            <a:off x="3734560" y="3196356"/>
            <a:ext cx="4726036" cy="677668"/>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8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39" name="文本占位符 11"/>
          <p:cNvSpPr>
            <a:spLocks noGrp="1"/>
          </p:cNvSpPr>
          <p:nvPr>
            <p:ph type="body" sz="quarter" idx="17"/>
          </p:nvPr>
        </p:nvSpPr>
        <p:spPr>
          <a:xfrm>
            <a:off x="3734560" y="4366002"/>
            <a:ext cx="4726036" cy="677668"/>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8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15" name="文本占位符 11"/>
          <p:cNvSpPr>
            <a:spLocks noGrp="1"/>
          </p:cNvSpPr>
          <p:nvPr>
            <p:ph type="body" sz="quarter" idx="18"/>
          </p:nvPr>
        </p:nvSpPr>
        <p:spPr>
          <a:xfrm>
            <a:off x="3718352" y="5535648"/>
            <a:ext cx="4726036" cy="677668"/>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8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目录">
    <p:spTree>
      <p:nvGrpSpPr>
        <p:cNvPr id="1" name=""/>
        <p:cNvGrpSpPr/>
        <p:nvPr/>
      </p:nvGrpSpPr>
      <p:grpSpPr>
        <a:xfrm>
          <a:off x="0" y="0"/>
          <a:ext cx="0" cy="0"/>
          <a:chOff x="0" y="0"/>
          <a:chExt cx="0" cy="0"/>
        </a:xfrm>
      </p:grpSpPr>
      <p:pic>
        <p:nvPicPr>
          <p:cNvPr id="30" name="Picture 2" descr="C:\Users\zhengshisi\Desktop\Baolong Logo.png"/>
          <p:cNvPicPr>
            <a:picLocks noChangeAspect="1" noChangeArrowheads="1"/>
          </p:cNvPicPr>
          <p:nvPr userDrawn="1"/>
        </p:nvPicPr>
        <p:blipFill>
          <a:blip r:embed="rId2"/>
          <a:srcRect/>
          <a:stretch>
            <a:fillRect/>
          </a:stretch>
        </p:blipFill>
        <p:spPr bwMode="auto">
          <a:xfrm>
            <a:off x="10987405" y="210820"/>
            <a:ext cx="1158240" cy="3397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userDrawn="1"/>
        </p:nvSpPr>
        <p:spPr>
          <a:xfrm>
            <a:off x="4668520" y="550545"/>
            <a:ext cx="2651760" cy="706755"/>
          </a:xfrm>
          <a:prstGeom prst="rect">
            <a:avLst/>
          </a:prstGeom>
          <a:noFill/>
        </p:spPr>
        <p:txBody>
          <a:bodyPr wrap="square" rtlCol="0">
            <a:spAutoFit/>
          </a:bodyPr>
          <a:lstStyle/>
          <a:p>
            <a:r>
              <a:rPr lang="zh-CN" altLang="zh-CN" sz="4000" b="1">
                <a:solidFill>
                  <a:schemeClr val="tx2"/>
                </a:solidFill>
                <a:latin typeface="微软雅黑" panose="020B0503020204020204" charset="-122"/>
                <a:ea typeface="微软雅黑" panose="020B0503020204020204" charset="-122"/>
                <a:cs typeface="微软雅黑" panose="020B0503020204020204" charset="-122"/>
              </a:rPr>
              <a:t>目      录</a:t>
            </a:r>
            <a:endParaRPr lang="zh-CN" altLang="zh-CN" sz="4000" b="1">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2" name="AutoShape 5"/>
          <p:cNvSpPr>
            <a:spLocks noChangeArrowheads="1"/>
          </p:cNvSpPr>
          <p:nvPr userDrawn="1"/>
        </p:nvSpPr>
        <p:spPr bwMode="auto">
          <a:xfrm>
            <a:off x="3298190" y="2010410"/>
            <a:ext cx="5241925" cy="727075"/>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7" name="AutoShape 4"/>
          <p:cNvSpPr>
            <a:spLocks noChangeArrowheads="1"/>
          </p:cNvSpPr>
          <p:nvPr userDrawn="1"/>
        </p:nvSpPr>
        <p:spPr bwMode="auto">
          <a:xfrm>
            <a:off x="3298190" y="3180398"/>
            <a:ext cx="5241925" cy="725488"/>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8" name="AutoShape 5"/>
          <p:cNvSpPr>
            <a:spLocks noChangeArrowheads="1"/>
          </p:cNvSpPr>
          <p:nvPr userDrawn="1"/>
        </p:nvSpPr>
        <p:spPr bwMode="auto">
          <a:xfrm>
            <a:off x="3298190" y="4348798"/>
            <a:ext cx="5241925" cy="727075"/>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9" name="Oval 6"/>
          <p:cNvSpPr>
            <a:spLocks noChangeArrowheads="1"/>
          </p:cNvSpPr>
          <p:nvPr userDrawn="1"/>
        </p:nvSpPr>
        <p:spPr bwMode="auto">
          <a:xfrm>
            <a:off x="2636203" y="1892935"/>
            <a:ext cx="1071563" cy="1008063"/>
          </a:xfrm>
          <a:prstGeom prst="ellipse">
            <a:avLst/>
          </a:prstGeom>
          <a:gradFill rotWithShape="1">
            <a:gsLst>
              <a:gs pos="0">
                <a:srgbClr val="90A8B0"/>
              </a:gs>
              <a:gs pos="100000">
                <a:srgbClr val="6E815B">
                  <a:gamma/>
                  <a:tint val="0"/>
                  <a:invGamma/>
                </a:srgbClr>
              </a:gs>
            </a:gsLst>
            <a:path path="shape">
              <a:fillToRect l="50000" t="50000" r="50000" b="50000"/>
            </a:path>
          </a:gradFill>
          <a:ln w="57150">
            <a:solidFill>
              <a:srgbClr val="FFFFFF"/>
            </a:solidFill>
            <a:round/>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1</a:t>
            </a:r>
            <a:endPar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7174" name="Oval 7"/>
          <p:cNvSpPr/>
          <p:nvPr userDrawn="1"/>
        </p:nvSpPr>
        <p:spPr>
          <a:xfrm>
            <a:off x="2636203" y="3045460"/>
            <a:ext cx="1071562" cy="1008063"/>
          </a:xfrm>
          <a:prstGeom prst="ellipse">
            <a:avLst/>
          </a:prstGeom>
          <a:gradFill rotWithShape="1">
            <a:gsLst>
              <a:gs pos="0">
                <a:srgbClr val="90A8B0"/>
              </a:gs>
              <a:gs pos="100000">
                <a:srgbClr val="FFFFFF"/>
              </a:gs>
            </a:gsLst>
            <a:path path="shape">
              <a:fillToRect l="50000" t="50000" r="50000" b="50000"/>
            </a:path>
            <a:tileRect/>
          </a:gradFill>
          <a:ln w="57150" cap="flat" cmpd="sng">
            <a:solidFill>
              <a:srgbClr val="FFFFFF"/>
            </a:solidFill>
            <a:prstDash val="solid"/>
            <a:headEnd type="none" w="med" len="med"/>
            <a:tailEnd type="none" w="med" len="med"/>
          </a:ln>
        </p:spPr>
        <p:txBody>
          <a:bodyPr wrap="none" anchor="ctr"/>
          <a:lstStyle/>
          <a:p>
            <a:pPr lvl="0" algn="ctr" eaLnBrk="1" latinLnBrk="1" hangingPunct="1"/>
            <a:r>
              <a:rPr lang="en-US" altLang="ko-KR" sz="2800" i="0" dirty="0">
                <a:solidFill>
                  <a:srgbClr val="FFFFFF"/>
                </a:solidFill>
                <a:latin typeface="Arial Unicode MS" panose="020B0604020202020204" charset="-122"/>
                <a:ea typeface="Arial Unicode MS" panose="020B0604020202020204" charset="-122"/>
              </a:rPr>
              <a:t>2</a:t>
            </a:r>
            <a:endParaRPr lang="en-US" altLang="ko-KR" sz="2800" i="0" dirty="0">
              <a:solidFill>
                <a:srgbClr val="FFFFFF"/>
              </a:solidFill>
              <a:latin typeface="Arial Unicode MS" panose="020B0604020202020204" charset="-122"/>
              <a:ea typeface="Arial Unicode MS" panose="020B0604020202020204" charset="-122"/>
            </a:endParaRPr>
          </a:p>
        </p:txBody>
      </p:sp>
      <p:sp>
        <p:nvSpPr>
          <p:cNvPr id="11" name="Oval 8"/>
          <p:cNvSpPr>
            <a:spLocks noChangeArrowheads="1"/>
          </p:cNvSpPr>
          <p:nvPr userDrawn="1"/>
        </p:nvSpPr>
        <p:spPr bwMode="auto">
          <a:xfrm>
            <a:off x="2636203" y="4196398"/>
            <a:ext cx="1071563" cy="1009650"/>
          </a:xfrm>
          <a:prstGeom prst="ellipse">
            <a:avLst/>
          </a:prstGeom>
          <a:gradFill rotWithShape="1">
            <a:gsLst>
              <a:gs pos="0">
                <a:srgbClr val="90A8B0"/>
              </a:gs>
              <a:gs pos="100000">
                <a:srgbClr val="90A8B0">
                  <a:gamma/>
                  <a:tint val="0"/>
                  <a:invGamma/>
                </a:srgbClr>
              </a:gs>
            </a:gsLst>
            <a:path path="shape">
              <a:fillToRect l="50000" t="50000" r="50000" b="50000"/>
            </a:path>
          </a:gradFill>
          <a:ln w="57150">
            <a:solidFill>
              <a:srgbClr val="FFFFFF"/>
            </a:solidFill>
            <a:round/>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3</a:t>
            </a:r>
            <a:endPar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12" name="AutoShape 5"/>
          <p:cNvSpPr>
            <a:spLocks noChangeArrowheads="1"/>
          </p:cNvSpPr>
          <p:nvPr userDrawn="1"/>
        </p:nvSpPr>
        <p:spPr bwMode="auto">
          <a:xfrm>
            <a:off x="3298190" y="5517198"/>
            <a:ext cx="5241925" cy="727075"/>
          </a:xfrm>
          <a:prstGeom prst="roundRect">
            <a:avLst>
              <a:gd name="adj" fmla="val 16667"/>
            </a:avLst>
          </a:prstGeom>
          <a:solidFill>
            <a:srgbClr val="90A8B0">
              <a:alpha val="40000"/>
            </a:srgbClr>
          </a:solidFill>
          <a:ln>
            <a:noFill/>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3366"/>
              </a:solidFill>
              <a:effectLst/>
              <a:uLnTx/>
              <a:uFillTx/>
              <a:latin typeface="Arial" panose="020B0604020202020204" pitchFamily="34" charset="0"/>
              <a:ea typeface="+mn-ea"/>
              <a:cs typeface="+mn-cs"/>
            </a:endParaRPr>
          </a:p>
        </p:txBody>
      </p:sp>
      <p:sp>
        <p:nvSpPr>
          <p:cNvPr id="13" name="Oval 8"/>
          <p:cNvSpPr>
            <a:spLocks noChangeArrowheads="1"/>
          </p:cNvSpPr>
          <p:nvPr userDrawn="1"/>
        </p:nvSpPr>
        <p:spPr bwMode="auto">
          <a:xfrm>
            <a:off x="2636203" y="5348923"/>
            <a:ext cx="1071563" cy="1008063"/>
          </a:xfrm>
          <a:prstGeom prst="ellipse">
            <a:avLst/>
          </a:prstGeom>
          <a:gradFill rotWithShape="1">
            <a:gsLst>
              <a:gs pos="0">
                <a:srgbClr val="90A8B0"/>
              </a:gs>
              <a:gs pos="100000">
                <a:srgbClr val="90A8B0">
                  <a:gamma/>
                  <a:tint val="0"/>
                  <a:invGamma/>
                </a:srgbClr>
              </a:gs>
            </a:gsLst>
            <a:path path="shape">
              <a:fillToRect l="50000" t="50000" r="50000" b="50000"/>
            </a:path>
          </a:gradFill>
          <a:ln w="57150">
            <a:solidFill>
              <a:srgbClr val="FFFFFF"/>
            </a:solidFill>
            <a:round/>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4</a:t>
            </a:r>
            <a:endParaRPr kumimoji="1" lang="en-US" altLang="ko-KR" sz="2800" b="1" i="0" u="none" strike="noStrike" kern="1200" cap="none" spc="0" normalizeH="0" baseline="0" noProof="0" dirty="0">
              <a:ln>
                <a:noFill/>
              </a:ln>
              <a:solidFill>
                <a:srgbClr val="FFFFFF"/>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36" name="文本占位符 11"/>
          <p:cNvSpPr>
            <a:spLocks noGrp="1"/>
          </p:cNvSpPr>
          <p:nvPr>
            <p:ph type="body" sz="quarter" idx="15"/>
          </p:nvPr>
        </p:nvSpPr>
        <p:spPr>
          <a:xfrm>
            <a:off x="3707890" y="2026710"/>
            <a:ext cx="4726036" cy="677668"/>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8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38" name="文本占位符 11"/>
          <p:cNvSpPr>
            <a:spLocks noGrp="1"/>
          </p:cNvSpPr>
          <p:nvPr>
            <p:ph type="body" sz="quarter" idx="16"/>
          </p:nvPr>
        </p:nvSpPr>
        <p:spPr>
          <a:xfrm>
            <a:off x="3707890" y="3196356"/>
            <a:ext cx="4726036" cy="677668"/>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800" b="1" dirty="0" smtClean="0">
                <a:solidFill>
                  <a:srgbClr val="00409A"/>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39" name="文本占位符 11"/>
          <p:cNvSpPr>
            <a:spLocks noGrp="1"/>
          </p:cNvSpPr>
          <p:nvPr>
            <p:ph type="body" sz="quarter" idx="17"/>
          </p:nvPr>
        </p:nvSpPr>
        <p:spPr>
          <a:xfrm>
            <a:off x="3707890" y="4366002"/>
            <a:ext cx="4726036" cy="677668"/>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8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
        <p:nvSpPr>
          <p:cNvPr id="15" name="文本占位符 11"/>
          <p:cNvSpPr>
            <a:spLocks noGrp="1"/>
          </p:cNvSpPr>
          <p:nvPr>
            <p:ph type="body" sz="quarter" idx="18"/>
          </p:nvPr>
        </p:nvSpPr>
        <p:spPr>
          <a:xfrm>
            <a:off x="3691682" y="5535648"/>
            <a:ext cx="4726036" cy="677668"/>
          </a:xfrm>
          <a:noFill/>
          <a:ln w="9525">
            <a:noFill/>
            <a:miter lim="800000"/>
          </a:ln>
        </p:spPr>
        <p:txBody>
          <a:bodyPr anchor="ctr"/>
          <a:lstStyle>
            <a:lvl1pPr marL="342900" marR="0" indent="-34290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lang="zh-CN" altLang="en-US" sz="2800" b="1" dirty="0" smtClean="0">
                <a:solidFill>
                  <a:schemeClr val="bg1">
                    <a:lumMod val="65000"/>
                  </a:schemeClr>
                </a:solidFill>
                <a:latin typeface="微软雅黑" panose="020B0503020204020204" charset="-122"/>
                <a:ea typeface="微软雅黑" panose="020B0503020204020204" charset="-122"/>
                <a:cs typeface="+mj-cs"/>
              </a:defRPr>
            </a:lvl1pPr>
          </a:lstStyle>
          <a:p>
            <a:pPr lvl="0"/>
            <a:r>
              <a:rPr lang="zh-CN" altLang="en-US" dirty="0"/>
              <a:t>单击此处编辑母版文本样式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44.xml"/><Relationship Id="rId23" Type="http://schemas.openxmlformats.org/officeDocument/2006/relationships/tags" Target="../tags/tag43.xml"/><Relationship Id="rId22" Type="http://schemas.openxmlformats.org/officeDocument/2006/relationships/tags" Target="../tags/tag4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no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2"/>
            </p:custDataLst>
          </p:nvPr>
        </p:nvSpPr>
        <p:spPr>
          <a:xfrm>
            <a:off x="838200" y="365126"/>
            <a:ext cx="10515600" cy="915034"/>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3"/>
            </p:custDataLst>
          </p:nvPr>
        </p:nvSpPr>
        <p:spPr>
          <a:xfrm>
            <a:off x="838200" y="1336431"/>
            <a:ext cx="10515600" cy="503623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灯片编号占位符 5"/>
          <p:cNvSpPr>
            <a:spLocks noGrp="1"/>
          </p:cNvSpPr>
          <p:nvPr>
            <p:ph type="sldNum" sz="quarter" idx="4"/>
          </p:nvPr>
        </p:nvSpPr>
        <p:spPr>
          <a:xfrm>
            <a:off x="10818054" y="6412622"/>
            <a:ext cx="535745" cy="365125"/>
          </a:xfrm>
          <a:prstGeom prst="rect">
            <a:avLst/>
          </a:prstGeom>
        </p:spPr>
        <p:txBody>
          <a:bodyPr vert="horz" lIns="91440" tIns="45720" rIns="91440" bIns="45720" rtlCol="0" anchor="ctr">
            <a:normAutofit/>
          </a:bodyPr>
          <a:lstStyle>
            <a:lvl1pPr algn="r">
              <a:defRPr sz="1200">
                <a:solidFill>
                  <a:schemeClr val="bg1">
                    <a:lumMod val="50000"/>
                  </a:schemeClr>
                </a:solidFill>
                <a:latin typeface="+mn-lt"/>
              </a:defRPr>
            </a:lvl1pPr>
          </a:lstStyle>
          <a:p>
            <a:fld id="{49AE70B2-8BF9-45C0-BB95-33D1B9D3A854}" type="slidenum">
              <a:rPr lang="zh-CN" altLang="en-US" smtClean="0"/>
            </a:fld>
            <a:endParaRPr lang="zh-CN" altLang="en-US"/>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sldNum="0" hdr="0" ftr="0" dt="0"/>
  <p:txStyles>
    <p:titleStyle>
      <a:lvl1pPr algn="l" defTabSz="914400" rtl="0" eaLnBrk="1" latinLnBrk="0" hangingPunct="1">
        <a:lnSpc>
          <a:spcPct val="90000"/>
        </a:lnSpc>
        <a:spcBef>
          <a:spcPct val="0"/>
        </a:spcBef>
        <a:buNone/>
        <a:defRPr sz="4000" kern="1200">
          <a:solidFill>
            <a:schemeClr val="tx1">
              <a:lumMod val="65000"/>
              <a:lumOff val="35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10.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image" Target="../media/image13.jpeg"/><Relationship Id="rId5" Type="http://schemas.openxmlformats.org/officeDocument/2006/relationships/tags" Target="../tags/tag108.xml"/><Relationship Id="rId4" Type="http://schemas.openxmlformats.org/officeDocument/2006/relationships/image" Target="../media/image12.png"/><Relationship Id="rId3" Type="http://schemas.openxmlformats.org/officeDocument/2006/relationships/tags" Target="../tags/tag107.xml"/><Relationship Id="rId2" Type="http://schemas.openxmlformats.org/officeDocument/2006/relationships/image" Target="../media/image11.png"/><Relationship Id="rId11" Type="http://schemas.openxmlformats.org/officeDocument/2006/relationships/notesSlide" Target="../notesSlides/notesSlide5.xml"/><Relationship Id="rId10" Type="http://schemas.openxmlformats.org/officeDocument/2006/relationships/slideLayout" Target="../slideLayouts/slideLayout19.xml"/><Relationship Id="rId1" Type="http://schemas.openxmlformats.org/officeDocument/2006/relationships/tags" Target="../tags/tag106.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9.xml"/><Relationship Id="rId3" Type="http://schemas.openxmlformats.org/officeDocument/2006/relationships/tags" Target="../tags/tag111.xml"/><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9.xml"/><Relationship Id="rId2" Type="http://schemas.openxmlformats.org/officeDocument/2006/relationships/image" Target="../media/image16.jpeg"/><Relationship Id="rId1" Type="http://schemas.openxmlformats.org/officeDocument/2006/relationships/tags" Target="../tags/tag11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9.xml"/><Relationship Id="rId3" Type="http://schemas.openxmlformats.org/officeDocument/2006/relationships/tags" Target="../tags/tag114.xml"/><Relationship Id="rId2" Type="http://schemas.openxmlformats.org/officeDocument/2006/relationships/image" Target="../media/image18.png"/><Relationship Id="rId1" Type="http://schemas.openxmlformats.org/officeDocument/2006/relationships/tags" Target="../tags/tag113.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tags" Target="../tags/tag115.xml"/><Relationship Id="rId2" Type="http://schemas.openxmlformats.org/officeDocument/2006/relationships/image" Target="../media/image20.png"/><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9.xml"/><Relationship Id="rId5" Type="http://schemas.openxmlformats.org/officeDocument/2006/relationships/image" Target="../media/image20.png"/><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image" Target="../media/image21.png"/><Relationship Id="rId1" Type="http://schemas.openxmlformats.org/officeDocument/2006/relationships/tags" Target="../tags/tag116.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9.xml"/><Relationship Id="rId5" Type="http://schemas.openxmlformats.org/officeDocument/2006/relationships/image" Target="../media/image20.png"/><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image" Target="../media/image23.png"/><Relationship Id="rId1" Type="http://schemas.openxmlformats.org/officeDocument/2006/relationships/tags" Target="../tags/tag119.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9.xml"/><Relationship Id="rId5" Type="http://schemas.openxmlformats.org/officeDocument/2006/relationships/image" Target="../media/image24.png"/><Relationship Id="rId4" Type="http://schemas.openxmlformats.org/officeDocument/2006/relationships/image" Target="../media/image20.png"/><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9.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tags" Target="../tags/tag1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9" Type="http://schemas.openxmlformats.org/officeDocument/2006/relationships/hyperlink" Target="diffusion_demo\7&#12289;&#25913;&#21457;&#33394;+&#38271;&#21457;.mp4" TargetMode="External"/><Relationship Id="rId8" Type="http://schemas.openxmlformats.org/officeDocument/2006/relationships/tags" Target="../tags/tag49.xml"/><Relationship Id="rId7" Type="http://schemas.openxmlformats.org/officeDocument/2006/relationships/hyperlink" Target="diffusion_demo\5&#12289;&#26641;&#26519;&#28330;&#27969;&#27700;&#22696;&#30011;.mp4" TargetMode="External"/><Relationship Id="rId6" Type="http://schemas.openxmlformats.org/officeDocument/2006/relationships/tags" Target="../tags/tag48.xml"/><Relationship Id="rId5" Type="http://schemas.openxmlformats.org/officeDocument/2006/relationships/hyperlink" Target="diffusion_demo\4&#12289;&#40614;&#30000;&#31179;&#22825;&#27833;&#30011;.mp4" TargetMode="External"/><Relationship Id="rId4" Type="http://schemas.openxmlformats.org/officeDocument/2006/relationships/tags" Target="../tags/tag47.xml"/><Relationship Id="rId3" Type="http://schemas.openxmlformats.org/officeDocument/2006/relationships/hyperlink" Target="diffusion_demo\3&#12289;&#24748;&#23830;&#28689;&#24067;&#27700;&#24425;&#30011;.mp4" TargetMode="External"/><Relationship Id="rId2" Type="http://schemas.openxmlformats.org/officeDocument/2006/relationships/hyperlink" Target="diffusion_demo\2&#12289;&#25331;&#20987;&#25163;.mp4" TargetMode="External"/><Relationship Id="rId13" Type="http://schemas.openxmlformats.org/officeDocument/2006/relationships/slideLayout" Target="../slideLayouts/slideLayout19.xml"/><Relationship Id="rId12" Type="http://schemas.openxmlformats.org/officeDocument/2006/relationships/tags" Target="../tags/tag51.xml"/><Relationship Id="rId11" Type="http://schemas.openxmlformats.org/officeDocument/2006/relationships/hyperlink" Target="diffusion_demo\6&#12289;&#28459;&#30011;&#33080;+&#24494;&#31505;.mp4" TargetMode="External"/><Relationship Id="rId10" Type="http://schemas.openxmlformats.org/officeDocument/2006/relationships/tags" Target="../tags/tag50.xml"/><Relationship Id="rId1" Type="http://schemas.openxmlformats.org/officeDocument/2006/relationships/tags" Target="../tags/tag4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9.xml"/><Relationship Id="rId1" Type="http://schemas.openxmlformats.org/officeDocument/2006/relationships/tags" Target="../tags/tag126.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9.xml"/><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19.xml"/><Relationship Id="rId4" Type="http://schemas.openxmlformats.org/officeDocument/2006/relationships/image" Target="../media/image30.jpeg"/><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tags" Target="../tags/tag129.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131.xml"/><Relationship Id="rId4" Type="http://schemas.openxmlformats.org/officeDocument/2006/relationships/hyperlink" Target="file:///C:\Users\hepeilin\Desktop\autolabelimg_demo\&#33258;&#21160;&#26631;&#27880;&#25805;&#20316;&#27493;&#39588;.wmv" TargetMode="External"/><Relationship Id="rId3" Type="http://schemas.openxmlformats.org/officeDocument/2006/relationships/hyperlink" Target="file:///C:\Users\hepeilin\Desktop\chatgpt_demo\GPTdemo.mp4" TargetMode="External"/><Relationship Id="rId2" Type="http://schemas.openxmlformats.org/officeDocument/2006/relationships/hyperlink" Target="file:///C:\Users\hepeilin\Desktop\codallama_demo\codallama_demo.mp4" TargetMode="External"/><Relationship Id="rId1" Type="http://schemas.openxmlformats.org/officeDocument/2006/relationships/tags" Target="../tags/tag130.xml"/></Relationships>
</file>

<file path=ppt/slides/_rels/slide24.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hyperlink" Target="diffusion_demo\5&#12289;&#26641;&#26519;&#28330;&#27969;&#27700;&#22696;&#30011;.mp4" TargetMode="External"/><Relationship Id="rId7" Type="http://schemas.openxmlformats.org/officeDocument/2006/relationships/tags" Target="../tags/tag135.xml"/><Relationship Id="rId6" Type="http://schemas.openxmlformats.org/officeDocument/2006/relationships/hyperlink" Target="diffusion_demo\4&#12289;&#40614;&#30000;&#31179;&#22825;&#27833;&#30011;.mp4" TargetMode="External"/><Relationship Id="rId5" Type="http://schemas.openxmlformats.org/officeDocument/2006/relationships/tags" Target="../tags/tag134.xml"/><Relationship Id="rId4" Type="http://schemas.openxmlformats.org/officeDocument/2006/relationships/hyperlink" Target="diffusion_demo\3&#12289;&#24748;&#23830;&#28689;&#24067;&#27700;&#24425;&#30011;.mp4" TargetMode="External"/><Relationship Id="rId3" Type="http://schemas.openxmlformats.org/officeDocument/2006/relationships/hyperlink" Target="diffusion_demo\2&#12289;&#25331;&#20987;&#25163;.mp4" TargetMode="External"/><Relationship Id="rId2" Type="http://schemas.openxmlformats.org/officeDocument/2006/relationships/tags" Target="../tags/tag133.xml"/><Relationship Id="rId14" Type="http://schemas.openxmlformats.org/officeDocument/2006/relationships/slideLayout" Target="../slideLayouts/slideLayout19.xml"/><Relationship Id="rId13" Type="http://schemas.openxmlformats.org/officeDocument/2006/relationships/tags" Target="../tags/tag138.xml"/><Relationship Id="rId12" Type="http://schemas.openxmlformats.org/officeDocument/2006/relationships/hyperlink" Target="diffusion_demo\6&#12289;&#28459;&#30011;&#33080;+&#24494;&#31505;.mp4" TargetMode="External"/><Relationship Id="rId11" Type="http://schemas.openxmlformats.org/officeDocument/2006/relationships/tags" Target="../tags/tag137.xml"/><Relationship Id="rId10" Type="http://schemas.openxmlformats.org/officeDocument/2006/relationships/hyperlink" Target="diffusion_demo\7&#12289;&#25913;&#21457;&#33394;+&#38271;&#21457;.mp4" TargetMode="External"/><Relationship Id="rId1" Type="http://schemas.openxmlformats.org/officeDocument/2006/relationships/tags" Target="../tags/tag132.xml"/></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9.xml"/><Relationship Id="rId5" Type="http://schemas.openxmlformats.org/officeDocument/2006/relationships/hyperlink" Target="Apollo\Testing%20Baidu%20Apollo%20Autonomous%20Vehicles%20at%20Night%20and%20Other%20Tricky%20Scenarios.mp4" TargetMode="External"/><Relationship Id="rId4" Type="http://schemas.openxmlformats.org/officeDocument/2006/relationships/tags" Target="../tags/tag140.xml"/><Relationship Id="rId3" Type="http://schemas.openxmlformats.org/officeDocument/2006/relationships/image" Target="../media/image32.jpeg"/><Relationship Id="rId2" Type="http://schemas.openxmlformats.org/officeDocument/2006/relationships/tags" Target="../tags/tag139.xml"/><Relationship Id="rId1" Type="http://schemas.openxmlformats.org/officeDocument/2006/relationships/image" Target="../media/image31.jpeg"/></Relationships>
</file>

<file path=ppt/slides/_rels/slide26.xml.rels><?xml version="1.0" encoding="UTF-8" standalone="yes"?>
<Relationships xmlns="http://schemas.openxmlformats.org/package/2006/relationships"><Relationship Id="rId9" Type="http://schemas.openxmlformats.org/officeDocument/2006/relationships/tags" Target="../tags/tag149.xml"/><Relationship Id="rId8" Type="http://schemas.openxmlformats.org/officeDocument/2006/relationships/tags" Target="../tags/tag148.xml"/><Relationship Id="rId7" Type="http://schemas.openxmlformats.org/officeDocument/2006/relationships/tags" Target="../tags/tag147.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tags" Target="../tags/tag142.xml"/><Relationship Id="rId18" Type="http://schemas.openxmlformats.org/officeDocument/2006/relationships/notesSlide" Target="../notesSlides/notesSlide16.xml"/><Relationship Id="rId17" Type="http://schemas.openxmlformats.org/officeDocument/2006/relationships/slideLayout" Target="../slideLayouts/slideLayout19.xml"/><Relationship Id="rId16" Type="http://schemas.openxmlformats.org/officeDocument/2006/relationships/tags" Target="../tags/tag156.xml"/><Relationship Id="rId15" Type="http://schemas.openxmlformats.org/officeDocument/2006/relationships/tags" Target="../tags/tag155.xml"/><Relationship Id="rId14" Type="http://schemas.openxmlformats.org/officeDocument/2006/relationships/tags" Target="../tags/tag154.xml"/><Relationship Id="rId13" Type="http://schemas.openxmlformats.org/officeDocument/2006/relationships/tags" Target="../tags/tag153.xml"/><Relationship Id="rId12" Type="http://schemas.openxmlformats.org/officeDocument/2006/relationships/tags" Target="../tags/tag152.xml"/><Relationship Id="rId11" Type="http://schemas.openxmlformats.org/officeDocument/2006/relationships/tags" Target="../tags/tag151.xml"/><Relationship Id="rId10" Type="http://schemas.openxmlformats.org/officeDocument/2006/relationships/tags" Target="../tags/tag150.xml"/><Relationship Id="rId1" Type="http://schemas.openxmlformats.org/officeDocument/2006/relationships/tags" Target="../tags/tag14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1.xml"/><Relationship Id="rId1" Type="http://schemas.openxmlformats.org/officeDocument/2006/relationships/tags" Target="../tags/tag15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2" Type="http://schemas.openxmlformats.org/officeDocument/2006/relationships/notesSlide" Target="../notesSlides/notesSlide2.xml"/><Relationship Id="rId11" Type="http://schemas.openxmlformats.org/officeDocument/2006/relationships/slideLayout" Target="../slideLayouts/slideLayout19.xml"/><Relationship Id="rId10" Type="http://schemas.openxmlformats.org/officeDocument/2006/relationships/tags" Target="../tags/tag61.xml"/><Relationship Id="rId1" Type="http://schemas.openxmlformats.org/officeDocument/2006/relationships/tags" Target="../tags/tag52.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9.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7.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image" Target="../media/image6.svg"/><Relationship Id="rId7" Type="http://schemas.openxmlformats.org/officeDocument/2006/relationships/image" Target="../media/image5.png"/><Relationship Id="rId6" Type="http://schemas.openxmlformats.org/officeDocument/2006/relationships/tags" Target="../tags/tag72.xml"/><Relationship Id="rId5" Type="http://schemas.openxmlformats.org/officeDocument/2006/relationships/tags" Target="../tags/tag71.xml"/><Relationship Id="rId41" Type="http://schemas.openxmlformats.org/officeDocument/2006/relationships/notesSlide" Target="../notesSlides/notesSlide4.xml"/><Relationship Id="rId40" Type="http://schemas.openxmlformats.org/officeDocument/2006/relationships/slideLayout" Target="../slideLayouts/slideLayout19.xml"/><Relationship Id="rId4" Type="http://schemas.openxmlformats.org/officeDocument/2006/relationships/tags" Target="../tags/tag70.xml"/><Relationship Id="rId39" Type="http://schemas.openxmlformats.org/officeDocument/2006/relationships/tags" Target="../tags/tag99.xml"/><Relationship Id="rId38" Type="http://schemas.openxmlformats.org/officeDocument/2006/relationships/tags" Target="../tags/tag98.xml"/><Relationship Id="rId37" Type="http://schemas.openxmlformats.org/officeDocument/2006/relationships/tags" Target="../tags/tag97.xml"/><Relationship Id="rId36" Type="http://schemas.openxmlformats.org/officeDocument/2006/relationships/tags" Target="../tags/tag96.xml"/><Relationship Id="rId35" Type="http://schemas.openxmlformats.org/officeDocument/2006/relationships/tags" Target="../tags/tag95.xml"/><Relationship Id="rId34" Type="http://schemas.openxmlformats.org/officeDocument/2006/relationships/tags" Target="../tags/tag94.xml"/><Relationship Id="rId33" Type="http://schemas.openxmlformats.org/officeDocument/2006/relationships/tags" Target="../tags/tag93.xml"/><Relationship Id="rId32" Type="http://schemas.openxmlformats.org/officeDocument/2006/relationships/tags" Target="../tags/tag92.xml"/><Relationship Id="rId31" Type="http://schemas.openxmlformats.org/officeDocument/2006/relationships/tags" Target="../tags/tag91.xml"/><Relationship Id="rId30" Type="http://schemas.openxmlformats.org/officeDocument/2006/relationships/tags" Target="../tags/tag90.xml"/><Relationship Id="rId3" Type="http://schemas.openxmlformats.org/officeDocument/2006/relationships/tags" Target="../tags/tag69.xml"/><Relationship Id="rId29" Type="http://schemas.openxmlformats.org/officeDocument/2006/relationships/tags" Target="../tags/tag89.xml"/><Relationship Id="rId28" Type="http://schemas.openxmlformats.org/officeDocument/2006/relationships/tags" Target="../tags/tag88.xml"/><Relationship Id="rId27" Type="http://schemas.openxmlformats.org/officeDocument/2006/relationships/tags" Target="../tags/tag87.xml"/><Relationship Id="rId26" Type="http://schemas.openxmlformats.org/officeDocument/2006/relationships/tags" Target="../tags/tag86.xml"/><Relationship Id="rId25" Type="http://schemas.openxmlformats.org/officeDocument/2006/relationships/image" Target="../media/image10.svg"/><Relationship Id="rId24" Type="http://schemas.openxmlformats.org/officeDocument/2006/relationships/image" Target="../media/image9.png"/><Relationship Id="rId23" Type="http://schemas.openxmlformats.org/officeDocument/2006/relationships/tags" Target="../tags/tag85.xml"/><Relationship Id="rId22" Type="http://schemas.openxmlformats.org/officeDocument/2006/relationships/tags" Target="../tags/tag84.xml"/><Relationship Id="rId21" Type="http://schemas.openxmlformats.org/officeDocument/2006/relationships/tags" Target="../tags/tag83.xml"/><Relationship Id="rId20" Type="http://schemas.openxmlformats.org/officeDocument/2006/relationships/tags" Target="../tags/tag82.xml"/><Relationship Id="rId2" Type="http://schemas.openxmlformats.org/officeDocument/2006/relationships/tags" Target="../tags/tag68.xml"/><Relationship Id="rId19" Type="http://schemas.openxmlformats.org/officeDocument/2006/relationships/tags" Target="../tags/tag81.xml"/><Relationship Id="rId18" Type="http://schemas.openxmlformats.org/officeDocument/2006/relationships/image" Target="../media/image8.svg"/><Relationship Id="rId17" Type="http://schemas.openxmlformats.org/officeDocument/2006/relationships/image" Target="../media/image7.png"/><Relationship Id="rId16" Type="http://schemas.openxmlformats.org/officeDocument/2006/relationships/tags" Target="../tags/tag80.xml"/><Relationship Id="rId15" Type="http://schemas.openxmlformats.org/officeDocument/2006/relationships/tags" Target="../tags/tag79.xml"/><Relationship Id="rId14" Type="http://schemas.openxmlformats.org/officeDocument/2006/relationships/tags" Target="../tags/tag78.xml"/><Relationship Id="rId13" Type="http://schemas.openxmlformats.org/officeDocument/2006/relationships/tags" Target="../tags/tag77.xml"/><Relationship Id="rId12" Type="http://schemas.openxmlformats.org/officeDocument/2006/relationships/tags" Target="../tags/tag76.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tags" Target="../tags/tag6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8893175" y="5896610"/>
            <a:ext cx="3298825" cy="406400"/>
          </a:xfrm>
        </p:spPr>
        <p:txBody>
          <a:bodyPr>
            <a:noAutofit/>
          </a:bodyPr>
          <a:lstStyle/>
          <a:p>
            <a:r>
              <a:rPr lang="zh-CN" altLang="en-US" sz="3200" dirty="0"/>
              <a:t>主讲人：王靖辉</a:t>
            </a:r>
            <a:endParaRPr lang="zh-CN" altLang="en-US" sz="3200" dirty="0"/>
          </a:p>
        </p:txBody>
      </p:sp>
      <p:sp>
        <p:nvSpPr>
          <p:cNvPr id="3" name="副标题 11"/>
          <p:cNvSpPr txBox="1"/>
          <p:nvPr>
            <p:custDataLst>
              <p:tags r:id="rId1"/>
            </p:custDataLst>
          </p:nvPr>
        </p:nvSpPr>
        <p:spPr>
          <a:xfrm>
            <a:off x="6979285" y="4402455"/>
            <a:ext cx="4293870" cy="1216660"/>
          </a:xfrm>
          <a:prstGeom prst="rect">
            <a:avLst/>
          </a:prstGeom>
        </p:spPr>
        <p:txBody>
          <a:bodyPr vert="horz" lIns="90000" tIns="46800" rIns="90000" bIns="4680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zh-CN" sz="1800" b="1" kern="1200" dirty="0">
                <a:solidFill>
                  <a:srgbClr val="E0545D"/>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6000" dirty="0"/>
              <a:t>大模型</a:t>
            </a:r>
            <a:endParaRPr lang="zh-CN" altLang="en-US" sz="6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44805" y="933450"/>
            <a:ext cx="112110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17855" y="1049655"/>
            <a:ext cx="3245485" cy="521970"/>
          </a:xfrm>
          <a:prstGeom prst="rect">
            <a:avLst/>
          </a:prstGeom>
          <a:noFill/>
        </p:spPr>
        <p:txBody>
          <a:bodyPr wrap="square">
            <a:spAutoFit/>
          </a:bodyPr>
          <a:lstStyle/>
          <a:p>
            <a:r>
              <a:rPr lang="zh-CN" altLang="en-US" sz="2800" b="1" dirty="0">
                <a:solidFill>
                  <a:srgbClr val="FF9900"/>
                </a:solidFill>
              </a:rPr>
              <a:t>卷积神经网络</a:t>
            </a:r>
            <a:r>
              <a:rPr lang="en-US" altLang="zh-CN" sz="2800" b="1" dirty="0">
                <a:solidFill>
                  <a:srgbClr val="FF9900"/>
                </a:solidFill>
              </a:rPr>
              <a:t>CNN</a:t>
            </a:r>
            <a:endParaRPr lang="en-US" altLang="zh-CN" sz="2800" b="1" dirty="0">
              <a:solidFill>
                <a:srgbClr val="FF9900"/>
              </a:solidFill>
            </a:endParaRPr>
          </a:p>
        </p:txBody>
      </p:sp>
      <p:sp>
        <p:nvSpPr>
          <p:cNvPr id="2" name="文本框 1"/>
          <p:cNvSpPr txBox="1"/>
          <p:nvPr/>
        </p:nvSpPr>
        <p:spPr>
          <a:xfrm>
            <a:off x="344805" y="1571625"/>
            <a:ext cx="6096000" cy="1938020"/>
          </a:xfrm>
          <a:prstGeom prst="rect">
            <a:avLst/>
          </a:prstGeom>
          <a:noFill/>
        </p:spPr>
        <p:txBody>
          <a:bodyPr wrap="square" rtlCol="0" anchor="t">
            <a:spAutoFit/>
          </a:bodyPr>
          <a:p>
            <a:pPr>
              <a:lnSpc>
                <a:spcPct val="150000"/>
              </a:lnSpc>
            </a:pPr>
            <a:r>
              <a:rPr lang="zh-CN" altLang="en-US" sz="2000" b="1" dirty="0">
                <a:sym typeface="+mn-ea"/>
              </a:rPr>
              <a:t>基本组成：</a:t>
            </a:r>
            <a:endParaRPr lang="en-US" altLang="zh-CN" sz="2000" b="1" dirty="0"/>
          </a:p>
          <a:p>
            <a:pPr>
              <a:lnSpc>
                <a:spcPct val="150000"/>
              </a:lnSpc>
            </a:pPr>
            <a:r>
              <a:rPr lang="en-US" altLang="zh-CN" sz="2000" b="1" dirty="0">
                <a:sym typeface="+mn-ea"/>
              </a:rPr>
              <a:t>      1</a:t>
            </a:r>
            <a:r>
              <a:rPr lang="zh-CN" altLang="en-US" sz="2000" b="1" dirty="0">
                <a:sym typeface="+mn-ea"/>
              </a:rPr>
              <a:t>）卷积层（带有激活函数）：提取图像局部特征</a:t>
            </a:r>
            <a:endParaRPr lang="en-US" altLang="zh-CN" sz="2000" b="1" dirty="0"/>
          </a:p>
          <a:p>
            <a:pPr>
              <a:lnSpc>
                <a:spcPct val="150000"/>
              </a:lnSpc>
            </a:pPr>
            <a:r>
              <a:rPr lang="en-US" altLang="zh-CN" sz="2000" b="1" dirty="0">
                <a:sym typeface="+mn-ea"/>
              </a:rPr>
              <a:t>      2</a:t>
            </a:r>
            <a:r>
              <a:rPr lang="zh-CN" altLang="en-US" sz="2000" b="1" dirty="0">
                <a:sym typeface="+mn-ea"/>
              </a:rPr>
              <a:t>）池化层：数据</a:t>
            </a:r>
            <a:r>
              <a:rPr lang="zh-CN" altLang="en-US" sz="2000" b="1" dirty="0">
                <a:solidFill>
                  <a:srgbClr val="FF0000"/>
                </a:solidFill>
                <a:sym typeface="+mn-ea"/>
              </a:rPr>
              <a:t>降维</a:t>
            </a:r>
            <a:endParaRPr lang="en-US" altLang="zh-CN" sz="2000" b="1" dirty="0">
              <a:solidFill>
                <a:srgbClr val="FF0000"/>
              </a:solidFill>
            </a:endParaRPr>
          </a:p>
          <a:p>
            <a:pPr>
              <a:lnSpc>
                <a:spcPct val="150000"/>
              </a:lnSpc>
            </a:pPr>
            <a:r>
              <a:rPr lang="en-US" altLang="zh-CN" sz="2000" b="1" dirty="0">
                <a:sym typeface="+mn-ea"/>
              </a:rPr>
              <a:t>      3</a:t>
            </a:r>
            <a:r>
              <a:rPr lang="zh-CN" altLang="en-US" sz="2000" b="1" dirty="0">
                <a:sym typeface="+mn-ea"/>
              </a:rPr>
              <a:t>）全连接层：特征表示，信息整合</a:t>
            </a:r>
            <a:endParaRPr lang="zh-CN" altLang="en-US" sz="2000" b="1" dirty="0">
              <a:sym typeface="+mn-ea"/>
            </a:endParaRPr>
          </a:p>
        </p:txBody>
      </p:sp>
      <p:pic>
        <p:nvPicPr>
          <p:cNvPr id="3" name="图片 2" descr="图片包含 形状&#10;&#10;描述已自动生成"/>
          <p:cNvPicPr>
            <a:picLocks noChangeAspect="1"/>
          </p:cNvPicPr>
          <p:nvPr>
            <p:custDataLst>
              <p:tags r:id="rId1"/>
            </p:custDataLst>
          </p:nvPr>
        </p:nvPicPr>
        <p:blipFill>
          <a:blip r:embed="rId2"/>
          <a:stretch>
            <a:fillRect/>
          </a:stretch>
        </p:blipFill>
        <p:spPr>
          <a:xfrm>
            <a:off x="6678295" y="853261"/>
            <a:ext cx="5010150" cy="3657600"/>
          </a:xfrm>
          <a:prstGeom prst="rect">
            <a:avLst/>
          </a:prstGeom>
        </p:spPr>
      </p:pic>
      <p:pic>
        <p:nvPicPr>
          <p:cNvPr id="15" name="图片 14" descr="图片包含 图形用户界面&#10;&#10;描述已自动生成"/>
          <p:cNvPicPr>
            <a:picLocks noChangeAspect="1"/>
          </p:cNvPicPr>
          <p:nvPr>
            <p:custDataLst>
              <p:tags r:id="rId3"/>
            </p:custDataLst>
          </p:nvPr>
        </p:nvPicPr>
        <p:blipFill>
          <a:blip r:embed="rId4"/>
          <a:stretch>
            <a:fillRect/>
          </a:stretch>
        </p:blipFill>
        <p:spPr>
          <a:xfrm>
            <a:off x="7602855" y="4511022"/>
            <a:ext cx="4038600" cy="2328562"/>
          </a:xfrm>
          <a:prstGeom prst="rect">
            <a:avLst/>
          </a:prstGeom>
        </p:spPr>
      </p:pic>
      <p:pic>
        <p:nvPicPr>
          <p:cNvPr id="19" name="图片 18" descr="建筑的窗户&#10;&#10;中度可信度描述已自动生成"/>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4649097" y="4148097"/>
            <a:ext cx="2224778" cy="2253596"/>
          </a:xfrm>
          <a:prstGeom prst="rect">
            <a:avLst/>
          </a:prstGeom>
        </p:spPr>
      </p:pic>
      <p:sp>
        <p:nvSpPr>
          <p:cNvPr id="6" name="文本框 5"/>
          <p:cNvSpPr txBox="1"/>
          <p:nvPr>
            <p:custDataLst>
              <p:tags r:id="rId7"/>
            </p:custDataLst>
          </p:nvPr>
        </p:nvSpPr>
        <p:spPr>
          <a:xfrm>
            <a:off x="344805" y="149860"/>
            <a:ext cx="5391150" cy="645160"/>
          </a:xfrm>
          <a:prstGeom prst="rect">
            <a:avLst/>
          </a:prstGeom>
          <a:noFill/>
        </p:spPr>
        <p:txBody>
          <a:bodyPr wrap="square" rtlCol="0" anchor="t">
            <a:spAutoFit/>
          </a:bodyPr>
          <a:p>
            <a:r>
              <a:rPr lang="zh-CN" altLang="en-US" sz="3600" b="1">
                <a:sym typeface="+mn-ea"/>
              </a:rPr>
              <a:t>大模型组成结构</a:t>
            </a:r>
            <a:r>
              <a:rPr lang="en-US" altLang="zh-CN" sz="3600" b="1">
                <a:sym typeface="+mn-ea"/>
              </a:rPr>
              <a:t>-CNN</a:t>
            </a:r>
            <a:endParaRPr lang="en-US" altLang="zh-CN" sz="3600" b="1">
              <a:sym typeface="+mn-ea"/>
            </a:endParaRPr>
          </a:p>
        </p:txBody>
      </p:sp>
      <p:pic>
        <p:nvPicPr>
          <p:cNvPr id="5" name="图片 4"/>
          <p:cNvPicPr>
            <a:picLocks noChangeAspect="1"/>
          </p:cNvPicPr>
          <p:nvPr>
            <p:custDataLst>
              <p:tags r:id="rId8"/>
            </p:custDataLst>
          </p:nvPr>
        </p:nvPicPr>
        <p:blipFill rotWithShape="1">
          <a:blip r:embed="rId9"/>
          <a:srcRect r="1606"/>
          <a:stretch>
            <a:fillRect/>
          </a:stretch>
        </p:blipFill>
        <p:spPr>
          <a:xfrm>
            <a:off x="86995" y="4147820"/>
            <a:ext cx="4366260" cy="24244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44805" y="933450"/>
            <a:ext cx="112110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17855" y="1049655"/>
            <a:ext cx="3276600" cy="521970"/>
          </a:xfrm>
          <a:prstGeom prst="rect">
            <a:avLst/>
          </a:prstGeom>
          <a:noFill/>
        </p:spPr>
        <p:txBody>
          <a:bodyPr wrap="square">
            <a:spAutoFit/>
          </a:bodyPr>
          <a:lstStyle/>
          <a:p>
            <a:r>
              <a:rPr lang="zh-CN" altLang="en-US" sz="2800" b="1" dirty="0">
                <a:solidFill>
                  <a:srgbClr val="FF9900"/>
                </a:solidFill>
              </a:rPr>
              <a:t>循环神经网络</a:t>
            </a:r>
            <a:r>
              <a:rPr lang="en-US" altLang="zh-CN" sz="2800" b="1" dirty="0">
                <a:solidFill>
                  <a:srgbClr val="FF9900"/>
                </a:solidFill>
              </a:rPr>
              <a:t>RNN</a:t>
            </a:r>
            <a:endParaRPr lang="en-US" altLang="zh-CN" sz="2800" b="1" dirty="0">
              <a:solidFill>
                <a:srgbClr val="FF9900"/>
              </a:solidFill>
            </a:endParaRPr>
          </a:p>
        </p:txBody>
      </p:sp>
      <p:sp>
        <p:nvSpPr>
          <p:cNvPr id="15" name="文本框 14"/>
          <p:cNvSpPr txBox="1"/>
          <p:nvPr/>
        </p:nvSpPr>
        <p:spPr>
          <a:xfrm>
            <a:off x="798194" y="1714947"/>
            <a:ext cx="10303933" cy="1014730"/>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sz="2000" b="1" dirty="0"/>
              <a:t>具有内部环状连接的人工神经网络，即一个序列当前的输出与前面的输出也有关，隐藏层之间的节点不再无连接而是有连接的。 </a:t>
            </a:r>
            <a:endParaRPr lang="zh-CN" altLang="en-US" sz="2000" b="1" dirty="0"/>
          </a:p>
        </p:txBody>
      </p:sp>
      <p:pic>
        <p:nvPicPr>
          <p:cNvPr id="19" name="图片 18"/>
          <p:cNvPicPr>
            <a:picLocks noChangeAspect="1"/>
          </p:cNvPicPr>
          <p:nvPr/>
        </p:nvPicPr>
        <p:blipFill rotWithShape="1">
          <a:blip r:embed="rId1"/>
          <a:srcRect r="1606"/>
          <a:stretch>
            <a:fillRect/>
          </a:stretch>
        </p:blipFill>
        <p:spPr>
          <a:xfrm>
            <a:off x="914255" y="3156555"/>
            <a:ext cx="5516423" cy="3062635"/>
          </a:xfrm>
          <a:prstGeom prst="rect">
            <a:avLst/>
          </a:prstGeom>
        </p:spPr>
      </p:pic>
      <p:pic>
        <p:nvPicPr>
          <p:cNvPr id="21" name="图片 20"/>
          <p:cNvPicPr>
            <a:picLocks noChangeAspect="1"/>
          </p:cNvPicPr>
          <p:nvPr/>
        </p:nvPicPr>
        <p:blipFill>
          <a:blip r:embed="rId2"/>
          <a:stretch>
            <a:fillRect/>
          </a:stretch>
        </p:blipFill>
        <p:spPr>
          <a:xfrm>
            <a:off x="6572696" y="2872421"/>
            <a:ext cx="4860901" cy="3106199"/>
          </a:xfrm>
          <a:prstGeom prst="rect">
            <a:avLst/>
          </a:prstGeom>
        </p:spPr>
      </p:pic>
      <p:sp>
        <p:nvSpPr>
          <p:cNvPr id="6" name="文本框 5"/>
          <p:cNvSpPr txBox="1"/>
          <p:nvPr>
            <p:custDataLst>
              <p:tags r:id="rId3"/>
            </p:custDataLst>
          </p:nvPr>
        </p:nvSpPr>
        <p:spPr>
          <a:xfrm>
            <a:off x="344805" y="149860"/>
            <a:ext cx="5030470" cy="645160"/>
          </a:xfrm>
          <a:prstGeom prst="rect">
            <a:avLst/>
          </a:prstGeom>
          <a:noFill/>
        </p:spPr>
        <p:txBody>
          <a:bodyPr wrap="square" rtlCol="0" anchor="t">
            <a:spAutoFit/>
          </a:bodyPr>
          <a:p>
            <a:r>
              <a:rPr lang="zh-CN" altLang="en-US" sz="3600" b="1">
                <a:sym typeface="+mn-ea"/>
              </a:rPr>
              <a:t>大模型组成结构</a:t>
            </a:r>
            <a:r>
              <a:rPr lang="en-US" altLang="zh-CN" sz="3600" b="1">
                <a:sym typeface="+mn-ea"/>
              </a:rPr>
              <a:t>-RNN</a:t>
            </a:r>
            <a:endParaRPr lang="zh-CN" altLang="en-US" sz="3600" b="1">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44805" y="933450"/>
            <a:ext cx="112110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44805" y="1071880"/>
            <a:ext cx="3903980" cy="521970"/>
          </a:xfrm>
          <a:prstGeom prst="rect">
            <a:avLst/>
          </a:prstGeom>
          <a:noFill/>
        </p:spPr>
        <p:txBody>
          <a:bodyPr wrap="square">
            <a:spAutoFit/>
          </a:bodyPr>
          <a:lstStyle/>
          <a:p>
            <a:r>
              <a:rPr lang="zh-CN" altLang="en-US" sz="2800" b="1" dirty="0">
                <a:solidFill>
                  <a:srgbClr val="FF9900"/>
                </a:solidFill>
              </a:rPr>
              <a:t>长短期记忆网络</a:t>
            </a:r>
            <a:r>
              <a:rPr lang="en-US" altLang="zh-CN" sz="2800" b="1" dirty="0">
                <a:solidFill>
                  <a:srgbClr val="FF9900"/>
                </a:solidFill>
              </a:rPr>
              <a:t>LSTM</a:t>
            </a:r>
            <a:endParaRPr lang="en-US" altLang="zh-CN" sz="2800" b="1" dirty="0">
              <a:solidFill>
                <a:srgbClr val="FF9900"/>
              </a:solidFill>
            </a:endParaRPr>
          </a:p>
        </p:txBody>
      </p:sp>
      <p:sp>
        <p:nvSpPr>
          <p:cNvPr id="9" name="文本框 8"/>
          <p:cNvSpPr txBox="1"/>
          <p:nvPr/>
        </p:nvSpPr>
        <p:spPr>
          <a:xfrm>
            <a:off x="575839" y="1529160"/>
            <a:ext cx="11040450" cy="1476375"/>
          </a:xfrm>
          <a:prstGeom prst="rect">
            <a:avLst/>
          </a:prstGeom>
          <a:noFill/>
        </p:spPr>
        <p:txBody>
          <a:bodyPr wrap="square">
            <a:spAutoFit/>
          </a:bodyPr>
          <a:lstStyle/>
          <a:p>
            <a:pPr>
              <a:lnSpc>
                <a:spcPct val="150000"/>
              </a:lnSpc>
            </a:pPr>
            <a:r>
              <a:rPr lang="zh-CN" altLang="en-US" sz="2000" b="1" dirty="0"/>
              <a:t>循环神经网络中的隐状态 </a:t>
            </a:r>
            <a:r>
              <a:rPr lang="en-US" altLang="zh-CN" sz="2000" b="1" i="1" dirty="0"/>
              <a:t>h</a:t>
            </a:r>
            <a:r>
              <a:rPr lang="en-US" altLang="zh-CN" sz="2000" b="1" dirty="0"/>
              <a:t> </a:t>
            </a:r>
            <a:r>
              <a:rPr lang="zh-CN" altLang="en-US" sz="2000" b="1" dirty="0"/>
              <a:t>存储了历史信息，可以看作是一种记忆，但这是一种短期记忆因为隐状态每个时刻都会被重写，而长期记忆可以看作是网络参数，隐含了从训练数据中学到的经验，其更新周期要远远慢于短期记忆。</a:t>
            </a:r>
            <a:endParaRPr lang="zh-CN" altLang="en-US" sz="2000" b="1" dirty="0"/>
          </a:p>
        </p:txBody>
      </p:sp>
      <p:sp>
        <p:nvSpPr>
          <p:cNvPr id="2" name="文本框 1"/>
          <p:cNvSpPr txBox="1"/>
          <p:nvPr>
            <p:custDataLst>
              <p:tags r:id="rId1"/>
            </p:custDataLst>
          </p:nvPr>
        </p:nvSpPr>
        <p:spPr>
          <a:xfrm>
            <a:off x="344805" y="149860"/>
            <a:ext cx="5113020" cy="645160"/>
          </a:xfrm>
          <a:prstGeom prst="rect">
            <a:avLst/>
          </a:prstGeom>
          <a:noFill/>
        </p:spPr>
        <p:txBody>
          <a:bodyPr wrap="square" rtlCol="0" anchor="t">
            <a:spAutoFit/>
          </a:bodyPr>
          <a:p>
            <a:r>
              <a:rPr lang="zh-CN" altLang="en-US" sz="3600" b="1">
                <a:sym typeface="+mn-ea"/>
              </a:rPr>
              <a:t>大模型组成结构</a:t>
            </a:r>
            <a:r>
              <a:rPr lang="en-US" altLang="zh-CN" sz="3600" b="1">
                <a:sym typeface="+mn-ea"/>
              </a:rPr>
              <a:t>-LSTM</a:t>
            </a:r>
            <a:endParaRPr lang="zh-CN" altLang="en-US" sz="3600" b="1">
              <a:sym typeface="+mn-ea"/>
            </a:endParaRPr>
          </a:p>
        </p:txBody>
      </p:sp>
      <p:pic>
        <p:nvPicPr>
          <p:cNvPr id="7" name="图片 6" descr="v2-3c5b4c93fd943720f21f5f3c9d318f2f_r"/>
          <p:cNvPicPr>
            <a:picLocks noChangeAspect="1"/>
          </p:cNvPicPr>
          <p:nvPr/>
        </p:nvPicPr>
        <p:blipFill>
          <a:blip r:embed="rId2"/>
          <a:srcRect t="2363" b="2244"/>
          <a:stretch>
            <a:fillRect/>
          </a:stretch>
        </p:blipFill>
        <p:spPr>
          <a:xfrm>
            <a:off x="2915920" y="2889885"/>
            <a:ext cx="6360795" cy="36671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44805" y="933450"/>
            <a:ext cx="112110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custDataLst>
              <p:tags r:id="rId1"/>
            </p:custDataLst>
          </p:nvPr>
        </p:nvPicPr>
        <p:blipFill>
          <a:blip r:embed="rId2"/>
          <a:srcRect l="14858" t="8041" r="17586" b="9970"/>
          <a:stretch>
            <a:fillRect/>
          </a:stretch>
        </p:blipFill>
        <p:spPr>
          <a:xfrm>
            <a:off x="8056880" y="961390"/>
            <a:ext cx="4135120" cy="5896610"/>
          </a:xfrm>
          <a:prstGeom prst="rect">
            <a:avLst/>
          </a:prstGeom>
        </p:spPr>
      </p:pic>
      <p:sp>
        <p:nvSpPr>
          <p:cNvPr id="9" name="文本框 8"/>
          <p:cNvSpPr txBox="1"/>
          <p:nvPr/>
        </p:nvSpPr>
        <p:spPr>
          <a:xfrm>
            <a:off x="344805" y="1101192"/>
            <a:ext cx="2548466" cy="523220"/>
          </a:xfrm>
          <a:prstGeom prst="rect">
            <a:avLst/>
          </a:prstGeom>
          <a:noFill/>
        </p:spPr>
        <p:txBody>
          <a:bodyPr wrap="square">
            <a:spAutoFit/>
          </a:bodyPr>
          <a:lstStyle/>
          <a:p>
            <a:r>
              <a:rPr lang="en-US" altLang="zh-CN" sz="2800" b="1" dirty="0">
                <a:solidFill>
                  <a:srgbClr val="FF9900"/>
                </a:solidFill>
              </a:rPr>
              <a:t>Transformer</a:t>
            </a:r>
            <a:endParaRPr lang="zh-CN" altLang="en-US" sz="2800" b="1" dirty="0">
              <a:solidFill>
                <a:srgbClr val="FF9900"/>
              </a:solidFill>
            </a:endParaRPr>
          </a:p>
        </p:txBody>
      </p:sp>
      <p:sp>
        <p:nvSpPr>
          <p:cNvPr id="11" name="文本框 10"/>
          <p:cNvSpPr txBox="1"/>
          <p:nvPr/>
        </p:nvSpPr>
        <p:spPr>
          <a:xfrm>
            <a:off x="530225" y="1791970"/>
            <a:ext cx="7657465" cy="4399915"/>
          </a:xfrm>
          <a:prstGeom prst="rect">
            <a:avLst/>
          </a:prstGeom>
          <a:noFill/>
        </p:spPr>
        <p:txBody>
          <a:bodyPr wrap="square">
            <a:spAutoFit/>
          </a:bodyPr>
          <a:lstStyle/>
          <a:p>
            <a:pPr marL="342900" indent="-342900">
              <a:lnSpc>
                <a:spcPct val="175000"/>
              </a:lnSpc>
              <a:buFont typeface="Wingdings" panose="05000000000000000000" pitchFamily="2" charset="2"/>
              <a:buChar char="l"/>
            </a:pPr>
            <a:r>
              <a:rPr lang="zh-CN" altLang="en-US" sz="2000" b="1" dirty="0"/>
              <a:t>模型架构</a:t>
            </a:r>
            <a:endParaRPr lang="en-US" altLang="zh-CN" sz="2000" b="1" dirty="0"/>
          </a:p>
          <a:p>
            <a:pPr lvl="1">
              <a:lnSpc>
                <a:spcPct val="175000"/>
              </a:lnSpc>
            </a:pPr>
            <a:r>
              <a:rPr lang="zh-CN" altLang="en-US" sz="2000" b="1" dirty="0"/>
              <a:t>抛弃了传统的</a:t>
            </a:r>
            <a:r>
              <a:rPr lang="en-US" altLang="zh-CN" sz="2000" b="1" dirty="0">
                <a:latin typeface="Times New Roman" panose="02020603050405020304" pitchFamily="18" charset="0"/>
                <a:cs typeface="Times New Roman" panose="02020603050405020304" pitchFamily="18" charset="0"/>
              </a:rPr>
              <a:t>CNN</a:t>
            </a:r>
            <a:r>
              <a:rPr lang="zh-CN" altLang="en-US" sz="2000" b="1" dirty="0"/>
              <a:t>和</a:t>
            </a:r>
            <a:r>
              <a:rPr lang="en-US" altLang="zh-CN" sz="2000" b="1" dirty="0">
                <a:latin typeface="Times New Roman" panose="02020603050405020304" pitchFamily="18" charset="0"/>
                <a:cs typeface="Times New Roman" panose="02020603050405020304" pitchFamily="18" charset="0"/>
              </a:rPr>
              <a:t>RNN</a:t>
            </a:r>
            <a:r>
              <a:rPr lang="zh-CN" altLang="en-US" sz="2000" b="1" dirty="0"/>
              <a:t>，整个网络结构完全是由</a:t>
            </a:r>
            <a:r>
              <a:rPr lang="en-US" altLang="zh-CN" sz="2000" b="1" dirty="0">
                <a:latin typeface="Times New Roman" panose="02020603050405020304" pitchFamily="18" charset="0"/>
                <a:cs typeface="Times New Roman" panose="02020603050405020304" pitchFamily="18" charset="0"/>
              </a:rPr>
              <a:t>Attention</a:t>
            </a:r>
            <a:r>
              <a:rPr lang="zh-CN" altLang="en-US" sz="2000" b="1" dirty="0"/>
              <a:t>机制组成，通过搭建编码器和解码器，在</a:t>
            </a:r>
            <a:r>
              <a:rPr lang="en-US" altLang="zh-CN" sz="2000" b="1" dirty="0"/>
              <a:t>NLP</a:t>
            </a:r>
            <a:r>
              <a:rPr lang="zh-CN" altLang="en-US" sz="2000" b="1" dirty="0"/>
              <a:t>任务中取得优异成绩。 </a:t>
            </a:r>
            <a:endParaRPr lang="en-US" altLang="zh-CN" sz="2000" b="1" dirty="0"/>
          </a:p>
          <a:p>
            <a:pPr marL="342900" indent="-342900">
              <a:lnSpc>
                <a:spcPct val="175000"/>
              </a:lnSpc>
              <a:buFont typeface="Wingdings" panose="05000000000000000000" pitchFamily="2" charset="2"/>
              <a:buChar char="l"/>
            </a:pPr>
            <a:r>
              <a:rPr lang="zh-CN" altLang="en-US" sz="2000" b="1" dirty="0"/>
              <a:t>基本原理</a:t>
            </a:r>
            <a:endParaRPr lang="en-US" altLang="zh-CN" sz="2000" b="1" dirty="0"/>
          </a:p>
          <a:p>
            <a:pPr lvl="1">
              <a:lnSpc>
                <a:spcPct val="175000"/>
              </a:lnSpc>
            </a:pPr>
            <a:r>
              <a:rPr lang="en-US" altLang="zh-CN" sz="2000" b="1" dirty="0">
                <a:latin typeface="Times New Roman" panose="02020603050405020304" pitchFamily="18" charset="0"/>
                <a:cs typeface="Times New Roman" panose="02020603050405020304" pitchFamily="18" charset="0"/>
              </a:rPr>
              <a:t>Attention</a:t>
            </a:r>
            <a:r>
              <a:rPr lang="zh-CN" altLang="en-US" sz="2000" b="1" dirty="0"/>
              <a:t>（注意力）机制从关注全部到关注重点，将有限的注意力集中在重点信息上，从而节省资源，快速获得最有效的信息。</a:t>
            </a:r>
            <a:endParaRPr lang="zh-CN" altLang="en-US" sz="2000" b="1" dirty="0"/>
          </a:p>
        </p:txBody>
      </p:sp>
      <p:sp>
        <p:nvSpPr>
          <p:cNvPr id="6" name="文本框 5"/>
          <p:cNvSpPr txBox="1"/>
          <p:nvPr>
            <p:custDataLst>
              <p:tags r:id="rId3"/>
            </p:custDataLst>
          </p:nvPr>
        </p:nvSpPr>
        <p:spPr>
          <a:xfrm>
            <a:off x="344805" y="149860"/>
            <a:ext cx="6460490" cy="1198880"/>
          </a:xfrm>
          <a:prstGeom prst="rect">
            <a:avLst/>
          </a:prstGeom>
          <a:noFill/>
        </p:spPr>
        <p:txBody>
          <a:bodyPr wrap="square" rtlCol="0" anchor="t">
            <a:spAutoFit/>
          </a:bodyPr>
          <a:p>
            <a:r>
              <a:rPr lang="zh-CN" altLang="en-US" sz="3600" b="1">
                <a:sym typeface="+mn-ea"/>
              </a:rPr>
              <a:t>大模型组成结构</a:t>
            </a:r>
            <a:r>
              <a:rPr lang="en-US" altLang="zh-CN" sz="3600" b="1">
                <a:sym typeface="+mn-ea"/>
              </a:rPr>
              <a:t>-Transformer</a:t>
            </a:r>
            <a:endParaRPr lang="en-US" altLang="zh-CN" sz="3600" b="1">
              <a:sym typeface="+mn-ea"/>
            </a:endParaRPr>
          </a:p>
          <a:p>
            <a:endParaRPr lang="zh-CN" altLang="en-US" sz="3600" b="1">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44805" y="933450"/>
            <a:ext cx="112110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90385" y="1165277"/>
            <a:ext cx="2588087" cy="521970"/>
          </a:xfrm>
          <a:prstGeom prst="rect">
            <a:avLst/>
          </a:prstGeom>
          <a:noFill/>
        </p:spPr>
        <p:txBody>
          <a:bodyPr wrap="square">
            <a:spAutoFit/>
          </a:bodyPr>
          <a:lstStyle/>
          <a:p>
            <a:r>
              <a:rPr lang="en-US" altLang="zh-CN" sz="2800" b="1">
                <a:solidFill>
                  <a:srgbClr val="FF9900"/>
                </a:solidFill>
              </a:rPr>
              <a:t>Attention</a:t>
            </a:r>
            <a:endParaRPr lang="zh-CN" altLang="en-US" sz="2800" b="1" dirty="0">
              <a:solidFill>
                <a:srgbClr val="FF9900"/>
              </a:solidFill>
            </a:endParaRPr>
          </a:p>
        </p:txBody>
      </p:sp>
      <p:sp>
        <p:nvSpPr>
          <p:cNvPr id="9" name="文本框 8"/>
          <p:cNvSpPr txBox="1"/>
          <p:nvPr/>
        </p:nvSpPr>
        <p:spPr>
          <a:xfrm>
            <a:off x="845319" y="1688497"/>
            <a:ext cx="10897501" cy="1198880"/>
          </a:xfrm>
          <a:prstGeom prst="rect">
            <a:avLst/>
          </a:prstGeom>
          <a:noFill/>
        </p:spPr>
        <p:txBody>
          <a:bodyPr wrap="square">
            <a:spAutoFit/>
          </a:bodyPr>
          <a:lstStyle/>
          <a:p>
            <a:pPr>
              <a:lnSpc>
                <a:spcPct val="150000"/>
              </a:lnSpc>
            </a:pPr>
            <a:r>
              <a:rPr lang="en-US" altLang="zh-CN" sz="2400" b="1" dirty="0"/>
              <a:t>Attention</a:t>
            </a:r>
            <a:r>
              <a:rPr lang="zh-CN" altLang="en-US" sz="2400" b="1" dirty="0"/>
              <a:t>为一种注意力机制，它将一个序列的不同位置联系起来， 以计算序列的表示。作用为</a:t>
            </a:r>
            <a:r>
              <a:rPr lang="zh-CN" altLang="en-US" sz="2400" b="1" dirty="0">
                <a:solidFill>
                  <a:srgbClr val="FF0000"/>
                </a:solidFill>
              </a:rPr>
              <a:t>全局关联权重</a:t>
            </a:r>
            <a:r>
              <a:rPr lang="zh-CN" altLang="en-US" sz="2400" b="1" dirty="0"/>
              <a:t>，然后做输入的加权和。</a:t>
            </a:r>
            <a:endParaRPr lang="zh-CN" altLang="en-US" sz="2400" b="1" dirty="0"/>
          </a:p>
        </p:txBody>
      </p:sp>
      <p:pic>
        <p:nvPicPr>
          <p:cNvPr id="11" name="图片 10"/>
          <p:cNvPicPr>
            <a:picLocks noChangeAspect="1"/>
          </p:cNvPicPr>
          <p:nvPr/>
        </p:nvPicPr>
        <p:blipFill>
          <a:blip r:embed="rId1"/>
          <a:stretch>
            <a:fillRect/>
          </a:stretch>
        </p:blipFill>
        <p:spPr>
          <a:xfrm>
            <a:off x="6801384" y="3057759"/>
            <a:ext cx="5134076" cy="3502316"/>
          </a:xfrm>
          <a:prstGeom prst="rect">
            <a:avLst/>
          </a:prstGeom>
        </p:spPr>
      </p:pic>
      <mc:AlternateContent xmlns:mc="http://schemas.openxmlformats.org/markup-compatibility/2006">
        <mc:Choice xmlns:a14="http://schemas.microsoft.com/office/drawing/2010/main" Requires="a14">
          <p:sp>
            <p:nvSpPr>
              <p:cNvPr id="16" name="文本框 15"/>
              <p:cNvSpPr txBox="1"/>
              <p:nvPr/>
            </p:nvSpPr>
            <p:spPr>
              <a:xfrm>
                <a:off x="365921" y="3761392"/>
                <a:ext cx="6245338" cy="104689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𝑨𝒕𝒕𝒆𝒏𝒕𝒊𝒐𝒏</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𝑸</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𝑲</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𝑽</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𝒔𝒐𝒇𝒕𝒎𝒂𝒙</m:t>
                      </m:r>
                      <m:d>
                        <m:dPr>
                          <m:ctrlPr>
                            <a:rPr lang="en-US" altLang="zh-CN" sz="2400" b="1" i="1" smtClean="0">
                              <a:latin typeface="Cambria Math" panose="02040503050406030204" pitchFamily="18" charset="0"/>
                            </a:rPr>
                          </m:ctrlPr>
                        </m:dPr>
                        <m:e>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𝑸</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𝑲</m:t>
                                  </m:r>
                                </m:e>
                                <m:sup>
                                  <m:r>
                                    <a:rPr lang="en-US" altLang="zh-CN" sz="2400" b="1" i="1" smtClean="0">
                                      <a:latin typeface="Cambria Math" panose="02040503050406030204" pitchFamily="18" charset="0"/>
                                    </a:rPr>
                                    <m:t>𝑻</m:t>
                                  </m:r>
                                </m:sup>
                              </m:sSup>
                            </m:num>
                            <m:den>
                              <m:rad>
                                <m:radPr>
                                  <m:degHide m:val="on"/>
                                  <m:ctrlPr>
                                    <a:rPr lang="en-US" altLang="zh-CN" sz="2400" b="1" i="1" smtClean="0">
                                      <a:latin typeface="Cambria Math" panose="02040503050406030204" pitchFamily="18" charset="0"/>
                                    </a:rPr>
                                  </m:ctrlPr>
                                </m:radPr>
                                <m:deg/>
                                <m:e>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𝒅</m:t>
                                      </m:r>
                                    </m:e>
                                    <m:sub>
                                      <m:r>
                                        <a:rPr lang="en-US" altLang="zh-CN" sz="2400" b="1" i="1" smtClean="0">
                                          <a:latin typeface="Cambria Math" panose="02040503050406030204" pitchFamily="18" charset="0"/>
                                        </a:rPr>
                                        <m:t>𝒌</m:t>
                                      </m:r>
                                    </m:sub>
                                  </m:sSub>
                                </m:e>
                              </m:rad>
                            </m:den>
                          </m:f>
                        </m:e>
                      </m:d>
                      <m:r>
                        <a:rPr lang="en-US" altLang="zh-CN" sz="2400" b="1" i="1" smtClean="0">
                          <a:latin typeface="Cambria Math" panose="02040503050406030204" pitchFamily="18" charset="0"/>
                        </a:rPr>
                        <m:t>𝑽</m:t>
                      </m:r>
                    </m:oMath>
                  </m:oMathPara>
                </a14:m>
                <a:endParaRPr lang="zh-CN" altLang="en-US" sz="2400" b="1" dirty="0"/>
              </a:p>
            </p:txBody>
          </p:sp>
        </mc:Choice>
        <mc:Fallback>
          <p:sp>
            <p:nvSpPr>
              <p:cNvPr id="16" name="文本框 15"/>
              <p:cNvSpPr txBox="1">
                <a:spLocks noRot="1" noChangeAspect="1" noMove="1" noResize="1" noEditPoints="1" noAdjustHandles="1" noChangeArrowheads="1" noChangeShapeType="1" noTextEdit="1"/>
              </p:cNvSpPr>
              <p:nvPr/>
            </p:nvSpPr>
            <p:spPr>
              <a:xfrm>
                <a:off x="365921" y="3761392"/>
                <a:ext cx="6245338" cy="1046890"/>
              </a:xfrm>
              <a:prstGeom prst="rect">
                <a:avLst/>
              </a:prstGeom>
              <a:blipFill rotWithShape="1">
                <a:blip r:embed="rId2"/>
                <a:stretch>
                  <a:fillRect l="-3" t="-27" r="4" b="6"/>
                </a:stretch>
              </a:blipFill>
            </p:spPr>
            <p:txBody>
              <a:bodyPr/>
              <a:lstStyle/>
              <a:p>
                <a:r>
                  <a:rPr lang="zh-CN" altLang="en-US">
                    <a:noFill/>
                  </a:rPr>
                  <a:t> </a:t>
                </a:r>
              </a:p>
            </p:txBody>
          </p:sp>
        </mc:Fallback>
      </mc:AlternateContent>
      <p:sp>
        <p:nvSpPr>
          <p:cNvPr id="3" name="文本框 2"/>
          <p:cNvSpPr txBox="1"/>
          <p:nvPr>
            <p:custDataLst>
              <p:tags r:id="rId3"/>
            </p:custDataLst>
          </p:nvPr>
        </p:nvSpPr>
        <p:spPr>
          <a:xfrm>
            <a:off x="344805" y="149860"/>
            <a:ext cx="6456680" cy="782955"/>
          </a:xfrm>
          <a:prstGeom prst="rect">
            <a:avLst/>
          </a:prstGeom>
          <a:noFill/>
        </p:spPr>
        <p:txBody>
          <a:bodyPr wrap="square" rtlCol="0" anchor="t">
            <a:noAutofit/>
          </a:bodyPr>
          <a:p>
            <a:r>
              <a:rPr lang="zh-CN" altLang="en-US" sz="3600" b="1">
                <a:sym typeface="+mn-ea"/>
              </a:rPr>
              <a:t>大模型组成结构</a:t>
            </a:r>
            <a:r>
              <a:rPr lang="en-US" altLang="zh-CN" sz="3600" b="1">
                <a:sym typeface="+mn-ea"/>
              </a:rPr>
              <a:t>-Transformer</a:t>
            </a:r>
            <a:endParaRPr lang="en-US" altLang="zh-CN" sz="3600" b="1">
              <a:sym typeface="+mn-ea"/>
            </a:endParaRPr>
          </a:p>
          <a:p>
            <a:endParaRPr lang="zh-CN" altLang="en-US" sz="3600" b="1">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44805" y="933450"/>
            <a:ext cx="112110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custDataLst>
              <p:tags r:id="rId1"/>
            </p:custDataLst>
          </p:nvPr>
        </p:nvSpPr>
        <p:spPr>
          <a:xfrm>
            <a:off x="344805" y="149860"/>
            <a:ext cx="6456680" cy="782955"/>
          </a:xfrm>
          <a:prstGeom prst="rect">
            <a:avLst/>
          </a:prstGeom>
          <a:noFill/>
        </p:spPr>
        <p:txBody>
          <a:bodyPr wrap="square" rtlCol="0" anchor="t">
            <a:noAutofit/>
          </a:bodyPr>
          <a:p>
            <a:r>
              <a:rPr lang="zh-CN" altLang="en-US" sz="3600" b="1">
                <a:sym typeface="+mn-ea"/>
              </a:rPr>
              <a:t>大模型组成结构</a:t>
            </a:r>
            <a:r>
              <a:rPr lang="en-US" altLang="zh-CN" sz="3600" b="1">
                <a:sym typeface="+mn-ea"/>
              </a:rPr>
              <a:t>-Transformer</a:t>
            </a:r>
            <a:endParaRPr lang="en-US" altLang="zh-CN" sz="3600" b="1">
              <a:sym typeface="+mn-ea"/>
            </a:endParaRPr>
          </a:p>
          <a:p>
            <a:endParaRPr lang="zh-CN" altLang="en-US" sz="3600" b="1">
              <a:sym typeface="+mn-ea"/>
            </a:endParaRPr>
          </a:p>
        </p:txBody>
      </p:sp>
      <p:pic>
        <p:nvPicPr>
          <p:cNvPr id="2" name="图片 1" descr="v2-f64cbdcf1d883ede36b26067e34f4e3e_r"/>
          <p:cNvPicPr>
            <a:picLocks noChangeAspect="1"/>
          </p:cNvPicPr>
          <p:nvPr/>
        </p:nvPicPr>
        <p:blipFill>
          <a:blip r:embed="rId2"/>
          <a:stretch>
            <a:fillRect/>
          </a:stretch>
        </p:blipFill>
        <p:spPr>
          <a:xfrm>
            <a:off x="1873250" y="1859915"/>
            <a:ext cx="9179560" cy="4797425"/>
          </a:xfrm>
          <a:prstGeom prst="rect">
            <a:avLst/>
          </a:prstGeom>
        </p:spPr>
      </p:pic>
      <mc:AlternateContent xmlns:mc="http://schemas.openxmlformats.org/markup-compatibility/2006">
        <mc:Choice xmlns:a14="http://schemas.microsoft.com/office/drawing/2010/main" Requires="a14">
          <p:sp>
            <p:nvSpPr>
              <p:cNvPr id="16" name="文本框 15"/>
              <p:cNvSpPr txBox="1"/>
              <p:nvPr>
                <p:custDataLst>
                  <p:tags r:id="rId3"/>
                </p:custDataLst>
              </p:nvPr>
            </p:nvSpPr>
            <p:spPr>
              <a:xfrm>
                <a:off x="180501" y="934372"/>
                <a:ext cx="6245338" cy="1046890"/>
              </a:xfrm>
              <a:prstGeom prst="rect">
                <a:avLst/>
              </a:prstGeom>
              <a:noFill/>
            </p:spPr>
            <p:txBody>
              <a:bodyPr wrap="square">
                <a:spAutoFit/>
              </a:bodyPr>
              <a:p>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𝑨𝒕𝒕𝒆𝒏𝒕𝒊𝒐𝒏</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𝑸</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𝑲</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𝑽</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𝒔𝒐𝒇𝒕𝒎𝒂𝒙</m:t>
                      </m:r>
                      <m:d>
                        <m:dPr>
                          <m:ctrlPr>
                            <a:rPr lang="en-US" altLang="zh-CN" sz="2400" b="1" i="1" smtClean="0">
                              <a:latin typeface="Cambria Math" panose="02040503050406030204" pitchFamily="18" charset="0"/>
                            </a:rPr>
                          </m:ctrlPr>
                        </m:dPr>
                        <m:e>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𝑸</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𝑲</m:t>
                                  </m:r>
                                </m:e>
                                <m:sup>
                                  <m:r>
                                    <a:rPr lang="en-US" altLang="zh-CN" sz="2400" b="1" i="1" smtClean="0">
                                      <a:latin typeface="Cambria Math" panose="02040503050406030204" pitchFamily="18" charset="0"/>
                                    </a:rPr>
                                    <m:t>𝑻</m:t>
                                  </m:r>
                                </m:sup>
                              </m:sSup>
                            </m:num>
                            <m:den>
                              <m:rad>
                                <m:radPr>
                                  <m:degHide m:val="on"/>
                                  <m:ctrlPr>
                                    <a:rPr lang="en-US" altLang="zh-CN" sz="2400" b="1" i="1" smtClean="0">
                                      <a:latin typeface="Cambria Math" panose="02040503050406030204" pitchFamily="18" charset="0"/>
                                    </a:rPr>
                                  </m:ctrlPr>
                                </m:radPr>
                                <m:deg/>
                                <m:e>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𝒅</m:t>
                                      </m:r>
                                    </m:e>
                                    <m:sub>
                                      <m:r>
                                        <a:rPr lang="en-US" altLang="zh-CN" sz="2400" b="1" i="1" smtClean="0">
                                          <a:latin typeface="Cambria Math" panose="02040503050406030204" pitchFamily="18" charset="0"/>
                                        </a:rPr>
                                        <m:t>𝒌</m:t>
                                      </m:r>
                                    </m:sub>
                                  </m:sSub>
                                </m:e>
                              </m:rad>
                            </m:den>
                          </m:f>
                        </m:e>
                      </m:d>
                      <m:r>
                        <a:rPr lang="en-US" altLang="zh-CN" sz="2400" b="1" i="1" smtClean="0">
                          <a:latin typeface="Cambria Math" panose="02040503050406030204" pitchFamily="18" charset="0"/>
                        </a:rPr>
                        <m:t>𝑽</m:t>
                      </m:r>
                    </m:oMath>
                  </m:oMathPara>
                </a14:m>
                <a:endParaRPr lang="zh-CN" altLang="en-US" sz="2400" b="1" dirty="0"/>
              </a:p>
            </p:txBody>
          </p:sp>
        </mc:Choice>
        <mc:Fallback>
          <p:sp>
            <p:nvSpPr>
              <p:cNvPr id="16" name="文本框 15"/>
              <p:cNvSpPr txBox="1">
                <a:spLocks noRot="1" noChangeAspect="1" noMove="1" noResize="1" noEditPoints="1" noAdjustHandles="1" noChangeArrowheads="1" noChangeShapeType="1" noTextEdit="1"/>
              </p:cNvSpPr>
              <p:nvPr>
                <p:custDataLst>
                  <p:tags r:id="rId4"/>
                </p:custDataLst>
              </p:nvPr>
            </p:nvSpPr>
            <p:spPr>
              <a:xfrm>
                <a:off x="180501" y="934372"/>
                <a:ext cx="6245338" cy="1046890"/>
              </a:xfrm>
              <a:prstGeom prst="rect">
                <a:avLst/>
              </a:prstGeom>
              <a:blipFill rotWithShape="1">
                <a:blip r:embed="rId5"/>
                <a:stretch>
                  <a:fillRect l="-3" t="-27" r="4" b="6"/>
                </a:stretch>
              </a:blipFill>
            </p:spPr>
            <p:txBody>
              <a:bodyPr/>
              <a:lstStyle/>
              <a:p>
                <a:r>
                  <a:rPr lang="zh-CN"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44805" y="933450"/>
            <a:ext cx="112110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custDataLst>
              <p:tags r:id="rId1"/>
            </p:custDataLst>
          </p:nvPr>
        </p:nvSpPr>
        <p:spPr>
          <a:xfrm>
            <a:off x="344805" y="149860"/>
            <a:ext cx="6456680" cy="782955"/>
          </a:xfrm>
          <a:prstGeom prst="rect">
            <a:avLst/>
          </a:prstGeom>
          <a:noFill/>
        </p:spPr>
        <p:txBody>
          <a:bodyPr wrap="square" rtlCol="0" anchor="t">
            <a:noAutofit/>
          </a:bodyPr>
          <a:p>
            <a:r>
              <a:rPr lang="zh-CN" altLang="en-US" sz="3600" b="1">
                <a:sym typeface="+mn-ea"/>
              </a:rPr>
              <a:t>大模型组成结构</a:t>
            </a:r>
            <a:r>
              <a:rPr lang="en-US" altLang="zh-CN" sz="3600" b="1">
                <a:sym typeface="+mn-ea"/>
              </a:rPr>
              <a:t>-Transformer</a:t>
            </a:r>
            <a:endParaRPr lang="en-US" altLang="zh-CN" sz="3600" b="1">
              <a:sym typeface="+mn-ea"/>
            </a:endParaRPr>
          </a:p>
          <a:p>
            <a:endParaRPr lang="zh-CN" altLang="en-US" sz="3600" b="1">
              <a:sym typeface="+mn-ea"/>
            </a:endParaRPr>
          </a:p>
        </p:txBody>
      </p:sp>
      <p:pic>
        <p:nvPicPr>
          <p:cNvPr id="5" name="图片 4" descr="v2-03d0a60b60a0a28f52ed903c76bb9a22_r"/>
          <p:cNvPicPr>
            <a:picLocks noChangeAspect="1"/>
          </p:cNvPicPr>
          <p:nvPr/>
        </p:nvPicPr>
        <p:blipFill>
          <a:blip r:embed="rId2"/>
          <a:stretch>
            <a:fillRect/>
          </a:stretch>
        </p:blipFill>
        <p:spPr>
          <a:xfrm>
            <a:off x="1555115" y="1883410"/>
            <a:ext cx="7579995" cy="4773930"/>
          </a:xfrm>
          <a:prstGeom prst="rect">
            <a:avLst/>
          </a:prstGeom>
        </p:spPr>
      </p:pic>
      <mc:AlternateContent xmlns:mc="http://schemas.openxmlformats.org/markup-compatibility/2006">
        <mc:Choice xmlns:a14="http://schemas.microsoft.com/office/drawing/2010/main" Requires="a14">
          <p:sp>
            <p:nvSpPr>
              <p:cNvPr id="16" name="文本框 15"/>
              <p:cNvSpPr txBox="1"/>
              <p:nvPr>
                <p:custDataLst>
                  <p:tags r:id="rId3"/>
                </p:custDataLst>
              </p:nvPr>
            </p:nvSpPr>
            <p:spPr>
              <a:xfrm>
                <a:off x="250986" y="933102"/>
                <a:ext cx="6245338" cy="104689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𝑨𝒕𝒕𝒆𝒏𝒕𝒊𝒐𝒏</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𝑸</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𝑲</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𝑽</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𝒔𝒐𝒇𝒕𝒎𝒂𝒙</m:t>
                      </m:r>
                      <m:d>
                        <m:dPr>
                          <m:ctrlPr>
                            <a:rPr lang="en-US" altLang="zh-CN" sz="2400" b="1" i="1" smtClean="0">
                              <a:latin typeface="Cambria Math" panose="02040503050406030204" pitchFamily="18" charset="0"/>
                            </a:rPr>
                          </m:ctrlPr>
                        </m:dPr>
                        <m:e>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𝑸</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𝑲</m:t>
                                  </m:r>
                                </m:e>
                                <m:sup>
                                  <m:r>
                                    <a:rPr lang="en-US" altLang="zh-CN" sz="2400" b="1" i="1" smtClean="0">
                                      <a:latin typeface="Cambria Math" panose="02040503050406030204" pitchFamily="18" charset="0"/>
                                    </a:rPr>
                                    <m:t>𝑻</m:t>
                                  </m:r>
                                </m:sup>
                              </m:sSup>
                            </m:num>
                            <m:den>
                              <m:rad>
                                <m:radPr>
                                  <m:degHide m:val="on"/>
                                  <m:ctrlPr>
                                    <a:rPr lang="en-US" altLang="zh-CN" sz="2400" b="1" i="1" smtClean="0">
                                      <a:latin typeface="Cambria Math" panose="02040503050406030204" pitchFamily="18" charset="0"/>
                                    </a:rPr>
                                  </m:ctrlPr>
                                </m:radPr>
                                <m:deg/>
                                <m:e>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𝒅</m:t>
                                      </m:r>
                                    </m:e>
                                    <m:sub>
                                      <m:r>
                                        <a:rPr lang="en-US" altLang="zh-CN" sz="2400" b="1" i="1" smtClean="0">
                                          <a:latin typeface="Cambria Math" panose="02040503050406030204" pitchFamily="18" charset="0"/>
                                        </a:rPr>
                                        <m:t>𝒌</m:t>
                                      </m:r>
                                    </m:sub>
                                  </m:sSub>
                                </m:e>
                              </m:rad>
                            </m:den>
                          </m:f>
                        </m:e>
                      </m:d>
                      <m:r>
                        <a:rPr lang="en-US" altLang="zh-CN" sz="2400" b="1" i="1" smtClean="0">
                          <a:latin typeface="Cambria Math" panose="02040503050406030204" pitchFamily="18" charset="0"/>
                        </a:rPr>
                        <m:t>𝑽</m:t>
                      </m:r>
                    </m:oMath>
                  </m:oMathPara>
                </a14:m>
                <a:endParaRPr lang="zh-CN" altLang="en-US" sz="2400" b="1" dirty="0"/>
              </a:p>
            </p:txBody>
          </p:sp>
        </mc:Choice>
        <mc:Fallback>
          <p:sp>
            <p:nvSpPr>
              <p:cNvPr id="16" name="文本框 15"/>
              <p:cNvSpPr txBox="1">
                <a:spLocks noRot="1" noChangeAspect="1" noMove="1" noResize="1" noEditPoints="1" noAdjustHandles="1" noChangeArrowheads="1" noChangeShapeType="1" noTextEdit="1"/>
              </p:cNvSpPr>
              <p:nvPr>
                <p:custDataLst>
                  <p:tags r:id="rId4"/>
                </p:custDataLst>
              </p:nvPr>
            </p:nvSpPr>
            <p:spPr>
              <a:xfrm>
                <a:off x="250986" y="933102"/>
                <a:ext cx="6245338" cy="1046890"/>
              </a:xfrm>
              <a:prstGeom prst="rect">
                <a:avLst/>
              </a:prstGeom>
              <a:blipFill rotWithShape="1">
                <a:blip r:embed="rId5"/>
                <a:stretch>
                  <a:fillRect l="-3" t="-27" r="4" b="6"/>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44805" y="933450"/>
            <a:ext cx="112110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custDataLst>
              <p:tags r:id="rId1"/>
            </p:custDataLst>
          </p:nvPr>
        </p:nvSpPr>
        <p:spPr>
          <a:xfrm>
            <a:off x="344805" y="149860"/>
            <a:ext cx="6456680" cy="782955"/>
          </a:xfrm>
          <a:prstGeom prst="rect">
            <a:avLst/>
          </a:prstGeom>
          <a:noFill/>
        </p:spPr>
        <p:txBody>
          <a:bodyPr wrap="square" rtlCol="0" anchor="t">
            <a:noAutofit/>
          </a:bodyPr>
          <a:p>
            <a:r>
              <a:rPr lang="zh-CN" altLang="en-US" sz="3600" b="1">
                <a:sym typeface="+mn-ea"/>
              </a:rPr>
              <a:t>大模型组成结构</a:t>
            </a:r>
            <a:r>
              <a:rPr lang="en-US" altLang="zh-CN" sz="3600" b="1">
                <a:sym typeface="+mn-ea"/>
              </a:rPr>
              <a:t>-Transformer</a:t>
            </a:r>
            <a:endParaRPr lang="en-US" altLang="zh-CN" sz="3600" b="1">
              <a:sym typeface="+mn-ea"/>
            </a:endParaRPr>
          </a:p>
          <a:p>
            <a:endParaRPr lang="zh-CN" altLang="en-US" sz="3600" b="1">
              <a:sym typeface="+mn-ea"/>
            </a:endParaRPr>
          </a:p>
        </p:txBody>
      </p:sp>
      <mc:AlternateContent xmlns:mc="http://schemas.openxmlformats.org/markup-compatibility/2006">
        <mc:Choice xmlns:a14="http://schemas.microsoft.com/office/drawing/2010/main" Requires="a14">
          <p:sp>
            <p:nvSpPr>
              <p:cNvPr id="16" name="文本框 15"/>
              <p:cNvSpPr txBox="1"/>
              <p:nvPr>
                <p:custDataLst>
                  <p:tags r:id="rId2"/>
                </p:custDataLst>
              </p:nvPr>
            </p:nvSpPr>
            <p:spPr>
              <a:xfrm>
                <a:off x="129066" y="2712372"/>
                <a:ext cx="6245338" cy="104689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𝑨𝒕𝒕𝒆𝒏𝒕𝒊𝒐𝒏</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𝑸</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𝑲</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𝑽</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𝒔𝒐𝒇𝒕𝒎𝒂𝒙</m:t>
                      </m:r>
                      <m:d>
                        <m:dPr>
                          <m:ctrlPr>
                            <a:rPr lang="en-US" altLang="zh-CN" sz="2400" b="1" i="1" smtClean="0">
                              <a:latin typeface="Cambria Math" panose="02040503050406030204" pitchFamily="18" charset="0"/>
                            </a:rPr>
                          </m:ctrlPr>
                        </m:dPr>
                        <m:e>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𝑸</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𝑲</m:t>
                                  </m:r>
                                </m:e>
                                <m:sup>
                                  <m:r>
                                    <a:rPr lang="en-US" altLang="zh-CN" sz="2400" b="1" i="1" smtClean="0">
                                      <a:latin typeface="Cambria Math" panose="02040503050406030204" pitchFamily="18" charset="0"/>
                                    </a:rPr>
                                    <m:t>𝑻</m:t>
                                  </m:r>
                                </m:sup>
                              </m:sSup>
                            </m:num>
                            <m:den>
                              <m:rad>
                                <m:radPr>
                                  <m:degHide m:val="on"/>
                                  <m:ctrlPr>
                                    <a:rPr lang="en-US" altLang="zh-CN" sz="2400" b="1" i="1" smtClean="0">
                                      <a:latin typeface="Cambria Math" panose="02040503050406030204" pitchFamily="18" charset="0"/>
                                    </a:rPr>
                                  </m:ctrlPr>
                                </m:radPr>
                                <m:deg/>
                                <m:e>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𝒅</m:t>
                                      </m:r>
                                    </m:e>
                                    <m:sub>
                                      <m:r>
                                        <a:rPr lang="en-US" altLang="zh-CN" sz="2400" b="1" i="1" smtClean="0">
                                          <a:latin typeface="Cambria Math" panose="02040503050406030204" pitchFamily="18" charset="0"/>
                                        </a:rPr>
                                        <m:t>𝒌</m:t>
                                      </m:r>
                                    </m:sub>
                                  </m:sSub>
                                </m:e>
                              </m:rad>
                            </m:den>
                          </m:f>
                        </m:e>
                      </m:d>
                      <m:r>
                        <a:rPr lang="en-US" altLang="zh-CN" sz="2400" b="1" i="1" smtClean="0">
                          <a:latin typeface="Cambria Math" panose="02040503050406030204" pitchFamily="18" charset="0"/>
                        </a:rPr>
                        <m:t>𝑽</m:t>
                      </m:r>
                    </m:oMath>
                  </m:oMathPara>
                </a14:m>
                <a:endParaRPr lang="zh-CN" altLang="en-US" sz="2400" b="1" dirty="0"/>
              </a:p>
            </p:txBody>
          </p:sp>
        </mc:Choice>
        <mc:Fallback>
          <p:sp>
            <p:nvSpPr>
              <p:cNvPr id="16" name="文本框 15"/>
              <p:cNvSpPr txBox="1">
                <a:spLocks noRot="1" noChangeAspect="1" noMove="1" noResize="1" noEditPoints="1" noAdjustHandles="1" noChangeArrowheads="1" noChangeShapeType="1" noTextEdit="1"/>
              </p:cNvSpPr>
              <p:nvPr>
                <p:custDataLst>
                  <p:tags r:id="rId3"/>
                </p:custDataLst>
              </p:nvPr>
            </p:nvSpPr>
            <p:spPr>
              <a:xfrm>
                <a:off x="129066" y="2712372"/>
                <a:ext cx="6245338" cy="1046890"/>
              </a:xfrm>
              <a:prstGeom prst="rect">
                <a:avLst/>
              </a:prstGeom>
              <a:blipFill rotWithShape="1">
                <a:blip r:embed="rId4"/>
                <a:stretch>
                  <a:fillRect l="-3" t="-27" r="4" b="6"/>
                </a:stretch>
              </a:blipFill>
            </p:spPr>
            <p:txBody>
              <a:bodyPr/>
              <a:lstStyle/>
              <a:p>
                <a:r>
                  <a:rPr lang="zh-CN" altLang="en-US">
                    <a:noFill/>
                  </a:rPr>
                  <a:t> </a:t>
                </a:r>
              </a:p>
            </p:txBody>
          </p:sp>
        </mc:Fallback>
      </mc:AlternateContent>
      <p:pic>
        <p:nvPicPr>
          <p:cNvPr id="2" name="图片 1" descr="v2-087b831f622f83e4529c1bbf646530f0_r"/>
          <p:cNvPicPr>
            <a:picLocks noChangeAspect="1"/>
          </p:cNvPicPr>
          <p:nvPr/>
        </p:nvPicPr>
        <p:blipFill>
          <a:blip r:embed="rId5"/>
          <a:stretch>
            <a:fillRect/>
          </a:stretch>
        </p:blipFill>
        <p:spPr>
          <a:xfrm>
            <a:off x="6096000" y="1061085"/>
            <a:ext cx="5817870" cy="55302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44805" y="933450"/>
            <a:ext cx="112110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custDataLst>
              <p:tags r:id="rId1"/>
            </p:custDataLst>
          </p:nvPr>
        </p:nvSpPr>
        <p:spPr>
          <a:xfrm>
            <a:off x="344805" y="149860"/>
            <a:ext cx="6456680" cy="782955"/>
          </a:xfrm>
          <a:prstGeom prst="rect">
            <a:avLst/>
          </a:prstGeom>
          <a:noFill/>
        </p:spPr>
        <p:txBody>
          <a:bodyPr wrap="square" rtlCol="0" anchor="t">
            <a:noAutofit/>
          </a:bodyPr>
          <a:p>
            <a:r>
              <a:rPr lang="zh-CN" altLang="en-US" sz="3600" b="1">
                <a:sym typeface="+mn-ea"/>
              </a:rPr>
              <a:t>大模型组成结构</a:t>
            </a:r>
            <a:r>
              <a:rPr lang="en-US" altLang="zh-CN" sz="3600" b="1">
                <a:sym typeface="+mn-ea"/>
              </a:rPr>
              <a:t>-Transformer</a:t>
            </a:r>
            <a:endParaRPr lang="en-US" altLang="zh-CN" sz="3600" b="1">
              <a:sym typeface="+mn-ea"/>
            </a:endParaRPr>
          </a:p>
          <a:p>
            <a:endParaRPr lang="zh-CN" altLang="en-US" sz="3600" b="1">
              <a:sym typeface="+mn-ea"/>
            </a:endParaRPr>
          </a:p>
        </p:txBody>
      </p:sp>
      <p:pic>
        <p:nvPicPr>
          <p:cNvPr id="5" name="图片 4" descr="v2-eea2dcbfa49df9fb799ef8e6997260bf_r"/>
          <p:cNvPicPr>
            <a:picLocks noChangeAspect="1"/>
          </p:cNvPicPr>
          <p:nvPr/>
        </p:nvPicPr>
        <p:blipFill>
          <a:blip r:embed="rId2"/>
          <a:stretch>
            <a:fillRect/>
          </a:stretch>
        </p:blipFill>
        <p:spPr>
          <a:xfrm>
            <a:off x="102870" y="1087755"/>
            <a:ext cx="4807585" cy="5444490"/>
          </a:xfrm>
          <a:prstGeom prst="rect">
            <a:avLst/>
          </a:prstGeom>
        </p:spPr>
      </p:pic>
      <p:pic>
        <p:nvPicPr>
          <p:cNvPr id="6" name="图片 5" descr="v2-752c1c91e1b4dbca1b64f59a7e026b9b_r"/>
          <p:cNvPicPr>
            <a:picLocks noChangeAspect="1"/>
          </p:cNvPicPr>
          <p:nvPr/>
        </p:nvPicPr>
        <p:blipFill>
          <a:blip r:embed="rId3"/>
          <a:srcRect l="13848" r="13236"/>
          <a:stretch>
            <a:fillRect/>
          </a:stretch>
        </p:blipFill>
        <p:spPr>
          <a:xfrm>
            <a:off x="5688330" y="1766570"/>
            <a:ext cx="6202045" cy="33242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097020" y="2265045"/>
            <a:ext cx="5332730" cy="819150"/>
          </a:xfrm>
        </p:spPr>
        <p:txBody>
          <a:bodyPr>
            <a:normAutofit fontScale="90000"/>
          </a:bodyPr>
          <a:p>
            <a:r>
              <a:rPr lang="zh-CN" altLang="en-US" sz="5335" dirty="0">
                <a:sym typeface="+mn-ea"/>
              </a:rPr>
              <a:t>大模型的应用</a:t>
            </a:r>
            <a:r>
              <a:rPr lang="zh-CN" altLang="en-US" sz="5335" dirty="0">
                <a:sym typeface="+mn-ea"/>
              </a:rPr>
              <a:t>场景</a:t>
            </a:r>
            <a:endParaRPr lang="zh-CN" altLang="en-US" sz="5335" dirty="0">
              <a:sym typeface="+mn-ea"/>
            </a:endParaRPr>
          </a:p>
        </p:txBody>
      </p:sp>
      <p:sp>
        <p:nvSpPr>
          <p:cNvPr id="4" name="文本占位符 3"/>
          <p:cNvSpPr>
            <a:spLocks noGrp="1"/>
          </p:cNvSpPr>
          <p:nvPr>
            <p:ph type="body" sz="quarter" idx="13"/>
          </p:nvPr>
        </p:nvSpPr>
        <p:spPr/>
        <p:txBody>
          <a:bodyPr/>
          <a:p>
            <a:r>
              <a:rPr lang="en-US" altLang="zh-CN"/>
              <a:t>03</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44805" y="933450"/>
            <a:ext cx="112110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custDataLst>
              <p:tags r:id="rId1"/>
            </p:custDataLst>
          </p:nvPr>
        </p:nvSpPr>
        <p:spPr>
          <a:xfrm>
            <a:off x="701675" y="1235710"/>
            <a:ext cx="3865880" cy="706755"/>
          </a:xfrm>
          <a:prstGeom prst="rect">
            <a:avLst/>
          </a:prstGeom>
          <a:noFill/>
        </p:spPr>
        <p:txBody>
          <a:bodyPr wrap="square" rtlCol="0" anchor="t">
            <a:spAutoFit/>
          </a:bodyPr>
          <a:p>
            <a:pPr algn="l">
              <a:buClrTx/>
              <a:buSzTx/>
              <a:buFontTx/>
            </a:pPr>
            <a:r>
              <a:rPr lang="en-US" altLang="zh-CN" sz="4000" b="1">
                <a:latin typeface="Times New Roman" panose="02020603050405020304" pitchFamily="18" charset="0"/>
                <a:cs typeface="Times New Roman" panose="02020603050405020304" pitchFamily="18" charset="0"/>
                <a:sym typeface="+mn-ea"/>
              </a:rPr>
              <a:t>Stable Diffusion</a:t>
            </a:r>
            <a:endParaRPr lang="en-US" altLang="zh-CN" sz="4000" b="1">
              <a:latin typeface="Times New Roman" panose="02020603050405020304" pitchFamily="18" charset="0"/>
              <a:cs typeface="Times New Roman" panose="02020603050405020304" pitchFamily="18" charset="0"/>
              <a:sym typeface="+mn-ea"/>
            </a:endParaRPr>
          </a:p>
        </p:txBody>
      </p:sp>
      <p:sp>
        <p:nvSpPr>
          <p:cNvPr id="2" name="动作按钮: 影片 1">
            <a:hlinkClick r:id="rId2" action="ppaction://hlinkfile"/>
          </p:cNvPr>
          <p:cNvSpPr/>
          <p:nvPr/>
        </p:nvSpPr>
        <p:spPr>
          <a:xfrm>
            <a:off x="1059815" y="3630295"/>
            <a:ext cx="761365" cy="658495"/>
          </a:xfrm>
          <a:prstGeom prst="actionButtonMovie">
            <a:avLst/>
          </a:prstGeom>
          <a:solidFill>
            <a:schemeClr val="accent6">
              <a:lumMod val="40000"/>
              <a:lumOff val="60000"/>
            </a:schemeClr>
          </a:solidFill>
          <a:ln>
            <a:solidFill>
              <a:schemeClr val="accent6">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动作按钮: 影片 2">
            <a:hlinkClick r:id="rId3" action="ppaction://hlinkfile"/>
          </p:cNvPr>
          <p:cNvSpPr/>
          <p:nvPr>
            <p:custDataLst>
              <p:tags r:id="rId4"/>
            </p:custDataLst>
          </p:nvPr>
        </p:nvSpPr>
        <p:spPr>
          <a:xfrm>
            <a:off x="2799715" y="3630295"/>
            <a:ext cx="761365" cy="658495"/>
          </a:xfrm>
          <a:prstGeom prst="actionButtonMovie">
            <a:avLst/>
          </a:prstGeom>
          <a:solidFill>
            <a:schemeClr val="accent6">
              <a:lumMod val="40000"/>
              <a:lumOff val="60000"/>
            </a:schemeClr>
          </a:solidFill>
          <a:ln>
            <a:solidFill>
              <a:schemeClr val="accent6">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动作按钮: 影片 4">
            <a:hlinkClick r:id="rId5" action="ppaction://hlinkfile"/>
          </p:cNvPr>
          <p:cNvSpPr/>
          <p:nvPr>
            <p:custDataLst>
              <p:tags r:id="rId6"/>
            </p:custDataLst>
          </p:nvPr>
        </p:nvSpPr>
        <p:spPr>
          <a:xfrm>
            <a:off x="4539615" y="3630295"/>
            <a:ext cx="761365" cy="658495"/>
          </a:xfrm>
          <a:prstGeom prst="actionButtonMovie">
            <a:avLst/>
          </a:prstGeom>
          <a:solidFill>
            <a:schemeClr val="accent6">
              <a:lumMod val="40000"/>
              <a:lumOff val="60000"/>
            </a:schemeClr>
          </a:solidFill>
          <a:ln>
            <a:solidFill>
              <a:schemeClr val="accent6">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动作按钮: 影片 5">
            <a:hlinkClick r:id="rId7" action="ppaction://hlinkfile"/>
          </p:cNvPr>
          <p:cNvSpPr/>
          <p:nvPr>
            <p:custDataLst>
              <p:tags r:id="rId8"/>
            </p:custDataLst>
          </p:nvPr>
        </p:nvSpPr>
        <p:spPr>
          <a:xfrm>
            <a:off x="6279515" y="3630295"/>
            <a:ext cx="761365" cy="658495"/>
          </a:xfrm>
          <a:prstGeom prst="actionButtonMovie">
            <a:avLst/>
          </a:prstGeom>
          <a:solidFill>
            <a:schemeClr val="accent6">
              <a:lumMod val="40000"/>
              <a:lumOff val="60000"/>
            </a:schemeClr>
          </a:solidFill>
          <a:ln>
            <a:solidFill>
              <a:schemeClr val="accent6">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动作按钮: 影片 7">
            <a:hlinkClick r:id="rId9" action="ppaction://hlinkfile"/>
          </p:cNvPr>
          <p:cNvSpPr/>
          <p:nvPr>
            <p:custDataLst>
              <p:tags r:id="rId10"/>
            </p:custDataLst>
          </p:nvPr>
        </p:nvSpPr>
        <p:spPr>
          <a:xfrm>
            <a:off x="9808210" y="3630295"/>
            <a:ext cx="761365" cy="658495"/>
          </a:xfrm>
          <a:prstGeom prst="actionButtonMovie">
            <a:avLst/>
          </a:prstGeom>
          <a:solidFill>
            <a:schemeClr val="accent6">
              <a:lumMod val="40000"/>
              <a:lumOff val="60000"/>
            </a:schemeClr>
          </a:solidFill>
          <a:ln>
            <a:solidFill>
              <a:schemeClr val="accent6">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动作按钮: 影片 8">
            <a:hlinkClick r:id="rId11" action="ppaction://hlinkfile"/>
          </p:cNvPr>
          <p:cNvSpPr/>
          <p:nvPr>
            <p:custDataLst>
              <p:tags r:id="rId12"/>
            </p:custDataLst>
          </p:nvPr>
        </p:nvSpPr>
        <p:spPr>
          <a:xfrm>
            <a:off x="8019415" y="3630295"/>
            <a:ext cx="761365" cy="658495"/>
          </a:xfrm>
          <a:prstGeom prst="actionButtonMovie">
            <a:avLst/>
          </a:prstGeom>
          <a:solidFill>
            <a:schemeClr val="accent6">
              <a:lumMod val="40000"/>
              <a:lumOff val="60000"/>
            </a:schemeClr>
          </a:solidFill>
          <a:ln>
            <a:solidFill>
              <a:schemeClr val="accent6">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962025" y="2777490"/>
            <a:ext cx="1100455" cy="398780"/>
          </a:xfrm>
          <a:prstGeom prst="rect">
            <a:avLst/>
          </a:prstGeom>
          <a:noFill/>
        </p:spPr>
        <p:txBody>
          <a:bodyPr wrap="square" rtlCol="0">
            <a:spAutoFit/>
          </a:bodyPr>
          <a:p>
            <a:r>
              <a:rPr lang="zh-CN" altLang="en-US" sz="2000" b="1">
                <a:latin typeface="宋体" panose="02010600030101010101" pitchFamily="2" charset="-122"/>
                <a:ea typeface="宋体" panose="02010600030101010101" pitchFamily="2" charset="-122"/>
              </a:rPr>
              <a:t>拳击手</a:t>
            </a:r>
            <a:endParaRPr lang="zh-CN" altLang="en-US" sz="2000" b="1">
              <a:latin typeface="宋体" panose="02010600030101010101" pitchFamily="2" charset="-122"/>
              <a:ea typeface="宋体" panose="02010600030101010101" pitchFamily="2" charset="-122"/>
            </a:endParaRPr>
          </a:p>
        </p:txBody>
      </p:sp>
      <p:sp>
        <p:nvSpPr>
          <p:cNvPr id="11" name="文本框 10"/>
          <p:cNvSpPr txBox="1"/>
          <p:nvPr/>
        </p:nvSpPr>
        <p:spPr>
          <a:xfrm>
            <a:off x="2540000" y="2661920"/>
            <a:ext cx="1280160" cy="706755"/>
          </a:xfrm>
          <a:prstGeom prst="rect">
            <a:avLst/>
          </a:prstGeom>
          <a:noFill/>
        </p:spPr>
        <p:txBody>
          <a:bodyPr wrap="square" rtlCol="0" anchor="t">
            <a:spAutoFit/>
          </a:bodyPr>
          <a:p>
            <a:r>
              <a:rPr lang="zh-CN" altLang="en-US" sz="2000" b="1">
                <a:latin typeface="宋体" panose="02010600030101010101" pitchFamily="2" charset="-122"/>
                <a:ea typeface="宋体" panose="02010600030101010101" pitchFamily="2" charset="-122"/>
              </a:rPr>
              <a:t>悬崖瀑布水彩画</a:t>
            </a:r>
            <a:endParaRPr lang="zh-CN" altLang="en-US" sz="2000" b="1">
              <a:latin typeface="宋体" panose="02010600030101010101" pitchFamily="2" charset="-122"/>
              <a:ea typeface="宋体" panose="02010600030101010101" pitchFamily="2" charset="-122"/>
            </a:endParaRPr>
          </a:p>
        </p:txBody>
      </p:sp>
      <p:sp>
        <p:nvSpPr>
          <p:cNvPr id="13" name="文本框 12"/>
          <p:cNvSpPr txBox="1"/>
          <p:nvPr/>
        </p:nvSpPr>
        <p:spPr>
          <a:xfrm>
            <a:off x="4330065" y="2661920"/>
            <a:ext cx="1233170" cy="706755"/>
          </a:xfrm>
          <a:prstGeom prst="rect">
            <a:avLst/>
          </a:prstGeom>
          <a:noFill/>
        </p:spPr>
        <p:txBody>
          <a:bodyPr wrap="square" rtlCol="0" anchor="t">
            <a:spAutoFit/>
          </a:bodyPr>
          <a:p>
            <a:r>
              <a:rPr lang="zh-CN" altLang="en-US" sz="2000" b="1">
                <a:latin typeface="宋体" panose="02010600030101010101" pitchFamily="2" charset="-122"/>
                <a:ea typeface="宋体" panose="02010600030101010101" pitchFamily="2" charset="-122"/>
              </a:rPr>
              <a:t>麦田秋天油画</a:t>
            </a:r>
            <a:endParaRPr lang="zh-CN" altLang="en-US" sz="2000" b="1">
              <a:latin typeface="宋体" panose="02010600030101010101" pitchFamily="2" charset="-122"/>
              <a:ea typeface="宋体" panose="02010600030101010101" pitchFamily="2" charset="-122"/>
            </a:endParaRPr>
          </a:p>
        </p:txBody>
      </p:sp>
      <p:sp>
        <p:nvSpPr>
          <p:cNvPr id="14" name="文本框 13"/>
          <p:cNvSpPr txBox="1"/>
          <p:nvPr/>
        </p:nvSpPr>
        <p:spPr>
          <a:xfrm>
            <a:off x="6073140" y="2661920"/>
            <a:ext cx="1281430" cy="706755"/>
          </a:xfrm>
          <a:prstGeom prst="rect">
            <a:avLst/>
          </a:prstGeom>
          <a:noFill/>
        </p:spPr>
        <p:txBody>
          <a:bodyPr wrap="square" rtlCol="0" anchor="t">
            <a:spAutoFit/>
          </a:bodyPr>
          <a:p>
            <a:r>
              <a:rPr lang="zh-CN" altLang="en-US" sz="2000" b="1">
                <a:latin typeface="宋体" panose="02010600030101010101" pitchFamily="2" charset="-122"/>
                <a:ea typeface="宋体" panose="02010600030101010101" pitchFamily="2" charset="-122"/>
              </a:rPr>
              <a:t>树林溪流水墨画</a:t>
            </a:r>
            <a:endParaRPr lang="zh-CN" altLang="en-US" sz="2000" b="1">
              <a:latin typeface="宋体" panose="02010600030101010101" pitchFamily="2" charset="-122"/>
              <a:ea typeface="宋体" panose="02010600030101010101" pitchFamily="2" charset="-122"/>
            </a:endParaRPr>
          </a:p>
        </p:txBody>
      </p:sp>
      <p:sp>
        <p:nvSpPr>
          <p:cNvPr id="15" name="文本框 14"/>
          <p:cNvSpPr txBox="1"/>
          <p:nvPr/>
        </p:nvSpPr>
        <p:spPr>
          <a:xfrm>
            <a:off x="7864475" y="2661920"/>
            <a:ext cx="1068070" cy="706755"/>
          </a:xfrm>
          <a:prstGeom prst="rect">
            <a:avLst/>
          </a:prstGeom>
          <a:noFill/>
        </p:spPr>
        <p:txBody>
          <a:bodyPr wrap="square" rtlCol="0" anchor="t">
            <a:spAutoFit/>
          </a:bodyPr>
          <a:p>
            <a:r>
              <a:rPr lang="zh-CN" altLang="en-US" sz="2000" b="1">
                <a:latin typeface="宋体" panose="02010600030101010101" pitchFamily="2" charset="-122"/>
                <a:ea typeface="宋体" panose="02010600030101010101" pitchFamily="2" charset="-122"/>
                <a:cs typeface="宋体" panose="02010600030101010101" pitchFamily="2" charset="-122"/>
              </a:rPr>
              <a:t>漫画脸+微笑</a:t>
            </a:r>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
        <p:nvSpPr>
          <p:cNvPr id="16" name="文本框 15"/>
          <p:cNvSpPr txBox="1"/>
          <p:nvPr/>
        </p:nvSpPr>
        <p:spPr>
          <a:xfrm>
            <a:off x="9606280" y="2623820"/>
            <a:ext cx="1165225" cy="706755"/>
          </a:xfrm>
          <a:prstGeom prst="rect">
            <a:avLst/>
          </a:prstGeom>
          <a:noFill/>
        </p:spPr>
        <p:txBody>
          <a:bodyPr wrap="square" rtlCol="0" anchor="t">
            <a:spAutoFit/>
          </a:bodyPr>
          <a:p>
            <a:r>
              <a:rPr lang="zh-CN" altLang="en-US" sz="2000" b="1">
                <a:latin typeface="宋体" panose="02010600030101010101" pitchFamily="2" charset="-122"/>
                <a:ea typeface="宋体" panose="02010600030101010101" pitchFamily="2" charset="-122"/>
                <a:cs typeface="宋体" panose="02010600030101010101" pitchFamily="2" charset="-122"/>
              </a:rPr>
              <a:t>改发色+长发</a:t>
            </a:r>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44805" y="933450"/>
            <a:ext cx="112110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495300" y="1215377"/>
            <a:ext cx="10496550" cy="1550684"/>
            <a:chOff x="895350" y="3348976"/>
            <a:chExt cx="10401300" cy="2044205"/>
          </a:xfrm>
        </p:grpSpPr>
        <p:sp>
          <p:nvSpPr>
            <p:cNvPr id="30" name="矩形: 圆角 29"/>
            <p:cNvSpPr/>
            <p:nvPr/>
          </p:nvSpPr>
          <p:spPr>
            <a:xfrm>
              <a:off x="895350" y="3348976"/>
              <a:ext cx="10401300" cy="2044205"/>
            </a:xfrm>
            <a:prstGeom prst="roundRect">
              <a:avLst/>
            </a:prstGeom>
            <a:ln w="38100">
              <a:prstDash val="sysDash"/>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7" name="矩形: 圆角 6"/>
            <p:cNvSpPr/>
            <p:nvPr/>
          </p:nvSpPr>
          <p:spPr>
            <a:xfrm>
              <a:off x="1852369" y="3691511"/>
              <a:ext cx="4121002" cy="556239"/>
            </a:xfrm>
            <a:prstGeom prst="roundRect">
              <a:avLst/>
            </a:prstGeom>
            <a:solidFill>
              <a:schemeClr val="accent5">
                <a:lumMod val="20000"/>
                <a:lumOff val="80000"/>
              </a:schemeClr>
            </a:solidFill>
            <a:ln w="38100">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sz="2400" b="1" dirty="0">
                  <a:solidFill>
                    <a:schemeClr val="accent2"/>
                  </a:solidFill>
                </a:rPr>
                <a:t>通用大模型</a:t>
              </a:r>
              <a:endParaRPr lang="zh-CN" altLang="en-US" sz="2400" b="1" dirty="0">
                <a:solidFill>
                  <a:schemeClr val="accent2"/>
                </a:solidFill>
              </a:endParaRPr>
            </a:p>
          </p:txBody>
        </p:sp>
        <p:sp>
          <p:nvSpPr>
            <p:cNvPr id="8" name="矩形: 圆角 7"/>
            <p:cNvSpPr/>
            <p:nvPr/>
          </p:nvSpPr>
          <p:spPr>
            <a:xfrm>
              <a:off x="6431280" y="3691511"/>
              <a:ext cx="4648200" cy="556238"/>
            </a:xfrm>
            <a:prstGeom prst="roundRect">
              <a:avLst/>
            </a:prstGeom>
            <a:solidFill>
              <a:schemeClr val="accent5">
                <a:lumMod val="20000"/>
                <a:lumOff val="80000"/>
              </a:schemeClr>
            </a:solidFill>
            <a:ln w="38100">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sz="2400" b="1" dirty="0">
                  <a:solidFill>
                    <a:schemeClr val="accent2"/>
                  </a:solidFill>
                </a:rPr>
                <a:t>行业大模型</a:t>
              </a:r>
              <a:endParaRPr lang="zh-CN" altLang="en-US" sz="2400" b="1" dirty="0">
                <a:solidFill>
                  <a:schemeClr val="accent2"/>
                </a:solidFill>
              </a:endParaRPr>
            </a:p>
          </p:txBody>
        </p:sp>
        <p:sp>
          <p:nvSpPr>
            <p:cNvPr id="18" name="矩形 17"/>
            <p:cNvSpPr/>
            <p:nvPr/>
          </p:nvSpPr>
          <p:spPr>
            <a:xfrm>
              <a:off x="1859989" y="4590285"/>
              <a:ext cx="1158240" cy="477012"/>
            </a:xfrm>
            <a:prstGeom prst="rect">
              <a:avLst/>
            </a:prstGeom>
            <a:solidFill>
              <a:schemeClr val="accent5">
                <a:lumMod val="40000"/>
                <a:lumOff val="60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内容生成</a:t>
              </a:r>
              <a:endParaRPr lang="zh-CN" altLang="en-US" b="1" dirty="0">
                <a:solidFill>
                  <a:schemeClr val="tx1"/>
                </a:solidFill>
              </a:endParaRPr>
            </a:p>
          </p:txBody>
        </p:sp>
        <p:sp>
          <p:nvSpPr>
            <p:cNvPr id="22" name="矩形 21"/>
            <p:cNvSpPr/>
            <p:nvPr/>
          </p:nvSpPr>
          <p:spPr>
            <a:xfrm>
              <a:off x="3337560" y="4619402"/>
              <a:ext cx="1158240" cy="444143"/>
            </a:xfrm>
            <a:prstGeom prst="rect">
              <a:avLst/>
            </a:prstGeom>
            <a:solidFill>
              <a:schemeClr val="accent5">
                <a:lumMod val="40000"/>
                <a:lumOff val="60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C</a:t>
              </a:r>
              <a:r>
                <a:rPr lang="zh-CN" altLang="en-US" b="1" dirty="0">
                  <a:solidFill>
                    <a:schemeClr val="tx1"/>
                  </a:solidFill>
                </a:rPr>
                <a:t>端应用</a:t>
              </a:r>
              <a:endParaRPr lang="zh-CN" altLang="en-US" b="1" dirty="0">
                <a:solidFill>
                  <a:schemeClr val="tx1"/>
                </a:solidFill>
              </a:endParaRPr>
            </a:p>
          </p:txBody>
        </p:sp>
        <p:sp>
          <p:nvSpPr>
            <p:cNvPr id="23" name="矩形 22"/>
            <p:cNvSpPr/>
            <p:nvPr/>
          </p:nvSpPr>
          <p:spPr>
            <a:xfrm>
              <a:off x="4815131" y="4619402"/>
              <a:ext cx="1158240" cy="431706"/>
            </a:xfrm>
            <a:prstGeom prst="rect">
              <a:avLst/>
            </a:prstGeom>
            <a:solidFill>
              <a:schemeClr val="accent5">
                <a:lumMod val="40000"/>
                <a:lumOff val="60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AI</a:t>
              </a:r>
              <a:r>
                <a:rPr lang="zh-CN" altLang="en-US" b="1" dirty="0">
                  <a:solidFill>
                    <a:schemeClr val="tx1"/>
                  </a:solidFill>
                </a:rPr>
                <a:t>图片</a:t>
              </a:r>
              <a:endParaRPr lang="zh-CN" altLang="en-US" b="1" dirty="0">
                <a:solidFill>
                  <a:schemeClr val="tx1"/>
                </a:solidFill>
              </a:endParaRPr>
            </a:p>
          </p:txBody>
        </p:sp>
        <p:sp>
          <p:nvSpPr>
            <p:cNvPr id="24" name="矩形 23"/>
            <p:cNvSpPr/>
            <p:nvPr/>
          </p:nvSpPr>
          <p:spPr>
            <a:xfrm>
              <a:off x="6431280" y="4631838"/>
              <a:ext cx="1356360" cy="431706"/>
            </a:xfrm>
            <a:prstGeom prst="rect">
              <a:avLst/>
            </a:prstGeom>
            <a:solidFill>
              <a:schemeClr val="accent5">
                <a:lumMod val="40000"/>
                <a:lumOff val="60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工业大模型</a:t>
              </a:r>
              <a:endParaRPr lang="zh-CN" altLang="en-US" b="1" dirty="0">
                <a:solidFill>
                  <a:schemeClr val="tx1"/>
                </a:solidFill>
              </a:endParaRPr>
            </a:p>
          </p:txBody>
        </p:sp>
        <p:sp>
          <p:nvSpPr>
            <p:cNvPr id="25" name="矩形 24"/>
            <p:cNvSpPr/>
            <p:nvPr/>
          </p:nvSpPr>
          <p:spPr>
            <a:xfrm>
              <a:off x="8084820" y="4631838"/>
              <a:ext cx="1356360" cy="419270"/>
            </a:xfrm>
            <a:prstGeom prst="rect">
              <a:avLst/>
            </a:prstGeom>
            <a:solidFill>
              <a:schemeClr val="accent5">
                <a:lumMod val="40000"/>
                <a:lumOff val="60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医疗大模型</a:t>
              </a:r>
              <a:endParaRPr lang="zh-CN" altLang="en-US" b="1" dirty="0">
                <a:solidFill>
                  <a:schemeClr val="tx1"/>
                </a:solidFill>
              </a:endParaRPr>
            </a:p>
          </p:txBody>
        </p:sp>
        <p:sp>
          <p:nvSpPr>
            <p:cNvPr id="26" name="矩形 25"/>
            <p:cNvSpPr/>
            <p:nvPr/>
          </p:nvSpPr>
          <p:spPr>
            <a:xfrm>
              <a:off x="9723120" y="4590285"/>
              <a:ext cx="1356360" cy="460823"/>
            </a:xfrm>
            <a:prstGeom prst="rect">
              <a:avLst/>
            </a:prstGeom>
            <a:solidFill>
              <a:schemeClr val="accent5">
                <a:lumMod val="40000"/>
                <a:lumOff val="60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金融大模型</a:t>
              </a:r>
              <a:endParaRPr lang="zh-CN" altLang="en-US" b="1" dirty="0">
                <a:solidFill>
                  <a:schemeClr val="tx1"/>
                </a:solidFill>
              </a:endParaRPr>
            </a:p>
          </p:txBody>
        </p:sp>
        <p:sp>
          <p:nvSpPr>
            <p:cNvPr id="31" name="文本框 30"/>
            <p:cNvSpPr txBox="1"/>
            <p:nvPr/>
          </p:nvSpPr>
          <p:spPr>
            <a:xfrm>
              <a:off x="1006550" y="3348976"/>
              <a:ext cx="571500" cy="1569660"/>
            </a:xfrm>
            <a:prstGeom prst="rect">
              <a:avLst/>
            </a:prstGeom>
            <a:noFill/>
          </p:spPr>
          <p:txBody>
            <a:bodyPr wrap="square" rtlCol="0">
              <a:spAutoFit/>
            </a:bodyPr>
            <a:lstStyle/>
            <a:p>
              <a:pPr algn="ctr"/>
              <a:r>
                <a:rPr lang="zh-CN" altLang="en-US" sz="2400" b="1" dirty="0">
                  <a:solidFill>
                    <a:schemeClr val="accent2"/>
                  </a:solidFill>
                </a:rPr>
                <a:t>应用场景</a:t>
              </a:r>
              <a:endParaRPr lang="zh-CN" altLang="en-US" sz="2400" b="1" dirty="0">
                <a:solidFill>
                  <a:schemeClr val="accent2"/>
                </a:solidFill>
              </a:endParaRPr>
            </a:p>
          </p:txBody>
        </p:sp>
      </p:grpSp>
      <p:grpSp>
        <p:nvGrpSpPr>
          <p:cNvPr id="48" name="组合 47"/>
          <p:cNvGrpSpPr/>
          <p:nvPr/>
        </p:nvGrpSpPr>
        <p:grpSpPr>
          <a:xfrm>
            <a:off x="495300" y="3196577"/>
            <a:ext cx="10496550" cy="1550684"/>
            <a:chOff x="495300" y="3196577"/>
            <a:chExt cx="10496550" cy="1550684"/>
          </a:xfrm>
        </p:grpSpPr>
        <p:sp>
          <p:nvSpPr>
            <p:cNvPr id="34" name="矩形: 圆角 33"/>
            <p:cNvSpPr/>
            <p:nvPr/>
          </p:nvSpPr>
          <p:spPr>
            <a:xfrm>
              <a:off x="495300" y="3196577"/>
              <a:ext cx="10496550" cy="1550684"/>
            </a:xfrm>
            <a:prstGeom prst="roundRect">
              <a:avLst/>
            </a:prstGeom>
            <a:ln w="38100">
              <a:prstDash val="sysDash"/>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9" name="矩形 38"/>
            <p:cNvSpPr/>
            <p:nvPr/>
          </p:nvSpPr>
          <p:spPr>
            <a:xfrm>
              <a:off x="1636209" y="4177116"/>
              <a:ext cx="2312743" cy="327482"/>
            </a:xfrm>
            <a:prstGeom prst="rect">
              <a:avLst/>
            </a:prstGeom>
            <a:solidFill>
              <a:schemeClr val="accent6">
                <a:lumMod val="40000"/>
                <a:lumOff val="60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自然语言处理大模型</a:t>
              </a:r>
              <a:endParaRPr lang="zh-CN" altLang="en-US" b="1" dirty="0">
                <a:solidFill>
                  <a:schemeClr val="tx1"/>
                </a:solidFill>
              </a:endParaRPr>
            </a:p>
          </p:txBody>
        </p:sp>
        <p:sp>
          <p:nvSpPr>
            <p:cNvPr id="40" name="矩形 39"/>
            <p:cNvSpPr/>
            <p:nvPr/>
          </p:nvSpPr>
          <p:spPr>
            <a:xfrm>
              <a:off x="4363687" y="4177116"/>
              <a:ext cx="2312743" cy="327482"/>
            </a:xfrm>
            <a:prstGeom prst="rect">
              <a:avLst/>
            </a:prstGeom>
            <a:solidFill>
              <a:schemeClr val="accent6">
                <a:lumMod val="40000"/>
                <a:lumOff val="60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计算机视觉大模型</a:t>
              </a:r>
              <a:endParaRPr lang="zh-CN" altLang="en-US" b="1" dirty="0">
                <a:solidFill>
                  <a:schemeClr val="tx1"/>
                </a:solidFill>
              </a:endParaRPr>
            </a:p>
          </p:txBody>
        </p:sp>
        <p:sp>
          <p:nvSpPr>
            <p:cNvPr id="41" name="矩形 40"/>
            <p:cNvSpPr/>
            <p:nvPr/>
          </p:nvSpPr>
          <p:spPr>
            <a:xfrm>
              <a:off x="6979920" y="4169725"/>
              <a:ext cx="2139469" cy="318048"/>
            </a:xfrm>
            <a:prstGeom prst="rect">
              <a:avLst/>
            </a:prstGeom>
            <a:solidFill>
              <a:schemeClr val="accent6">
                <a:lumMod val="40000"/>
                <a:lumOff val="60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科学计算大模型</a:t>
              </a:r>
              <a:endParaRPr lang="zh-CN" altLang="en-US" b="1" dirty="0">
                <a:solidFill>
                  <a:schemeClr val="tx1"/>
                </a:solidFill>
              </a:endParaRPr>
            </a:p>
          </p:txBody>
        </p:sp>
        <p:sp>
          <p:nvSpPr>
            <p:cNvPr id="42" name="矩形 41"/>
            <p:cNvSpPr/>
            <p:nvPr/>
          </p:nvSpPr>
          <p:spPr>
            <a:xfrm>
              <a:off x="9403909" y="4160848"/>
              <a:ext cx="1368781" cy="349569"/>
            </a:xfrm>
            <a:prstGeom prst="rect">
              <a:avLst/>
            </a:prstGeom>
            <a:solidFill>
              <a:schemeClr val="accent6">
                <a:lumMod val="40000"/>
                <a:lumOff val="60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其他大模型</a:t>
              </a:r>
              <a:endParaRPr lang="zh-CN" altLang="en-US" b="1" dirty="0">
                <a:solidFill>
                  <a:schemeClr val="tx1"/>
                </a:solidFill>
              </a:endParaRPr>
            </a:p>
          </p:txBody>
        </p:sp>
        <p:sp>
          <p:nvSpPr>
            <p:cNvPr id="44" name="椭圆 43"/>
            <p:cNvSpPr/>
            <p:nvPr/>
          </p:nvSpPr>
          <p:spPr>
            <a:xfrm>
              <a:off x="1836420" y="3307080"/>
              <a:ext cx="2880360" cy="723900"/>
            </a:xfrm>
            <a:prstGeom prst="ellipse">
              <a:avLst/>
            </a:prstGeom>
            <a:solidFill>
              <a:schemeClr val="accent6">
                <a:lumMod val="20000"/>
                <a:lumOff val="80000"/>
              </a:schemeClr>
            </a:solidFill>
            <a:ln w="38100">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sz="2400" b="1" dirty="0">
                  <a:solidFill>
                    <a:schemeClr val="accent2"/>
                  </a:solidFill>
                </a:rPr>
                <a:t>单模态大模型</a:t>
              </a:r>
              <a:endParaRPr lang="zh-CN" altLang="en-US" sz="2400" b="1" dirty="0">
                <a:solidFill>
                  <a:schemeClr val="accent2"/>
                </a:solidFill>
              </a:endParaRPr>
            </a:p>
          </p:txBody>
        </p:sp>
        <p:sp>
          <p:nvSpPr>
            <p:cNvPr id="45" name="椭圆 44"/>
            <p:cNvSpPr/>
            <p:nvPr/>
          </p:nvSpPr>
          <p:spPr>
            <a:xfrm>
              <a:off x="6096000" y="3307080"/>
              <a:ext cx="3307910" cy="723900"/>
            </a:xfrm>
            <a:prstGeom prst="ellipse">
              <a:avLst/>
            </a:prstGeom>
            <a:solidFill>
              <a:schemeClr val="accent6">
                <a:lumMod val="20000"/>
                <a:lumOff val="80000"/>
              </a:schemeClr>
            </a:solidFill>
            <a:ln w="38100">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sz="2400" b="1" dirty="0">
                  <a:solidFill>
                    <a:schemeClr val="accent2"/>
                  </a:solidFill>
                </a:rPr>
                <a:t>多模态大模型</a:t>
              </a:r>
              <a:endParaRPr lang="zh-CN" altLang="en-US" sz="2400" b="1" dirty="0">
                <a:solidFill>
                  <a:schemeClr val="accent2"/>
                </a:solidFill>
              </a:endParaRPr>
            </a:p>
          </p:txBody>
        </p:sp>
        <p:sp>
          <p:nvSpPr>
            <p:cNvPr id="46" name="文本框 45"/>
            <p:cNvSpPr txBox="1"/>
            <p:nvPr/>
          </p:nvSpPr>
          <p:spPr>
            <a:xfrm>
              <a:off x="527105" y="3484364"/>
              <a:ext cx="1109104" cy="369332"/>
            </a:xfrm>
            <a:prstGeom prst="rect">
              <a:avLst/>
            </a:prstGeom>
            <a:noFill/>
          </p:spPr>
          <p:txBody>
            <a:bodyPr wrap="square" rtlCol="0">
              <a:spAutoFit/>
            </a:bodyPr>
            <a:lstStyle/>
            <a:p>
              <a:pPr algn="ctr"/>
              <a:r>
                <a:rPr lang="zh-CN" altLang="en-US" b="1" dirty="0">
                  <a:solidFill>
                    <a:schemeClr val="accent2"/>
                  </a:solidFill>
                </a:rPr>
                <a:t>支持模态</a:t>
              </a:r>
              <a:endParaRPr lang="zh-CN" altLang="en-US" b="1" dirty="0">
                <a:solidFill>
                  <a:schemeClr val="accent2"/>
                </a:solidFill>
              </a:endParaRPr>
            </a:p>
          </p:txBody>
        </p:sp>
        <p:sp>
          <p:nvSpPr>
            <p:cNvPr id="47" name="文本框 46"/>
            <p:cNvSpPr txBox="1"/>
            <p:nvPr/>
          </p:nvSpPr>
          <p:spPr>
            <a:xfrm>
              <a:off x="527105" y="4177216"/>
              <a:ext cx="1112520" cy="369332"/>
            </a:xfrm>
            <a:prstGeom prst="rect">
              <a:avLst/>
            </a:prstGeom>
            <a:noFill/>
          </p:spPr>
          <p:txBody>
            <a:bodyPr wrap="square" rtlCol="0">
              <a:spAutoFit/>
            </a:bodyPr>
            <a:lstStyle/>
            <a:p>
              <a:pPr algn="ctr"/>
              <a:r>
                <a:rPr lang="zh-CN" altLang="en-US" b="1" dirty="0">
                  <a:solidFill>
                    <a:schemeClr val="accent2"/>
                  </a:solidFill>
                </a:rPr>
                <a:t>重点领域</a:t>
              </a:r>
              <a:endParaRPr lang="zh-CN" altLang="en-US" b="1" dirty="0">
                <a:solidFill>
                  <a:schemeClr val="accent2"/>
                </a:solidFill>
              </a:endParaRPr>
            </a:p>
          </p:txBody>
        </p:sp>
      </p:grpSp>
      <p:grpSp>
        <p:nvGrpSpPr>
          <p:cNvPr id="92" name="组合 91"/>
          <p:cNvGrpSpPr/>
          <p:nvPr/>
        </p:nvGrpSpPr>
        <p:grpSpPr>
          <a:xfrm>
            <a:off x="495300" y="5189548"/>
            <a:ext cx="10496550" cy="1550684"/>
            <a:chOff x="495300" y="5189548"/>
            <a:chExt cx="10496550" cy="1550684"/>
          </a:xfrm>
        </p:grpSpPr>
        <p:sp>
          <p:nvSpPr>
            <p:cNvPr id="50" name="矩形: 圆角 49"/>
            <p:cNvSpPr/>
            <p:nvPr/>
          </p:nvSpPr>
          <p:spPr>
            <a:xfrm>
              <a:off x="495300" y="5189548"/>
              <a:ext cx="10496550" cy="1550684"/>
            </a:xfrm>
            <a:prstGeom prst="roundRect">
              <a:avLst/>
            </a:prstGeom>
            <a:ln w="38100">
              <a:prstDash val="sysDash"/>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9" name="文本框 58"/>
            <p:cNvSpPr txBox="1"/>
            <p:nvPr/>
          </p:nvSpPr>
          <p:spPr>
            <a:xfrm>
              <a:off x="693420" y="5300050"/>
              <a:ext cx="472440" cy="1323439"/>
            </a:xfrm>
            <a:prstGeom prst="rect">
              <a:avLst/>
            </a:prstGeom>
            <a:noFill/>
          </p:spPr>
          <p:txBody>
            <a:bodyPr wrap="square" rtlCol="0">
              <a:spAutoFit/>
            </a:bodyPr>
            <a:lstStyle/>
            <a:p>
              <a:pPr algn="ctr"/>
              <a:r>
                <a:rPr lang="zh-CN" altLang="en-US" sz="2000" b="1" dirty="0">
                  <a:solidFill>
                    <a:schemeClr val="accent2"/>
                  </a:solidFill>
                </a:rPr>
                <a:t>基础框架</a:t>
              </a:r>
              <a:endParaRPr lang="zh-CN" altLang="en-US" sz="2000" b="1" dirty="0">
                <a:solidFill>
                  <a:schemeClr val="accent2"/>
                </a:solidFill>
              </a:endParaRPr>
            </a:p>
          </p:txBody>
        </p:sp>
        <p:grpSp>
          <p:nvGrpSpPr>
            <p:cNvPr id="75" name="组合 74"/>
            <p:cNvGrpSpPr/>
            <p:nvPr/>
          </p:nvGrpSpPr>
          <p:grpSpPr>
            <a:xfrm>
              <a:off x="5249136" y="5822118"/>
              <a:ext cx="5144544" cy="585471"/>
              <a:chOff x="2870629" y="5822118"/>
              <a:chExt cx="5144544" cy="585471"/>
            </a:xfrm>
          </p:grpSpPr>
          <p:grpSp>
            <p:nvGrpSpPr>
              <p:cNvPr id="74" name="组合 73"/>
              <p:cNvGrpSpPr/>
              <p:nvPr/>
            </p:nvGrpSpPr>
            <p:grpSpPr>
              <a:xfrm>
                <a:off x="2870629" y="5822118"/>
                <a:ext cx="5144544" cy="585471"/>
                <a:chOff x="2929193" y="6038018"/>
                <a:chExt cx="5144544" cy="585471"/>
              </a:xfrm>
            </p:grpSpPr>
            <p:sp>
              <p:nvSpPr>
                <p:cNvPr id="61" name="矩形: 圆角 60"/>
                <p:cNvSpPr/>
                <p:nvPr/>
              </p:nvSpPr>
              <p:spPr>
                <a:xfrm>
                  <a:off x="2929193" y="6038018"/>
                  <a:ext cx="1676400" cy="579120"/>
                </a:xfrm>
                <a:prstGeom prst="roundRect">
                  <a:avLst/>
                </a:prstGeom>
                <a:solidFill>
                  <a:schemeClr val="accent4">
                    <a:lumMod val="90000"/>
                  </a:schemeClr>
                </a:solidFill>
                <a:ln w="38100">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Transformer</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62" name="矩形: 圆角 61"/>
                <p:cNvSpPr/>
                <p:nvPr/>
              </p:nvSpPr>
              <p:spPr>
                <a:xfrm>
                  <a:off x="5080808" y="6038018"/>
                  <a:ext cx="1297805" cy="579120"/>
                </a:xfrm>
                <a:prstGeom prst="roundRect">
                  <a:avLst/>
                </a:prstGeom>
                <a:solidFill>
                  <a:schemeClr val="accent4">
                    <a:lumMod val="90000"/>
                  </a:schemeClr>
                </a:solidFill>
                <a:ln w="38100">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CNN</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63" name="矩形: 圆角 62"/>
                <p:cNvSpPr/>
                <p:nvPr/>
              </p:nvSpPr>
              <p:spPr>
                <a:xfrm>
                  <a:off x="6853828" y="6044369"/>
                  <a:ext cx="1219909" cy="579120"/>
                </a:xfrm>
                <a:prstGeom prst="roundRect">
                  <a:avLst/>
                </a:prstGeom>
                <a:solidFill>
                  <a:schemeClr val="accent4">
                    <a:lumMod val="90000"/>
                  </a:schemeClr>
                </a:solidFill>
                <a:ln w="38100">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MLP</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cxnSp>
              <p:nvCxnSpPr>
                <p:cNvPr id="65" name="直接箭头连接符 64"/>
                <p:cNvCxnSpPr>
                  <a:stCxn id="61" idx="3"/>
                  <a:endCxn id="62" idx="1"/>
                </p:cNvCxnSpPr>
                <p:nvPr/>
              </p:nvCxnSpPr>
              <p:spPr>
                <a:xfrm>
                  <a:off x="4605593" y="6327578"/>
                  <a:ext cx="475215" cy="0"/>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67" name="直接箭头连接符 66"/>
                <p:cNvCxnSpPr>
                  <a:stCxn id="62" idx="3"/>
                  <a:endCxn id="63" idx="1"/>
                </p:cNvCxnSpPr>
                <p:nvPr/>
              </p:nvCxnSpPr>
              <p:spPr>
                <a:xfrm>
                  <a:off x="6378613" y="6327578"/>
                  <a:ext cx="475215" cy="6351"/>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grpSp>
          <p:cxnSp>
            <p:nvCxnSpPr>
              <p:cNvPr id="73" name="连接符: 肘形 72"/>
              <p:cNvCxnSpPr>
                <a:stCxn id="61" idx="2"/>
                <a:endCxn id="63" idx="2"/>
              </p:cNvCxnSpPr>
              <p:nvPr/>
            </p:nvCxnSpPr>
            <p:spPr>
              <a:xfrm rot="16200000" flipH="1">
                <a:off x="5553849" y="4556218"/>
                <a:ext cx="6351" cy="3696390"/>
              </a:xfrm>
              <a:prstGeom prst="bentConnector3">
                <a:avLst>
                  <a:gd name="adj1" fmla="val 3699433"/>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82" name="矩形: 圆角 81"/>
            <p:cNvSpPr/>
            <p:nvPr/>
          </p:nvSpPr>
          <p:spPr>
            <a:xfrm>
              <a:off x="2159678" y="5798623"/>
              <a:ext cx="1567012" cy="579120"/>
            </a:xfrm>
            <a:prstGeom prst="roundRect">
              <a:avLst/>
            </a:prstGeom>
            <a:solidFill>
              <a:srgbClr val="FFC000"/>
            </a:solidFill>
            <a:ln w="38100">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GPT</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91" name="文本框 90"/>
            <p:cNvSpPr txBox="1"/>
            <p:nvPr/>
          </p:nvSpPr>
          <p:spPr>
            <a:xfrm>
              <a:off x="2813572" y="5338895"/>
              <a:ext cx="2270760" cy="368300"/>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主流语言大模型架构</a:t>
              </a:r>
              <a:endParaRPr lang="zh-CN" altLang="en-US" b="1" dirty="0">
                <a:latin typeface="宋体" panose="02010600030101010101" pitchFamily="2" charset="-122"/>
                <a:ea typeface="宋体" panose="02010600030101010101" pitchFamily="2" charset="-122"/>
              </a:endParaRPr>
            </a:p>
          </p:txBody>
        </p:sp>
      </p:grpSp>
      <p:sp>
        <p:nvSpPr>
          <p:cNvPr id="2" name="箭头: 下 1"/>
          <p:cNvSpPr/>
          <p:nvPr/>
        </p:nvSpPr>
        <p:spPr>
          <a:xfrm rot="10800000">
            <a:off x="5394473" y="4824511"/>
            <a:ext cx="448161" cy="287786"/>
          </a:xfrm>
          <a:prstGeom prst="downArrow">
            <a:avLst/>
          </a:prstGeom>
          <a:ln w="38100"/>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 name="箭头: 下 2"/>
          <p:cNvSpPr/>
          <p:nvPr/>
        </p:nvSpPr>
        <p:spPr>
          <a:xfrm rot="10800000">
            <a:off x="5394472" y="2843311"/>
            <a:ext cx="448161" cy="287786"/>
          </a:xfrm>
          <a:prstGeom prst="downArrow">
            <a:avLst/>
          </a:prstGeom>
          <a:ln w="38100"/>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2" name="文本框 11"/>
          <p:cNvSpPr txBox="1"/>
          <p:nvPr>
            <p:custDataLst>
              <p:tags r:id="rId1"/>
            </p:custDataLst>
          </p:nvPr>
        </p:nvSpPr>
        <p:spPr>
          <a:xfrm>
            <a:off x="344805" y="149860"/>
            <a:ext cx="4465320" cy="645160"/>
          </a:xfrm>
          <a:prstGeom prst="rect">
            <a:avLst/>
          </a:prstGeom>
          <a:noFill/>
        </p:spPr>
        <p:txBody>
          <a:bodyPr wrap="square" rtlCol="0" anchor="t">
            <a:spAutoFit/>
          </a:bodyPr>
          <a:p>
            <a:r>
              <a:rPr lang="zh-CN" altLang="en-US" sz="3600" b="1">
                <a:sym typeface="+mn-ea"/>
              </a:rPr>
              <a:t>大模型</a:t>
            </a:r>
            <a:r>
              <a:rPr lang="zh-CN" altLang="en-US" sz="3600" b="1">
                <a:sym typeface="+mn-ea"/>
              </a:rPr>
              <a:t>的应用场景</a:t>
            </a:r>
            <a:endParaRPr lang="zh-CN" altLang="en-US" sz="3600" b="1">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44805" y="933450"/>
            <a:ext cx="112110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90996" y="1003122"/>
            <a:ext cx="10040697" cy="5763084"/>
          </a:xfrm>
          <a:prstGeom prst="rect">
            <a:avLst/>
          </a:prstGeom>
        </p:spPr>
      </p:pic>
      <p:sp>
        <p:nvSpPr>
          <p:cNvPr id="12" name="文本框 11"/>
          <p:cNvSpPr txBox="1"/>
          <p:nvPr>
            <p:custDataLst>
              <p:tags r:id="rId2"/>
            </p:custDataLst>
          </p:nvPr>
        </p:nvSpPr>
        <p:spPr>
          <a:xfrm>
            <a:off x="344805" y="149860"/>
            <a:ext cx="4465320" cy="645160"/>
          </a:xfrm>
          <a:prstGeom prst="rect">
            <a:avLst/>
          </a:prstGeom>
          <a:noFill/>
        </p:spPr>
        <p:txBody>
          <a:bodyPr wrap="square" rtlCol="0" anchor="t">
            <a:spAutoFit/>
          </a:bodyPr>
          <a:p>
            <a:r>
              <a:rPr lang="zh-CN" altLang="en-US" sz="3600" b="1">
                <a:sym typeface="+mn-ea"/>
              </a:rPr>
              <a:t>大模型的应用场景</a:t>
            </a:r>
            <a:endParaRPr lang="zh-CN" altLang="en-US" sz="3600" b="1">
              <a:sym typeface="+mn-ea"/>
            </a:endParaRPr>
          </a:p>
        </p:txBody>
      </p:sp>
      <p:sp>
        <p:nvSpPr>
          <p:cNvPr id="2" name="矩形 1"/>
          <p:cNvSpPr/>
          <p:nvPr/>
        </p:nvSpPr>
        <p:spPr>
          <a:xfrm>
            <a:off x="7767955" y="6281420"/>
            <a:ext cx="1233805" cy="484505"/>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custDataLst>
              <p:tags r:id="rId3"/>
            </p:custDataLst>
          </p:nvPr>
        </p:nvSpPr>
        <p:spPr>
          <a:xfrm>
            <a:off x="9222105" y="5410200"/>
            <a:ext cx="1233805" cy="30988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44805" y="933450"/>
            <a:ext cx="112110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custDataLst>
              <p:tags r:id="rId1"/>
            </p:custDataLst>
          </p:nvPr>
        </p:nvSpPr>
        <p:spPr>
          <a:xfrm>
            <a:off x="245110" y="120650"/>
            <a:ext cx="4465320" cy="645160"/>
          </a:xfrm>
          <a:prstGeom prst="rect">
            <a:avLst/>
          </a:prstGeom>
          <a:noFill/>
        </p:spPr>
        <p:txBody>
          <a:bodyPr wrap="square" rtlCol="0" anchor="t">
            <a:spAutoFit/>
          </a:bodyPr>
          <a:p>
            <a:r>
              <a:rPr lang="zh-CN" altLang="en-US" sz="3600" b="1">
                <a:sym typeface="+mn-ea"/>
              </a:rPr>
              <a:t>大模型的应用场景</a:t>
            </a:r>
            <a:endParaRPr lang="zh-CN" altLang="en-US" sz="3600" b="1">
              <a:sym typeface="+mn-ea"/>
            </a:endParaRPr>
          </a:p>
        </p:txBody>
      </p:sp>
      <p:sp>
        <p:nvSpPr>
          <p:cNvPr id="3" name="文本框 2"/>
          <p:cNvSpPr txBox="1"/>
          <p:nvPr/>
        </p:nvSpPr>
        <p:spPr>
          <a:xfrm>
            <a:off x="763905" y="1664970"/>
            <a:ext cx="2418715" cy="645160"/>
          </a:xfrm>
          <a:prstGeom prst="rect">
            <a:avLst/>
          </a:prstGeom>
          <a:noFill/>
        </p:spPr>
        <p:txBody>
          <a:bodyPr wrap="square" rtlCol="0">
            <a:spAutoFit/>
          </a:bodyPr>
          <a:p>
            <a:pPr indent="0" algn="ctr" fontAlgn="auto">
              <a:lnSpc>
                <a:spcPct val="100000"/>
              </a:lnSpc>
            </a:pPr>
            <a:r>
              <a:rPr lang="en-US" altLang="zh-CN" sz="3600" b="1"/>
              <a:t>ChatGPT</a:t>
            </a:r>
            <a:endParaRPr lang="en-US" altLang="zh-CN" sz="3600" b="1"/>
          </a:p>
        </p:txBody>
      </p:sp>
      <p:sp>
        <p:nvSpPr>
          <p:cNvPr id="5" name="文本框 4"/>
          <p:cNvSpPr txBox="1"/>
          <p:nvPr/>
        </p:nvSpPr>
        <p:spPr>
          <a:xfrm>
            <a:off x="4490720" y="1664970"/>
            <a:ext cx="3209925" cy="645160"/>
          </a:xfrm>
          <a:prstGeom prst="rect">
            <a:avLst/>
          </a:prstGeom>
          <a:noFill/>
        </p:spPr>
        <p:txBody>
          <a:bodyPr wrap="square" rtlCol="0" anchor="t">
            <a:spAutoFit/>
          </a:bodyPr>
          <a:p>
            <a:pPr indent="0" fontAlgn="auto">
              <a:lnSpc>
                <a:spcPct val="100000"/>
              </a:lnSpc>
            </a:pPr>
            <a:r>
              <a:rPr lang="en-US" altLang="zh-CN" sz="3600" b="1">
                <a:sym typeface="+mn-ea"/>
              </a:rPr>
              <a:t>Codellama2</a:t>
            </a:r>
            <a:endParaRPr lang="en-US" altLang="zh-CN" sz="3600" b="1">
              <a:sym typeface="+mn-ea"/>
            </a:endParaRPr>
          </a:p>
        </p:txBody>
      </p:sp>
      <p:sp>
        <p:nvSpPr>
          <p:cNvPr id="6" name="文本框 5"/>
          <p:cNvSpPr txBox="1"/>
          <p:nvPr/>
        </p:nvSpPr>
        <p:spPr>
          <a:xfrm>
            <a:off x="8221980" y="1664970"/>
            <a:ext cx="3795395" cy="645160"/>
          </a:xfrm>
          <a:prstGeom prst="rect">
            <a:avLst/>
          </a:prstGeom>
          <a:noFill/>
        </p:spPr>
        <p:txBody>
          <a:bodyPr wrap="square" rtlCol="0" anchor="t">
            <a:spAutoFit/>
          </a:bodyPr>
          <a:p>
            <a:pPr indent="0" fontAlgn="auto">
              <a:lnSpc>
                <a:spcPct val="100000"/>
              </a:lnSpc>
            </a:pPr>
            <a:r>
              <a:rPr lang="en-US" altLang="zh-CN" sz="3600" b="1">
                <a:sym typeface="+mn-ea"/>
              </a:rPr>
              <a:t>Stable diffusion</a:t>
            </a:r>
            <a:endParaRPr lang="en-US" altLang="zh-CN" sz="3600" b="1">
              <a:sym typeface="+mn-ea"/>
            </a:endParaRPr>
          </a:p>
        </p:txBody>
      </p:sp>
      <p:pic>
        <p:nvPicPr>
          <p:cNvPr id="9" name="图片 8" descr="what-is-chatgpt-by-focusus"/>
          <p:cNvPicPr>
            <a:picLocks noChangeAspect="1"/>
          </p:cNvPicPr>
          <p:nvPr/>
        </p:nvPicPr>
        <p:blipFill>
          <a:blip r:embed="rId2"/>
          <a:stretch>
            <a:fillRect/>
          </a:stretch>
        </p:blipFill>
        <p:spPr>
          <a:xfrm>
            <a:off x="95250" y="3041650"/>
            <a:ext cx="3713480" cy="2089785"/>
          </a:xfrm>
          <a:prstGeom prst="rect">
            <a:avLst/>
          </a:prstGeom>
        </p:spPr>
      </p:pic>
      <p:pic>
        <p:nvPicPr>
          <p:cNvPr id="10" name="图片 9" descr="code-llama"/>
          <p:cNvPicPr>
            <a:picLocks noChangeAspect="1"/>
          </p:cNvPicPr>
          <p:nvPr/>
        </p:nvPicPr>
        <p:blipFill>
          <a:blip r:embed="rId3"/>
          <a:stretch>
            <a:fillRect/>
          </a:stretch>
        </p:blipFill>
        <p:spPr>
          <a:xfrm>
            <a:off x="4215130" y="3041650"/>
            <a:ext cx="3761105" cy="2089785"/>
          </a:xfrm>
          <a:prstGeom prst="rect">
            <a:avLst/>
          </a:prstGeom>
        </p:spPr>
      </p:pic>
      <p:pic>
        <p:nvPicPr>
          <p:cNvPr id="11" name="图片 10" descr="Stable-Diffusion"/>
          <p:cNvPicPr>
            <a:picLocks noChangeAspect="1"/>
          </p:cNvPicPr>
          <p:nvPr/>
        </p:nvPicPr>
        <p:blipFill>
          <a:blip r:embed="rId4"/>
          <a:srcRect l="23135" t="18542" r="23083" b="18958"/>
          <a:stretch>
            <a:fillRect/>
          </a:stretch>
        </p:blipFill>
        <p:spPr>
          <a:xfrm>
            <a:off x="8441690" y="3041650"/>
            <a:ext cx="3575685" cy="20777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44805" y="933450"/>
            <a:ext cx="112110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custDataLst>
              <p:tags r:id="rId1"/>
            </p:custDataLst>
          </p:nvPr>
        </p:nvSpPr>
        <p:spPr>
          <a:xfrm>
            <a:off x="245110" y="120650"/>
            <a:ext cx="4465320" cy="645160"/>
          </a:xfrm>
          <a:prstGeom prst="rect">
            <a:avLst/>
          </a:prstGeom>
          <a:noFill/>
        </p:spPr>
        <p:txBody>
          <a:bodyPr wrap="square" rtlCol="0" anchor="t">
            <a:spAutoFit/>
          </a:bodyPr>
          <a:p>
            <a:r>
              <a:rPr lang="zh-CN" altLang="en-US" sz="3600" b="1">
                <a:sym typeface="+mn-ea"/>
              </a:rPr>
              <a:t>大模型的应用场景</a:t>
            </a:r>
            <a:endParaRPr lang="zh-CN" altLang="en-US" sz="3600" b="1">
              <a:sym typeface="+mn-ea"/>
            </a:endParaRPr>
          </a:p>
        </p:txBody>
      </p:sp>
      <p:sp>
        <p:nvSpPr>
          <p:cNvPr id="6" name="文本框 5"/>
          <p:cNvSpPr txBox="1"/>
          <p:nvPr/>
        </p:nvSpPr>
        <p:spPr>
          <a:xfrm>
            <a:off x="1374775" y="2054225"/>
            <a:ext cx="4910455" cy="739775"/>
          </a:xfrm>
          <a:prstGeom prst="rect">
            <a:avLst/>
          </a:prstGeom>
          <a:noFill/>
        </p:spPr>
        <p:txBody>
          <a:bodyPr wrap="square" rtlCol="0">
            <a:noAutofit/>
          </a:bodyPr>
          <a:p>
            <a:r>
              <a:rPr lang="en-US" altLang="zh-CN" sz="4000" b="1">
                <a:latin typeface="Times New Roman" panose="02020603050405020304" pitchFamily="18" charset="0"/>
                <a:ea typeface="宋体" panose="02010600030101010101" pitchFamily="2" charset="-122"/>
                <a:cs typeface="Times New Roman" panose="02020603050405020304" pitchFamily="18" charset="0"/>
              </a:rPr>
              <a:t>Codellama2</a:t>
            </a:r>
            <a:r>
              <a:rPr lang="zh-CN" altLang="en-US" sz="4000" b="1">
                <a:latin typeface="Times New Roman" panose="02020603050405020304" pitchFamily="18" charset="0"/>
                <a:ea typeface="宋体" panose="02010600030101010101" pitchFamily="2" charset="-122"/>
                <a:cs typeface="Times New Roman" panose="02020603050405020304" pitchFamily="18" charset="0"/>
              </a:rPr>
              <a:t>生成</a:t>
            </a:r>
            <a:r>
              <a:rPr lang="zh-CN" altLang="en-US" sz="4000" b="1">
                <a:latin typeface="Times New Roman" panose="02020603050405020304" pitchFamily="18" charset="0"/>
                <a:ea typeface="宋体" panose="02010600030101010101" pitchFamily="2" charset="-122"/>
                <a:cs typeface="Times New Roman" panose="02020603050405020304" pitchFamily="18" charset="0"/>
              </a:rPr>
              <a:t>代码</a:t>
            </a:r>
            <a:endParaRPr lang="zh-CN" altLang="en-US" sz="4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p:cNvSpPr txBox="1"/>
          <p:nvPr/>
        </p:nvSpPr>
        <p:spPr>
          <a:xfrm>
            <a:off x="1374775" y="3350260"/>
            <a:ext cx="4910455" cy="706755"/>
          </a:xfrm>
          <a:prstGeom prst="rect">
            <a:avLst/>
          </a:prstGeom>
          <a:noFill/>
        </p:spPr>
        <p:txBody>
          <a:bodyPr wrap="square" rtlCol="0" anchor="t">
            <a:spAutoFit/>
          </a:bodyPr>
          <a:p>
            <a:r>
              <a:rPr lang="en-US" altLang="zh-CN" sz="4000" b="1">
                <a:latin typeface="Times New Roman" panose="02020603050405020304" pitchFamily="18" charset="0"/>
                <a:cs typeface="Times New Roman" panose="02020603050405020304" pitchFamily="18" charset="0"/>
                <a:sym typeface="+mn-ea"/>
              </a:rPr>
              <a:t>ChatGPT</a:t>
            </a:r>
            <a:r>
              <a:rPr lang="zh-CN" altLang="en-US" sz="4000" b="1">
                <a:latin typeface="Times New Roman" panose="02020603050405020304" pitchFamily="18" charset="0"/>
                <a:ea typeface="宋体" panose="02010600030101010101" pitchFamily="2" charset="-122"/>
                <a:cs typeface="Times New Roman" panose="02020603050405020304" pitchFamily="18" charset="0"/>
                <a:sym typeface="+mn-ea"/>
              </a:rPr>
              <a:t>生成大纲</a:t>
            </a:r>
            <a:endParaRPr lang="zh-CN" altLang="en-US" sz="4000" b="1">
              <a:latin typeface="Times New Roman" panose="02020603050405020304" pitchFamily="18" charset="0"/>
              <a:cs typeface="Times New Roman" panose="02020603050405020304" pitchFamily="18" charset="0"/>
              <a:sym typeface="+mn-ea"/>
            </a:endParaRPr>
          </a:p>
        </p:txBody>
      </p:sp>
      <p:sp>
        <p:nvSpPr>
          <p:cNvPr id="3" name="动作按钮: 影片 2">
            <a:hlinkClick r:id="rId2" action="ppaction://program"/>
          </p:cNvPr>
          <p:cNvSpPr/>
          <p:nvPr/>
        </p:nvSpPr>
        <p:spPr>
          <a:xfrm>
            <a:off x="8109585" y="2054225"/>
            <a:ext cx="791845" cy="739775"/>
          </a:xfrm>
          <a:prstGeom prst="actionButtonMovie">
            <a:avLst/>
          </a:prstGeom>
          <a:solidFill>
            <a:schemeClr val="accent6">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动作按钮: 影片 4">
            <a:hlinkClick r:id="rId3" action="ppaction://program"/>
          </p:cNvPr>
          <p:cNvSpPr/>
          <p:nvPr/>
        </p:nvSpPr>
        <p:spPr>
          <a:xfrm>
            <a:off x="8109585" y="3350260"/>
            <a:ext cx="791845" cy="706755"/>
          </a:xfrm>
          <a:prstGeom prst="actionButtonMovie">
            <a:avLst/>
          </a:prstGeom>
          <a:solidFill>
            <a:schemeClr val="accent6">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nvSpPr>
        <p:spPr>
          <a:xfrm>
            <a:off x="1374775" y="4613275"/>
            <a:ext cx="5184140" cy="706755"/>
          </a:xfrm>
          <a:prstGeom prst="rect">
            <a:avLst/>
          </a:prstGeom>
          <a:noFill/>
        </p:spPr>
        <p:txBody>
          <a:bodyPr wrap="square" rtlCol="0" anchor="t">
            <a:spAutoFit/>
          </a:bodyPr>
          <a:p>
            <a:r>
              <a:rPr lang="en-US" altLang="zh-CN" sz="4000" b="1">
                <a:latin typeface="Times New Roman" panose="02020603050405020304" pitchFamily="18" charset="0"/>
                <a:ea typeface="宋体" panose="02010600030101010101" pitchFamily="2" charset="-122"/>
                <a:cs typeface="Times New Roman" panose="02020603050405020304" pitchFamily="18" charset="0"/>
                <a:sym typeface="+mn-ea"/>
              </a:rPr>
              <a:t>Autolabelimg</a:t>
            </a:r>
            <a:r>
              <a:rPr lang="zh-CN" altLang="en-US" sz="4000" b="1">
                <a:latin typeface="Times New Roman" panose="02020603050405020304" pitchFamily="18" charset="0"/>
                <a:ea typeface="宋体" panose="02010600030101010101" pitchFamily="2" charset="-122"/>
                <a:cs typeface="Times New Roman" panose="02020603050405020304" pitchFamily="18" charset="0"/>
                <a:sym typeface="+mn-ea"/>
              </a:rPr>
              <a:t>自动标注</a:t>
            </a:r>
            <a:endParaRPr lang="zh-CN" altLang="en-US" sz="4000" b="1">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8" name="动作按钮: 影片 7">
            <a:hlinkClick r:id="rId4" action="ppaction://program"/>
          </p:cNvPr>
          <p:cNvSpPr/>
          <p:nvPr>
            <p:custDataLst>
              <p:tags r:id="rId5"/>
            </p:custDataLst>
          </p:nvPr>
        </p:nvSpPr>
        <p:spPr>
          <a:xfrm>
            <a:off x="8109585" y="4486275"/>
            <a:ext cx="791845" cy="739775"/>
          </a:xfrm>
          <a:prstGeom prst="actionButtonMovie">
            <a:avLst/>
          </a:prstGeom>
          <a:solidFill>
            <a:schemeClr val="accent6">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44805" y="933450"/>
            <a:ext cx="112110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custDataLst>
              <p:tags r:id="rId1"/>
            </p:custDataLst>
          </p:nvPr>
        </p:nvSpPr>
        <p:spPr>
          <a:xfrm>
            <a:off x="245110" y="120650"/>
            <a:ext cx="4465320" cy="645160"/>
          </a:xfrm>
          <a:prstGeom prst="rect">
            <a:avLst/>
          </a:prstGeom>
          <a:noFill/>
        </p:spPr>
        <p:txBody>
          <a:bodyPr wrap="square" rtlCol="0" anchor="t">
            <a:spAutoFit/>
          </a:bodyPr>
          <a:p>
            <a:r>
              <a:rPr lang="zh-CN" altLang="en-US" sz="3600" b="1">
                <a:sym typeface="+mn-ea"/>
              </a:rPr>
              <a:t>大模型的应用场景</a:t>
            </a:r>
            <a:endParaRPr lang="zh-CN" altLang="en-US" sz="3600" b="1">
              <a:sym typeface="+mn-ea"/>
            </a:endParaRPr>
          </a:p>
        </p:txBody>
      </p:sp>
      <p:sp>
        <p:nvSpPr>
          <p:cNvPr id="7" name="文本框 6"/>
          <p:cNvSpPr txBox="1"/>
          <p:nvPr>
            <p:custDataLst>
              <p:tags r:id="rId2"/>
            </p:custDataLst>
          </p:nvPr>
        </p:nvSpPr>
        <p:spPr>
          <a:xfrm>
            <a:off x="701675" y="1235710"/>
            <a:ext cx="3865880" cy="706755"/>
          </a:xfrm>
          <a:prstGeom prst="rect">
            <a:avLst/>
          </a:prstGeom>
          <a:noFill/>
        </p:spPr>
        <p:txBody>
          <a:bodyPr wrap="square" rtlCol="0" anchor="t">
            <a:spAutoFit/>
          </a:bodyPr>
          <a:p>
            <a:pPr algn="l">
              <a:buClrTx/>
              <a:buSzTx/>
              <a:buFontTx/>
            </a:pPr>
            <a:r>
              <a:rPr lang="en-US" altLang="zh-CN" sz="4000" b="1">
                <a:latin typeface="Times New Roman" panose="02020603050405020304" pitchFamily="18" charset="0"/>
                <a:cs typeface="Times New Roman" panose="02020603050405020304" pitchFamily="18" charset="0"/>
                <a:sym typeface="+mn-ea"/>
              </a:rPr>
              <a:t>Stable Diffusion</a:t>
            </a:r>
            <a:endParaRPr lang="en-US" altLang="zh-CN" sz="4000" b="1">
              <a:latin typeface="Times New Roman" panose="02020603050405020304" pitchFamily="18" charset="0"/>
              <a:cs typeface="Times New Roman" panose="02020603050405020304" pitchFamily="18" charset="0"/>
              <a:sym typeface="+mn-ea"/>
            </a:endParaRPr>
          </a:p>
        </p:txBody>
      </p:sp>
      <p:sp>
        <p:nvSpPr>
          <p:cNvPr id="2" name="动作按钮: 影片 1">
            <a:hlinkClick r:id="rId3" action="ppaction://hlinkfile"/>
          </p:cNvPr>
          <p:cNvSpPr/>
          <p:nvPr/>
        </p:nvSpPr>
        <p:spPr>
          <a:xfrm>
            <a:off x="1059815" y="3630295"/>
            <a:ext cx="761365" cy="658495"/>
          </a:xfrm>
          <a:prstGeom prst="actionButtonMovie">
            <a:avLst/>
          </a:prstGeom>
          <a:solidFill>
            <a:schemeClr val="accent6">
              <a:lumMod val="40000"/>
              <a:lumOff val="60000"/>
            </a:schemeClr>
          </a:solidFill>
          <a:ln>
            <a:solidFill>
              <a:schemeClr val="accent6">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动作按钮: 影片 2">
            <a:hlinkClick r:id="rId4" action="ppaction://hlinkfile"/>
          </p:cNvPr>
          <p:cNvSpPr/>
          <p:nvPr>
            <p:custDataLst>
              <p:tags r:id="rId5"/>
            </p:custDataLst>
          </p:nvPr>
        </p:nvSpPr>
        <p:spPr>
          <a:xfrm>
            <a:off x="2799715" y="3630295"/>
            <a:ext cx="761365" cy="658495"/>
          </a:xfrm>
          <a:prstGeom prst="actionButtonMovie">
            <a:avLst/>
          </a:prstGeom>
          <a:solidFill>
            <a:schemeClr val="accent6">
              <a:lumMod val="40000"/>
              <a:lumOff val="60000"/>
            </a:schemeClr>
          </a:solidFill>
          <a:ln>
            <a:solidFill>
              <a:schemeClr val="accent6">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动作按钮: 影片 4">
            <a:hlinkClick r:id="rId6" action="ppaction://hlinkfile"/>
          </p:cNvPr>
          <p:cNvSpPr/>
          <p:nvPr>
            <p:custDataLst>
              <p:tags r:id="rId7"/>
            </p:custDataLst>
          </p:nvPr>
        </p:nvSpPr>
        <p:spPr>
          <a:xfrm>
            <a:off x="4539615" y="3630295"/>
            <a:ext cx="761365" cy="658495"/>
          </a:xfrm>
          <a:prstGeom prst="actionButtonMovie">
            <a:avLst/>
          </a:prstGeom>
          <a:solidFill>
            <a:schemeClr val="accent6">
              <a:lumMod val="40000"/>
              <a:lumOff val="60000"/>
            </a:schemeClr>
          </a:solidFill>
          <a:ln>
            <a:solidFill>
              <a:schemeClr val="accent6">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动作按钮: 影片 5">
            <a:hlinkClick r:id="rId8" action="ppaction://hlinkfile"/>
          </p:cNvPr>
          <p:cNvSpPr/>
          <p:nvPr>
            <p:custDataLst>
              <p:tags r:id="rId9"/>
            </p:custDataLst>
          </p:nvPr>
        </p:nvSpPr>
        <p:spPr>
          <a:xfrm>
            <a:off x="6279515" y="3630295"/>
            <a:ext cx="761365" cy="658495"/>
          </a:xfrm>
          <a:prstGeom prst="actionButtonMovie">
            <a:avLst/>
          </a:prstGeom>
          <a:solidFill>
            <a:schemeClr val="accent6">
              <a:lumMod val="40000"/>
              <a:lumOff val="60000"/>
            </a:schemeClr>
          </a:solidFill>
          <a:ln>
            <a:solidFill>
              <a:schemeClr val="accent6">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动作按钮: 影片 7">
            <a:hlinkClick r:id="rId10" action="ppaction://hlinkfile"/>
          </p:cNvPr>
          <p:cNvSpPr/>
          <p:nvPr>
            <p:custDataLst>
              <p:tags r:id="rId11"/>
            </p:custDataLst>
          </p:nvPr>
        </p:nvSpPr>
        <p:spPr>
          <a:xfrm>
            <a:off x="9808210" y="3630295"/>
            <a:ext cx="761365" cy="658495"/>
          </a:xfrm>
          <a:prstGeom prst="actionButtonMovie">
            <a:avLst/>
          </a:prstGeom>
          <a:solidFill>
            <a:schemeClr val="accent6">
              <a:lumMod val="40000"/>
              <a:lumOff val="60000"/>
            </a:schemeClr>
          </a:solidFill>
          <a:ln>
            <a:solidFill>
              <a:schemeClr val="accent6">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动作按钮: 影片 8">
            <a:hlinkClick r:id="rId12" action="ppaction://hlinkfile"/>
          </p:cNvPr>
          <p:cNvSpPr/>
          <p:nvPr>
            <p:custDataLst>
              <p:tags r:id="rId13"/>
            </p:custDataLst>
          </p:nvPr>
        </p:nvSpPr>
        <p:spPr>
          <a:xfrm>
            <a:off x="8019415" y="3630295"/>
            <a:ext cx="761365" cy="658495"/>
          </a:xfrm>
          <a:prstGeom prst="actionButtonMovie">
            <a:avLst/>
          </a:prstGeom>
          <a:solidFill>
            <a:schemeClr val="accent6">
              <a:lumMod val="40000"/>
              <a:lumOff val="60000"/>
            </a:schemeClr>
          </a:solidFill>
          <a:ln>
            <a:solidFill>
              <a:schemeClr val="accent6">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962025" y="2777490"/>
            <a:ext cx="1100455" cy="398780"/>
          </a:xfrm>
          <a:prstGeom prst="rect">
            <a:avLst/>
          </a:prstGeom>
          <a:noFill/>
        </p:spPr>
        <p:txBody>
          <a:bodyPr wrap="square" rtlCol="0">
            <a:spAutoFit/>
          </a:bodyPr>
          <a:p>
            <a:r>
              <a:rPr lang="zh-CN" altLang="en-US" sz="2000" b="1">
                <a:latin typeface="宋体" panose="02010600030101010101" pitchFamily="2" charset="-122"/>
                <a:ea typeface="宋体" panose="02010600030101010101" pitchFamily="2" charset="-122"/>
              </a:rPr>
              <a:t>拳击手</a:t>
            </a:r>
            <a:endParaRPr lang="zh-CN" altLang="en-US" sz="2000" b="1">
              <a:latin typeface="宋体" panose="02010600030101010101" pitchFamily="2" charset="-122"/>
              <a:ea typeface="宋体" panose="02010600030101010101" pitchFamily="2" charset="-122"/>
            </a:endParaRPr>
          </a:p>
        </p:txBody>
      </p:sp>
      <p:sp>
        <p:nvSpPr>
          <p:cNvPr id="11" name="文本框 10"/>
          <p:cNvSpPr txBox="1"/>
          <p:nvPr/>
        </p:nvSpPr>
        <p:spPr>
          <a:xfrm>
            <a:off x="2540000" y="2661920"/>
            <a:ext cx="1280160" cy="706755"/>
          </a:xfrm>
          <a:prstGeom prst="rect">
            <a:avLst/>
          </a:prstGeom>
          <a:noFill/>
        </p:spPr>
        <p:txBody>
          <a:bodyPr wrap="square" rtlCol="0" anchor="t">
            <a:spAutoFit/>
          </a:bodyPr>
          <a:p>
            <a:r>
              <a:rPr lang="zh-CN" altLang="en-US" sz="2000" b="1">
                <a:latin typeface="宋体" panose="02010600030101010101" pitchFamily="2" charset="-122"/>
                <a:ea typeface="宋体" panose="02010600030101010101" pitchFamily="2" charset="-122"/>
              </a:rPr>
              <a:t>悬崖瀑布水彩画</a:t>
            </a:r>
            <a:endParaRPr lang="zh-CN" altLang="en-US" sz="2000" b="1">
              <a:latin typeface="宋体" panose="02010600030101010101" pitchFamily="2" charset="-122"/>
              <a:ea typeface="宋体" panose="02010600030101010101" pitchFamily="2" charset="-122"/>
            </a:endParaRPr>
          </a:p>
        </p:txBody>
      </p:sp>
      <p:sp>
        <p:nvSpPr>
          <p:cNvPr id="13" name="文本框 12"/>
          <p:cNvSpPr txBox="1"/>
          <p:nvPr/>
        </p:nvSpPr>
        <p:spPr>
          <a:xfrm>
            <a:off x="4330065" y="2661920"/>
            <a:ext cx="1233170" cy="706755"/>
          </a:xfrm>
          <a:prstGeom prst="rect">
            <a:avLst/>
          </a:prstGeom>
          <a:noFill/>
        </p:spPr>
        <p:txBody>
          <a:bodyPr wrap="square" rtlCol="0" anchor="t">
            <a:spAutoFit/>
          </a:bodyPr>
          <a:p>
            <a:r>
              <a:rPr lang="zh-CN" altLang="en-US" sz="2000" b="1">
                <a:latin typeface="宋体" panose="02010600030101010101" pitchFamily="2" charset="-122"/>
                <a:ea typeface="宋体" panose="02010600030101010101" pitchFamily="2" charset="-122"/>
              </a:rPr>
              <a:t>麦田秋天油画</a:t>
            </a:r>
            <a:endParaRPr lang="zh-CN" altLang="en-US" sz="2000" b="1">
              <a:latin typeface="宋体" panose="02010600030101010101" pitchFamily="2" charset="-122"/>
              <a:ea typeface="宋体" panose="02010600030101010101" pitchFamily="2" charset="-122"/>
            </a:endParaRPr>
          </a:p>
        </p:txBody>
      </p:sp>
      <p:sp>
        <p:nvSpPr>
          <p:cNvPr id="14" name="文本框 13"/>
          <p:cNvSpPr txBox="1"/>
          <p:nvPr/>
        </p:nvSpPr>
        <p:spPr>
          <a:xfrm>
            <a:off x="6073140" y="2661920"/>
            <a:ext cx="1281430" cy="706755"/>
          </a:xfrm>
          <a:prstGeom prst="rect">
            <a:avLst/>
          </a:prstGeom>
          <a:noFill/>
        </p:spPr>
        <p:txBody>
          <a:bodyPr wrap="square" rtlCol="0" anchor="t">
            <a:spAutoFit/>
          </a:bodyPr>
          <a:p>
            <a:r>
              <a:rPr lang="zh-CN" altLang="en-US" sz="2000" b="1">
                <a:latin typeface="宋体" panose="02010600030101010101" pitchFamily="2" charset="-122"/>
                <a:ea typeface="宋体" panose="02010600030101010101" pitchFamily="2" charset="-122"/>
              </a:rPr>
              <a:t>树林溪流水墨画</a:t>
            </a:r>
            <a:endParaRPr lang="zh-CN" altLang="en-US" sz="2000" b="1">
              <a:latin typeface="宋体" panose="02010600030101010101" pitchFamily="2" charset="-122"/>
              <a:ea typeface="宋体" panose="02010600030101010101" pitchFamily="2" charset="-122"/>
            </a:endParaRPr>
          </a:p>
        </p:txBody>
      </p:sp>
      <p:sp>
        <p:nvSpPr>
          <p:cNvPr id="15" name="文本框 14"/>
          <p:cNvSpPr txBox="1"/>
          <p:nvPr/>
        </p:nvSpPr>
        <p:spPr>
          <a:xfrm>
            <a:off x="7864475" y="2661920"/>
            <a:ext cx="1068070" cy="706755"/>
          </a:xfrm>
          <a:prstGeom prst="rect">
            <a:avLst/>
          </a:prstGeom>
          <a:noFill/>
        </p:spPr>
        <p:txBody>
          <a:bodyPr wrap="square" rtlCol="0" anchor="t">
            <a:spAutoFit/>
          </a:bodyPr>
          <a:p>
            <a:r>
              <a:rPr lang="zh-CN" altLang="en-US" sz="2000" b="1">
                <a:latin typeface="宋体" panose="02010600030101010101" pitchFamily="2" charset="-122"/>
                <a:ea typeface="宋体" panose="02010600030101010101" pitchFamily="2" charset="-122"/>
                <a:cs typeface="宋体" panose="02010600030101010101" pitchFamily="2" charset="-122"/>
              </a:rPr>
              <a:t>漫画脸+微笑</a:t>
            </a:r>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
        <p:nvSpPr>
          <p:cNvPr id="16" name="文本框 15"/>
          <p:cNvSpPr txBox="1"/>
          <p:nvPr/>
        </p:nvSpPr>
        <p:spPr>
          <a:xfrm>
            <a:off x="9606280" y="2623820"/>
            <a:ext cx="1165225" cy="706755"/>
          </a:xfrm>
          <a:prstGeom prst="rect">
            <a:avLst/>
          </a:prstGeom>
          <a:noFill/>
        </p:spPr>
        <p:txBody>
          <a:bodyPr wrap="square" rtlCol="0" anchor="t">
            <a:spAutoFit/>
          </a:bodyPr>
          <a:p>
            <a:r>
              <a:rPr lang="zh-CN" altLang="en-US" sz="2000" b="1">
                <a:latin typeface="宋体" panose="02010600030101010101" pitchFamily="2" charset="-122"/>
                <a:ea typeface="宋体" panose="02010600030101010101" pitchFamily="2" charset="-122"/>
                <a:cs typeface="宋体" panose="02010600030101010101" pitchFamily="2" charset="-122"/>
              </a:rPr>
              <a:t>改发色+长发</a:t>
            </a:r>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44805" y="933450"/>
            <a:ext cx="112110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descr="智能驾舱"/>
          <p:cNvPicPr>
            <a:picLocks noChangeAspect="1"/>
          </p:cNvPicPr>
          <p:nvPr/>
        </p:nvPicPr>
        <p:blipFill>
          <a:blip r:embed="rId1"/>
          <a:srcRect b="12992"/>
          <a:stretch>
            <a:fillRect/>
          </a:stretch>
        </p:blipFill>
        <p:spPr>
          <a:xfrm>
            <a:off x="188688" y="1474714"/>
            <a:ext cx="6951954" cy="2845642"/>
          </a:xfrm>
          <a:prstGeom prst="rect">
            <a:avLst/>
          </a:prstGeom>
        </p:spPr>
      </p:pic>
      <p:pic>
        <p:nvPicPr>
          <p:cNvPr id="100" name="图片 99"/>
          <p:cNvPicPr/>
          <p:nvPr>
            <p:custDataLst>
              <p:tags r:id="rId2"/>
            </p:custDataLst>
          </p:nvPr>
        </p:nvPicPr>
        <p:blipFill>
          <a:blip r:embed="rId3"/>
          <a:stretch>
            <a:fillRect/>
          </a:stretch>
        </p:blipFill>
        <p:spPr>
          <a:xfrm>
            <a:off x="7338906" y="1474291"/>
            <a:ext cx="4497494" cy="2877815"/>
          </a:xfrm>
          <a:prstGeom prst="rect">
            <a:avLst/>
          </a:prstGeom>
          <a:noFill/>
          <a:ln w="9525">
            <a:noFill/>
          </a:ln>
        </p:spPr>
      </p:pic>
      <p:sp>
        <p:nvSpPr>
          <p:cNvPr id="2" name="文本框 1"/>
          <p:cNvSpPr txBox="1"/>
          <p:nvPr/>
        </p:nvSpPr>
        <p:spPr>
          <a:xfrm>
            <a:off x="810895" y="4871085"/>
            <a:ext cx="8964930" cy="506730"/>
          </a:xfrm>
          <a:prstGeom prst="rect">
            <a:avLst/>
          </a:prstGeom>
          <a:noFill/>
        </p:spPr>
        <p:txBody>
          <a:bodyPr wrap="square" rtlCol="0" anchor="t">
            <a:spAutoFit/>
          </a:bodyPr>
          <a:lstStyle/>
          <a:p>
            <a:pPr>
              <a:lnSpc>
                <a:spcPct val="150000"/>
              </a:lnSpc>
            </a:pPr>
            <a:r>
              <a:rPr lang="zh-CN" altLang="en-US" b="1" dirty="0">
                <a:sym typeface="+mn-ea"/>
              </a:rPr>
              <a:t>5月，百度Apollo汽车智能化业务展示了以大模型为基础的新一代AI智舱探索成果</a:t>
            </a:r>
            <a:endParaRPr lang="zh-CN" altLang="en-US" b="1" dirty="0">
              <a:sym typeface="+mn-ea"/>
            </a:endParaRPr>
          </a:p>
        </p:txBody>
      </p:sp>
      <p:sp>
        <p:nvSpPr>
          <p:cNvPr id="12" name="文本框 11"/>
          <p:cNvSpPr txBox="1"/>
          <p:nvPr>
            <p:custDataLst>
              <p:tags r:id="rId4"/>
            </p:custDataLst>
          </p:nvPr>
        </p:nvSpPr>
        <p:spPr>
          <a:xfrm>
            <a:off x="245110" y="120650"/>
            <a:ext cx="6346825" cy="645160"/>
          </a:xfrm>
          <a:prstGeom prst="rect">
            <a:avLst/>
          </a:prstGeom>
          <a:noFill/>
        </p:spPr>
        <p:txBody>
          <a:bodyPr wrap="square" rtlCol="0" anchor="t">
            <a:spAutoFit/>
          </a:bodyPr>
          <a:p>
            <a:r>
              <a:rPr lang="zh-CN" altLang="en-US" sz="3600" b="1">
                <a:sym typeface="+mn-ea"/>
              </a:rPr>
              <a:t>大模型的应用场景</a:t>
            </a:r>
            <a:endParaRPr lang="zh-CN" altLang="en-US" sz="3600" b="1">
              <a:sym typeface="+mn-ea"/>
            </a:endParaRPr>
          </a:p>
        </p:txBody>
      </p:sp>
      <p:sp>
        <p:nvSpPr>
          <p:cNvPr id="5" name="动作按钮: 影片 4">
            <a:hlinkClick r:id="rId5" action="ppaction://hlinkfile"/>
          </p:cNvPr>
          <p:cNvSpPr/>
          <p:nvPr/>
        </p:nvSpPr>
        <p:spPr>
          <a:xfrm>
            <a:off x="10420985" y="4733925"/>
            <a:ext cx="946785" cy="761365"/>
          </a:xfrm>
          <a:prstGeom prst="actionButtonMovie">
            <a:avLst/>
          </a:prstGeom>
          <a:solidFill>
            <a:schemeClr val="accent6">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6719404" y="3071069"/>
            <a:ext cx="5218637" cy="1432142"/>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latin typeface="Arial" panose="020B0604020202020204" pitchFamily="34" charset="0"/>
              <a:ea typeface="微软雅黑" panose="020B0503020204020204" charset="-122"/>
            </a:endParaRPr>
          </a:p>
        </p:txBody>
      </p:sp>
      <p:sp>
        <p:nvSpPr>
          <p:cNvPr id="53" name="矩形 52"/>
          <p:cNvSpPr/>
          <p:nvPr>
            <p:custDataLst>
              <p:tags r:id="rId2"/>
            </p:custDataLst>
          </p:nvPr>
        </p:nvSpPr>
        <p:spPr>
          <a:xfrm>
            <a:off x="6719404" y="3085465"/>
            <a:ext cx="5218637" cy="1432142"/>
          </a:xfrm>
          <a:prstGeom prst="rect">
            <a:avLst/>
          </a:prstGeom>
          <a:noFill/>
          <a:ln w="603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latin typeface="Arial" panose="020B0604020202020204" pitchFamily="34" charset="0"/>
              <a:ea typeface="微软雅黑" panose="020B0503020204020204" charset="-122"/>
            </a:endParaRPr>
          </a:p>
        </p:txBody>
      </p:sp>
      <p:cxnSp>
        <p:nvCxnSpPr>
          <p:cNvPr id="4" name="直接连接符 3"/>
          <p:cNvCxnSpPr/>
          <p:nvPr/>
        </p:nvCxnSpPr>
        <p:spPr>
          <a:xfrm>
            <a:off x="344805" y="933450"/>
            <a:ext cx="112110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矩形 46"/>
          <p:cNvSpPr/>
          <p:nvPr>
            <p:custDataLst>
              <p:tags r:id="rId3"/>
            </p:custDataLst>
          </p:nvPr>
        </p:nvSpPr>
        <p:spPr>
          <a:xfrm>
            <a:off x="643652" y="3085465"/>
            <a:ext cx="5218637" cy="1432142"/>
          </a:xfrm>
          <a:prstGeom prst="rect">
            <a:avLst/>
          </a:pr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latin typeface="Arial" panose="020B0604020202020204" pitchFamily="34" charset="0"/>
              <a:ea typeface="微软雅黑" panose="020B0503020204020204" charset="-122"/>
            </a:endParaRPr>
          </a:p>
        </p:txBody>
      </p:sp>
      <p:sp>
        <p:nvSpPr>
          <p:cNvPr id="12" name="文本框 11"/>
          <p:cNvSpPr txBox="1"/>
          <p:nvPr>
            <p:custDataLst>
              <p:tags r:id="rId4"/>
            </p:custDataLst>
          </p:nvPr>
        </p:nvSpPr>
        <p:spPr>
          <a:xfrm>
            <a:off x="245110" y="120650"/>
            <a:ext cx="5851525" cy="645160"/>
          </a:xfrm>
          <a:prstGeom prst="rect">
            <a:avLst/>
          </a:prstGeom>
          <a:noFill/>
        </p:spPr>
        <p:txBody>
          <a:bodyPr wrap="square" rtlCol="0" anchor="t">
            <a:spAutoFit/>
          </a:bodyPr>
          <a:p>
            <a:r>
              <a:rPr lang="zh-CN" altLang="en-US" sz="3600" b="1">
                <a:sym typeface="+mn-ea"/>
              </a:rPr>
              <a:t>大模型的应用场景</a:t>
            </a:r>
            <a:r>
              <a:rPr lang="en-US" altLang="zh-CN" sz="3600" b="1">
                <a:sym typeface="+mn-ea"/>
              </a:rPr>
              <a:t>-</a:t>
            </a:r>
            <a:r>
              <a:rPr lang="zh-CN" altLang="en-US" sz="3600" b="1">
                <a:sym typeface="+mn-ea"/>
              </a:rPr>
              <a:t>争议</a:t>
            </a:r>
            <a:endParaRPr lang="zh-CN" altLang="en-US" sz="3600" b="1">
              <a:sym typeface="+mn-ea"/>
            </a:endParaRPr>
          </a:p>
        </p:txBody>
      </p:sp>
      <p:sp>
        <p:nvSpPr>
          <p:cNvPr id="6" name="矩形 5"/>
          <p:cNvSpPr/>
          <p:nvPr>
            <p:custDataLst>
              <p:tags r:id="rId5"/>
            </p:custDataLst>
          </p:nvPr>
        </p:nvSpPr>
        <p:spPr>
          <a:xfrm>
            <a:off x="643652" y="1337310"/>
            <a:ext cx="5218637" cy="1432142"/>
          </a:xfrm>
          <a:prstGeom prst="rect">
            <a:avLst/>
          </a:pr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latin typeface="Arial" panose="020B0604020202020204" pitchFamily="34" charset="0"/>
              <a:ea typeface="微软雅黑" panose="020B0503020204020204" charset="-122"/>
            </a:endParaRPr>
          </a:p>
        </p:txBody>
      </p:sp>
      <p:sp>
        <p:nvSpPr>
          <p:cNvPr id="8" name="矩形 7"/>
          <p:cNvSpPr/>
          <p:nvPr>
            <p:custDataLst>
              <p:tags r:id="rId6"/>
            </p:custDataLst>
          </p:nvPr>
        </p:nvSpPr>
        <p:spPr>
          <a:xfrm>
            <a:off x="6719404" y="1337310"/>
            <a:ext cx="5218637" cy="1432142"/>
          </a:xfrm>
          <a:prstGeom prst="rect">
            <a:avLst/>
          </a:prstGeom>
          <a:noFill/>
          <a:ln w="603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latin typeface="Arial" panose="020B0604020202020204" pitchFamily="34" charset="0"/>
              <a:ea typeface="微软雅黑" panose="020B0503020204020204" charset="-122"/>
            </a:endParaRPr>
          </a:p>
        </p:txBody>
      </p:sp>
      <p:sp>
        <p:nvSpPr>
          <p:cNvPr id="10" name="矩形: 圆角 9"/>
          <p:cNvSpPr/>
          <p:nvPr>
            <p:custDataLst>
              <p:tags r:id="rId7"/>
            </p:custDataLst>
          </p:nvPr>
        </p:nvSpPr>
        <p:spPr>
          <a:xfrm>
            <a:off x="122873" y="1543452"/>
            <a:ext cx="1019858" cy="101985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bIns="0" rtlCol="0" anchor="ctr">
            <a:normAutofit/>
          </a:bodyPr>
          <a:lstStyle/>
          <a:p>
            <a:pPr algn="ctr"/>
            <a:r>
              <a:rPr lang="en-US" altLang="zh-CN" sz="3600" b="1">
                <a:latin typeface="+mn-ea"/>
              </a:rPr>
              <a:t>01</a:t>
            </a:r>
            <a:endParaRPr lang="en-US" altLang="zh-CN" sz="3600" b="1">
              <a:latin typeface="+mn-ea"/>
            </a:endParaRPr>
          </a:p>
        </p:txBody>
      </p:sp>
      <p:sp>
        <p:nvSpPr>
          <p:cNvPr id="3" name="矩形: 圆角 11"/>
          <p:cNvSpPr/>
          <p:nvPr>
            <p:custDataLst>
              <p:tags r:id="rId8"/>
            </p:custDataLst>
          </p:nvPr>
        </p:nvSpPr>
        <p:spPr>
          <a:xfrm>
            <a:off x="6192115" y="1543452"/>
            <a:ext cx="1019858" cy="101985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0" rtlCol="0" anchor="ctr">
            <a:normAutofit/>
          </a:bodyPr>
          <a:lstStyle/>
          <a:p>
            <a:pPr algn="ctr"/>
            <a:r>
              <a:rPr lang="en-US" altLang="zh-CN" sz="3600" b="1">
                <a:latin typeface="+mn-ea"/>
              </a:rPr>
              <a:t>02</a:t>
            </a:r>
            <a:endParaRPr lang="en-US" altLang="zh-CN" sz="3600" b="1">
              <a:latin typeface="+mn-ea"/>
            </a:endParaRPr>
          </a:p>
        </p:txBody>
      </p:sp>
      <p:sp>
        <p:nvSpPr>
          <p:cNvPr id="11" name="矩形: 圆角 10"/>
          <p:cNvSpPr/>
          <p:nvPr>
            <p:custDataLst>
              <p:tags r:id="rId9"/>
            </p:custDataLst>
          </p:nvPr>
        </p:nvSpPr>
        <p:spPr>
          <a:xfrm>
            <a:off x="122873" y="3277211"/>
            <a:ext cx="1019858" cy="1019858"/>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0" rtlCol="0" anchor="ctr">
            <a:normAutofit/>
          </a:bodyPr>
          <a:lstStyle/>
          <a:p>
            <a:pPr algn="ctr"/>
            <a:r>
              <a:rPr lang="en-US" altLang="zh-CN" sz="3600" b="1">
                <a:latin typeface="+mn-ea"/>
              </a:rPr>
              <a:t>03</a:t>
            </a:r>
            <a:endParaRPr lang="en-US" altLang="zh-CN" sz="3600" b="1">
              <a:latin typeface="+mn-ea"/>
            </a:endParaRPr>
          </a:p>
        </p:txBody>
      </p:sp>
      <p:sp>
        <p:nvSpPr>
          <p:cNvPr id="13" name="矩形: 圆角 12"/>
          <p:cNvSpPr/>
          <p:nvPr>
            <p:custDataLst>
              <p:tags r:id="rId10"/>
            </p:custDataLst>
          </p:nvPr>
        </p:nvSpPr>
        <p:spPr>
          <a:xfrm>
            <a:off x="6192115" y="3277211"/>
            <a:ext cx="1019858" cy="1019858"/>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0" rtlCol="0" anchor="ctr">
            <a:normAutofit/>
          </a:bodyPr>
          <a:lstStyle/>
          <a:p>
            <a:pPr algn="ctr"/>
            <a:r>
              <a:rPr lang="en-US" altLang="zh-CN" sz="3600" b="1">
                <a:latin typeface="+mn-ea"/>
              </a:rPr>
              <a:t>04</a:t>
            </a:r>
            <a:endParaRPr lang="en-US" altLang="zh-CN" sz="3600" b="1">
              <a:latin typeface="+mn-ea"/>
            </a:endParaRPr>
          </a:p>
        </p:txBody>
      </p:sp>
      <p:sp>
        <p:nvSpPr>
          <p:cNvPr id="14" name="矩形 13"/>
          <p:cNvSpPr/>
          <p:nvPr>
            <p:custDataLst>
              <p:tags r:id="rId11"/>
            </p:custDataLst>
          </p:nvPr>
        </p:nvSpPr>
        <p:spPr>
          <a:xfrm>
            <a:off x="643652" y="4804828"/>
            <a:ext cx="5218637" cy="1432142"/>
          </a:xfrm>
          <a:prstGeom prst="rect">
            <a:avLst/>
          </a:prstGeom>
          <a:noFill/>
          <a:ln w="603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latin typeface="Arial" panose="020B0604020202020204" pitchFamily="34" charset="0"/>
              <a:ea typeface="微软雅黑" panose="020B0503020204020204" charset="-122"/>
            </a:endParaRPr>
          </a:p>
        </p:txBody>
      </p:sp>
      <p:sp>
        <p:nvSpPr>
          <p:cNvPr id="15" name="矩形: 圆角 3"/>
          <p:cNvSpPr/>
          <p:nvPr>
            <p:custDataLst>
              <p:tags r:id="rId12"/>
            </p:custDataLst>
          </p:nvPr>
        </p:nvSpPr>
        <p:spPr>
          <a:xfrm>
            <a:off x="122873" y="5010970"/>
            <a:ext cx="1019858" cy="101985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0" rtlCol="0" anchor="ctr">
            <a:normAutofit/>
          </a:bodyPr>
          <a:lstStyle/>
          <a:p>
            <a:pPr algn="ctr"/>
            <a:r>
              <a:rPr lang="en-US" altLang="zh-CN" sz="3600" b="1">
                <a:latin typeface="+mn-ea"/>
              </a:rPr>
              <a:t>05</a:t>
            </a:r>
            <a:endParaRPr lang="en-US" altLang="zh-CN" sz="3600" b="1">
              <a:latin typeface="+mn-ea"/>
            </a:endParaRPr>
          </a:p>
        </p:txBody>
      </p:sp>
      <p:sp>
        <p:nvSpPr>
          <p:cNvPr id="32" name="TextBox 2"/>
          <p:cNvSpPr txBox="1"/>
          <p:nvPr>
            <p:custDataLst>
              <p:tags r:id="rId13"/>
            </p:custDataLst>
          </p:nvPr>
        </p:nvSpPr>
        <p:spPr>
          <a:xfrm>
            <a:off x="1596966" y="5077774"/>
            <a:ext cx="3941282" cy="773935"/>
          </a:xfrm>
          <a:prstGeom prst="rect">
            <a:avLst/>
          </a:prstGeom>
          <a:noFill/>
        </p:spPr>
        <p:txBody>
          <a:bodyPr wrap="square" lIns="91440" tIns="0" rIns="91440" bIns="4572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buClrTx/>
              <a:buSzTx/>
              <a:buFontTx/>
            </a:pPr>
            <a:r>
              <a:rPr lang="zh-CN" altLang="en-US" sz="3200" b="1">
                <a:sym typeface="+mn-ea"/>
              </a:rPr>
              <a:t>对人类工作的影响</a:t>
            </a:r>
            <a:endParaRPr lang="zh-CN" altLang="en-US" sz="3200" b="1">
              <a:sym typeface="+mn-lt"/>
            </a:endParaRPr>
          </a:p>
        </p:txBody>
      </p:sp>
      <p:sp>
        <p:nvSpPr>
          <p:cNvPr id="33" name="TextBox 2"/>
          <p:cNvSpPr txBox="1"/>
          <p:nvPr>
            <p:custDataLst>
              <p:tags r:id="rId14"/>
            </p:custDataLst>
          </p:nvPr>
        </p:nvSpPr>
        <p:spPr>
          <a:xfrm>
            <a:off x="7438874" y="3358897"/>
            <a:ext cx="3941282" cy="773935"/>
          </a:xfrm>
          <a:prstGeom prst="rect">
            <a:avLst/>
          </a:prstGeom>
          <a:noFill/>
        </p:spPr>
        <p:txBody>
          <a:bodyPr wrap="square" lIns="91440" tIns="0" rIns="91440" bIns="45720" rtlCol="0" anchor="ctr" anchorCtr="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3200" b="1">
                <a:sym typeface="+mn-ea"/>
              </a:rPr>
              <a:t>滥用和恶意用途</a:t>
            </a:r>
            <a:endParaRPr lang="zh-CN" altLang="en-US" sz="3200" b="1" spc="150">
              <a:solidFill>
                <a:schemeClr val="tx1">
                  <a:lumMod val="75000"/>
                  <a:lumOff val="25000"/>
                </a:schemeClr>
              </a:solidFill>
              <a:latin typeface="Arial" panose="020B0604020202020204" pitchFamily="34" charset="0"/>
              <a:ea typeface="微软雅黑" panose="020B0503020204020204" charset="-122"/>
              <a:cs typeface="微软雅黑" panose="020B0503020204020204" charset="-122"/>
              <a:sym typeface="+mn-ea"/>
            </a:endParaRPr>
          </a:p>
        </p:txBody>
      </p:sp>
      <p:sp>
        <p:nvSpPr>
          <p:cNvPr id="35" name="TextBox 2"/>
          <p:cNvSpPr txBox="1"/>
          <p:nvPr>
            <p:custDataLst>
              <p:tags r:id="rId15"/>
            </p:custDataLst>
          </p:nvPr>
        </p:nvSpPr>
        <p:spPr>
          <a:xfrm>
            <a:off x="7437120" y="1622425"/>
            <a:ext cx="4428490" cy="774065"/>
          </a:xfrm>
          <a:prstGeom prst="rect">
            <a:avLst/>
          </a:prstGeom>
          <a:noFill/>
        </p:spPr>
        <p:txBody>
          <a:bodyPr wrap="square" lIns="91440" tIns="0" rIns="91440" bIns="45720" rtlCol="0" anchor="ctr" anchorCtr="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3200" b="1">
                <a:sym typeface="+mn-ea"/>
              </a:rPr>
              <a:t>缺乏透明度和可解释性</a:t>
            </a:r>
            <a:endParaRPr lang="zh-CN" altLang="en-US" sz="3200" b="1" spc="150">
              <a:solidFill>
                <a:schemeClr val="tx1">
                  <a:lumMod val="75000"/>
                  <a:lumOff val="25000"/>
                </a:schemeClr>
              </a:solidFill>
              <a:latin typeface="Arial" panose="020B0604020202020204" pitchFamily="34" charset="0"/>
              <a:ea typeface="微软雅黑" panose="020B0503020204020204" charset="-122"/>
              <a:cs typeface="微软雅黑" panose="020B0503020204020204" charset="-122"/>
              <a:sym typeface="+mn-ea"/>
            </a:endParaRPr>
          </a:p>
        </p:txBody>
      </p:sp>
      <p:sp>
        <p:nvSpPr>
          <p:cNvPr id="36" name="TextBox 2"/>
          <p:cNvSpPr txBox="1"/>
          <p:nvPr>
            <p:custDataLst>
              <p:tags r:id="rId16"/>
            </p:custDataLst>
          </p:nvPr>
        </p:nvSpPr>
        <p:spPr>
          <a:xfrm>
            <a:off x="1544320" y="1622425"/>
            <a:ext cx="3439160" cy="774065"/>
          </a:xfrm>
          <a:prstGeom prst="rect">
            <a:avLst/>
          </a:prstGeom>
          <a:noFill/>
        </p:spPr>
        <p:txBody>
          <a:bodyPr wrap="square" lIns="91440" tIns="0" rIns="91440" bIns="45720" rtlCol="0" anchor="ctr" anchorCtr="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3200" b="1">
                <a:sym typeface="+mn-ea"/>
              </a:rPr>
              <a:t>偏见和不公平性</a:t>
            </a:r>
            <a:endParaRPr lang="zh-CN" altLang="en-US" sz="3200" b="1" spc="150">
              <a:solidFill>
                <a:schemeClr val="tx1">
                  <a:lumMod val="75000"/>
                  <a:lumOff val="25000"/>
                </a:schemeClr>
              </a:solidFill>
              <a:latin typeface="Arial" panose="020B0604020202020204" pitchFamily="34" charset="0"/>
              <a:ea typeface="微软雅黑" panose="020B0503020204020204" charset="-122"/>
              <a:cs typeface="微软雅黑" panose="020B0503020204020204" charset="-122"/>
              <a:sym typeface="+mn-ea"/>
            </a:endParaRPr>
          </a:p>
        </p:txBody>
      </p:sp>
      <p:sp>
        <p:nvSpPr>
          <p:cNvPr id="49" name="文本框 48"/>
          <p:cNvSpPr txBox="1"/>
          <p:nvPr/>
        </p:nvSpPr>
        <p:spPr>
          <a:xfrm>
            <a:off x="1544320" y="3340735"/>
            <a:ext cx="3994150" cy="792480"/>
          </a:xfrm>
          <a:prstGeom prst="rect">
            <a:avLst/>
          </a:prstGeom>
          <a:noFill/>
        </p:spPr>
        <p:txBody>
          <a:bodyPr wrap="square" rtlCol="0" anchor="t">
            <a:noAutofit/>
          </a:bodyPr>
          <a:p>
            <a:pPr>
              <a:lnSpc>
                <a:spcPct val="130000"/>
              </a:lnSpc>
            </a:pPr>
            <a:r>
              <a:rPr lang="zh-CN" altLang="en-US" sz="3200" b="1">
                <a:sym typeface="+mn-ea"/>
              </a:rPr>
              <a:t>资源消耗和环境成本</a:t>
            </a:r>
            <a:endParaRPr lang="zh-CN" altLang="en-US" sz="3200" b="1">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0"/>
          </p:nvPr>
        </p:nvSpPr>
        <p:spPr/>
        <p:txBody>
          <a:bodyPr/>
          <a:p>
            <a:pPr algn="ctr"/>
            <a:r>
              <a:rPr lang="zh-CN" altLang="en-US" sz="4000"/>
              <a:t>目</a:t>
            </a:r>
            <a:r>
              <a:rPr lang="en-US" altLang="zh-CN" sz="4000"/>
              <a:t>  </a:t>
            </a:r>
            <a:r>
              <a:rPr lang="zh-CN" altLang="en-US" sz="4000"/>
              <a:t>录</a:t>
            </a:r>
            <a:endParaRPr lang="zh-CN" altLang="en-US" sz="4000"/>
          </a:p>
        </p:txBody>
      </p:sp>
      <p:sp>
        <p:nvSpPr>
          <p:cNvPr id="4" name="文本占位符 3"/>
          <p:cNvSpPr>
            <a:spLocks noGrp="1"/>
          </p:cNvSpPr>
          <p:nvPr>
            <p:ph type="body" sz="quarter" idx="11"/>
          </p:nvPr>
        </p:nvSpPr>
        <p:spPr>
          <a:xfrm>
            <a:off x="6438900" y="1378585"/>
            <a:ext cx="768350" cy="460375"/>
          </a:xfrm>
        </p:spPr>
        <p:txBody>
          <a:bodyPr>
            <a:noAutofit/>
          </a:bodyPr>
          <a:p>
            <a:r>
              <a:rPr lang="en-US" altLang="zh-CN" sz="3200"/>
              <a:t>0 1</a:t>
            </a:r>
            <a:endParaRPr lang="en-US" altLang="zh-CN" sz="3200"/>
          </a:p>
        </p:txBody>
      </p:sp>
      <p:sp>
        <p:nvSpPr>
          <p:cNvPr id="5" name="文本占位符 4"/>
          <p:cNvSpPr>
            <a:spLocks noGrp="1"/>
          </p:cNvSpPr>
          <p:nvPr>
            <p:ph type="body" sz="quarter" idx="12"/>
          </p:nvPr>
        </p:nvSpPr>
        <p:spPr>
          <a:xfrm>
            <a:off x="6377305" y="2815590"/>
            <a:ext cx="748030" cy="593090"/>
          </a:xfrm>
        </p:spPr>
        <p:txBody>
          <a:bodyPr>
            <a:noAutofit/>
          </a:bodyPr>
          <a:p>
            <a:r>
              <a:rPr lang="en-US" altLang="zh-CN" sz="3200"/>
              <a:t>0 2</a:t>
            </a:r>
            <a:endParaRPr lang="en-US" altLang="zh-CN" sz="3200"/>
          </a:p>
        </p:txBody>
      </p:sp>
      <p:sp>
        <p:nvSpPr>
          <p:cNvPr id="6" name="文本占位符 5"/>
          <p:cNvSpPr>
            <a:spLocks noGrp="1"/>
          </p:cNvSpPr>
          <p:nvPr>
            <p:ph type="body" sz="quarter" idx="13"/>
          </p:nvPr>
        </p:nvSpPr>
        <p:spPr>
          <a:xfrm>
            <a:off x="6438900" y="4323715"/>
            <a:ext cx="748030" cy="593725"/>
          </a:xfrm>
        </p:spPr>
        <p:txBody>
          <a:bodyPr>
            <a:noAutofit/>
          </a:bodyPr>
          <a:p>
            <a:r>
              <a:rPr lang="en-US" altLang="zh-CN" sz="3200"/>
              <a:t>0 3</a:t>
            </a:r>
            <a:endParaRPr lang="en-US" altLang="zh-CN" sz="3200"/>
          </a:p>
        </p:txBody>
      </p:sp>
      <p:sp>
        <p:nvSpPr>
          <p:cNvPr id="7" name="文本占位符 6"/>
          <p:cNvSpPr>
            <a:spLocks noGrp="1"/>
          </p:cNvSpPr>
          <p:nvPr>
            <p:ph type="body" sz="quarter" idx="14"/>
          </p:nvPr>
        </p:nvSpPr>
        <p:spPr>
          <a:xfrm>
            <a:off x="7649210" y="1378585"/>
            <a:ext cx="1911350" cy="562610"/>
          </a:xfrm>
        </p:spPr>
        <p:txBody>
          <a:bodyPr>
            <a:noAutofit/>
          </a:bodyPr>
          <a:p>
            <a:r>
              <a:rPr lang="zh-CN" altLang="en-US" sz="3600">
                <a:ea typeface="+mn-ea"/>
                <a:cs typeface="+mn-cs"/>
              </a:rPr>
              <a:t>大模型概述</a:t>
            </a:r>
            <a:endParaRPr lang="zh-CN" altLang="en-US" sz="3600">
              <a:ea typeface="+mn-ea"/>
              <a:cs typeface="+mn-cs"/>
            </a:endParaRPr>
          </a:p>
        </p:txBody>
      </p:sp>
      <p:sp>
        <p:nvSpPr>
          <p:cNvPr id="8" name="文本占位符 7"/>
          <p:cNvSpPr>
            <a:spLocks noGrp="1"/>
          </p:cNvSpPr>
          <p:nvPr>
            <p:ph type="body" sz="quarter" idx="15"/>
          </p:nvPr>
        </p:nvSpPr>
        <p:spPr>
          <a:xfrm>
            <a:off x="7649210" y="2764790"/>
            <a:ext cx="3422650" cy="695325"/>
          </a:xfrm>
        </p:spPr>
        <p:txBody>
          <a:bodyPr>
            <a:noAutofit/>
          </a:bodyPr>
          <a:p>
            <a:r>
              <a:rPr lang="zh-CN" altLang="en-US" sz="3600"/>
              <a:t>大模型组成结构</a:t>
            </a:r>
            <a:endParaRPr lang="zh-CN" altLang="en-US" sz="3600"/>
          </a:p>
        </p:txBody>
      </p:sp>
      <p:sp>
        <p:nvSpPr>
          <p:cNvPr id="9" name="文本占位符 8"/>
          <p:cNvSpPr>
            <a:spLocks noGrp="1"/>
          </p:cNvSpPr>
          <p:nvPr>
            <p:ph type="body" sz="quarter" idx="16"/>
          </p:nvPr>
        </p:nvSpPr>
        <p:spPr>
          <a:xfrm>
            <a:off x="7649210" y="4418330"/>
            <a:ext cx="3738245" cy="561340"/>
          </a:xfrm>
        </p:spPr>
        <p:txBody>
          <a:bodyPr>
            <a:noAutofit/>
          </a:bodyPr>
          <a:p>
            <a:pPr algn="l">
              <a:buClrTx/>
              <a:buSzTx/>
            </a:pPr>
            <a:r>
              <a:rPr lang="zh-CN" altLang="en-US" sz="3600"/>
              <a:t>大模型应用场景</a:t>
            </a:r>
            <a:endParaRPr lang="zh-CN" altLang="en-US" sz="3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097020" y="2265045"/>
            <a:ext cx="3336290" cy="819150"/>
          </a:xfrm>
        </p:spPr>
        <p:txBody>
          <a:bodyPr>
            <a:noAutofit/>
          </a:bodyPr>
          <a:p>
            <a:r>
              <a:rPr lang="zh-CN" altLang="en-US" sz="4800" dirty="0">
                <a:sym typeface="+mn-ea"/>
              </a:rPr>
              <a:t>大模型概述</a:t>
            </a:r>
            <a:endParaRPr lang="zh-CN" altLang="en-US" sz="4800" dirty="0">
              <a:sym typeface="+mn-ea"/>
            </a:endParaRPr>
          </a:p>
        </p:txBody>
      </p:sp>
      <p:sp>
        <p:nvSpPr>
          <p:cNvPr id="4" name="文本占位符 3"/>
          <p:cNvSpPr>
            <a:spLocks noGrp="1"/>
          </p:cNvSpPr>
          <p:nvPr>
            <p:ph type="body" sz="quarter" idx="13"/>
          </p:nvPr>
        </p:nvSpPr>
        <p:spPr/>
        <p:txBody>
          <a:bodyPr/>
          <a:p>
            <a:r>
              <a:rPr lang="en-US" altLang="zh-CN"/>
              <a:t>01</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344805" y="933450"/>
            <a:ext cx="112110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803275" y="1482090"/>
            <a:ext cx="10584815" cy="1563370"/>
          </a:xfrm>
          <a:prstGeom prst="rect">
            <a:avLst/>
          </a:prstGeom>
          <a:noFill/>
        </p:spPr>
        <p:txBody>
          <a:bodyPr wrap="square">
            <a:noAutofit/>
          </a:bodyPr>
          <a:lstStyle/>
          <a:p>
            <a:pPr indent="457200" fontAlgn="auto">
              <a:lnSpc>
                <a:spcPct val="150000"/>
              </a:lnSpc>
              <a:buFont typeface="Wingdings" panose="05000000000000000000" pitchFamily="2" charset="2"/>
              <a:buNone/>
            </a:pPr>
            <a:r>
              <a:rPr lang="zh-CN" altLang="en-US" sz="2000" b="1" dirty="0"/>
              <a:t>大模型是指容量较大，用于深度学习任务的模型，通常具有海量的参数和复杂的架构。具有更好的通用性，可以通过预训练或其他方式在大型数据集上进行学习，再通过微调高效地处理计算机视觉、自然语言处理等复杂任务。</a:t>
            </a:r>
            <a:endParaRPr lang="zh-CN" altLang="en-US" sz="2000" b="1" dirty="0"/>
          </a:p>
          <a:p>
            <a:pPr indent="457200" fontAlgn="auto">
              <a:lnSpc>
                <a:spcPct val="150000"/>
              </a:lnSpc>
            </a:pPr>
            <a:endParaRPr lang="zh-CN" altLang="en-US" sz="2000" b="1" dirty="0"/>
          </a:p>
        </p:txBody>
      </p:sp>
      <p:sp>
        <p:nvSpPr>
          <p:cNvPr id="7" name="文本框 6"/>
          <p:cNvSpPr txBox="1"/>
          <p:nvPr/>
        </p:nvSpPr>
        <p:spPr>
          <a:xfrm>
            <a:off x="0" y="137160"/>
            <a:ext cx="2637790" cy="645160"/>
          </a:xfrm>
          <a:prstGeom prst="rect">
            <a:avLst/>
          </a:prstGeom>
          <a:noFill/>
        </p:spPr>
        <p:txBody>
          <a:bodyPr wrap="square" rtlCol="0" anchor="t">
            <a:spAutoFit/>
          </a:bodyPr>
          <a:p>
            <a:pPr algn="ctr"/>
            <a:r>
              <a:rPr lang="zh-CN" altLang="en-US" sz="3600" b="1">
                <a:sym typeface="+mn-ea"/>
              </a:rPr>
              <a:t>大模型</a:t>
            </a:r>
            <a:r>
              <a:rPr lang="zh-CN" altLang="en-US" sz="3600" b="1">
                <a:sym typeface="+mn-ea"/>
              </a:rPr>
              <a:t>概述</a:t>
            </a:r>
            <a:endParaRPr lang="zh-CN" altLang="en-US" sz="3600" b="1">
              <a:sym typeface="+mn-ea"/>
            </a:endParaRPr>
          </a:p>
        </p:txBody>
      </p:sp>
      <p:sp>
        <p:nvSpPr>
          <p:cNvPr id="8" name="文本框 7"/>
          <p:cNvSpPr txBox="1"/>
          <p:nvPr/>
        </p:nvSpPr>
        <p:spPr>
          <a:xfrm>
            <a:off x="194945" y="1009015"/>
            <a:ext cx="1229360" cy="583565"/>
          </a:xfrm>
          <a:prstGeom prst="rect">
            <a:avLst/>
          </a:prstGeom>
          <a:noFill/>
        </p:spPr>
        <p:txBody>
          <a:bodyPr wrap="square" rtlCol="0" anchor="t">
            <a:spAutoFit/>
          </a:bodyPr>
          <a:p>
            <a:r>
              <a:rPr lang="zh-CN" altLang="en-US" sz="3200" b="1" dirty="0">
                <a:sym typeface="+mn-ea"/>
              </a:rPr>
              <a:t>定义</a:t>
            </a:r>
            <a:endParaRPr lang="zh-CN" altLang="en-US" sz="3200" b="1" dirty="0">
              <a:sym typeface="+mn-ea"/>
            </a:endParaRPr>
          </a:p>
        </p:txBody>
      </p:sp>
      <p:grpSp>
        <p:nvGrpSpPr>
          <p:cNvPr id="39" name="组合 38"/>
          <p:cNvGrpSpPr/>
          <p:nvPr/>
        </p:nvGrpSpPr>
        <p:grpSpPr>
          <a:xfrm>
            <a:off x="444500" y="3054985"/>
            <a:ext cx="1749425" cy="3658235"/>
            <a:chOff x="164556" y="2213811"/>
            <a:chExt cx="2213610" cy="3152273"/>
          </a:xfrm>
        </p:grpSpPr>
        <p:sp>
          <p:nvSpPr>
            <p:cNvPr id="38" name="矩形 37"/>
            <p:cNvSpPr/>
            <p:nvPr>
              <p:custDataLst>
                <p:tags r:id="rId1"/>
              </p:custDataLst>
            </p:nvPr>
          </p:nvSpPr>
          <p:spPr>
            <a:xfrm>
              <a:off x="344805" y="2213811"/>
              <a:ext cx="1808848" cy="31522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文本框 36"/>
            <p:cNvSpPr txBox="1"/>
            <p:nvPr>
              <p:custDataLst>
                <p:tags r:id="rId2"/>
              </p:custDataLst>
            </p:nvPr>
          </p:nvSpPr>
          <p:spPr>
            <a:xfrm>
              <a:off x="164556" y="2378911"/>
              <a:ext cx="2213610" cy="2862580"/>
            </a:xfrm>
            <a:prstGeom prst="rect">
              <a:avLst/>
            </a:prstGeom>
            <a:noFill/>
          </p:spPr>
          <p:txBody>
            <a:bodyPr wrap="square" rtlCol="0">
              <a:noAutofit/>
            </a:bodyPr>
            <a:p>
              <a:pPr algn="ctr"/>
              <a:r>
                <a:rPr lang="zh-CN" altLang="en-US" sz="2400" dirty="0">
                  <a:highlight>
                    <a:srgbClr val="E0545D"/>
                  </a:highlight>
                </a:rPr>
                <a:t>人工智能</a:t>
              </a:r>
              <a:endParaRPr lang="en-US" altLang="zh-CN" sz="2400" dirty="0">
                <a:highlight>
                  <a:srgbClr val="E0545D"/>
                </a:highlight>
              </a:endParaRPr>
            </a:p>
            <a:p>
              <a:pPr algn="ctr"/>
              <a:r>
                <a:rPr lang="en-US" altLang="zh-CN" sz="2000" dirty="0"/>
                <a:t>|</a:t>
              </a:r>
              <a:endParaRPr lang="en-US" altLang="zh-CN" sz="2000" dirty="0"/>
            </a:p>
            <a:p>
              <a:pPr algn="ctr"/>
              <a:r>
                <a:rPr lang="en-US" altLang="zh-CN" sz="2000" dirty="0"/>
                <a:t>|</a:t>
              </a:r>
              <a:endParaRPr lang="en-US" altLang="zh-CN" sz="2000" dirty="0"/>
            </a:p>
            <a:p>
              <a:pPr algn="ctr"/>
              <a:r>
                <a:rPr lang="zh-CN" altLang="en-US" sz="2400" dirty="0">
                  <a:highlight>
                    <a:srgbClr val="BDD7EE"/>
                  </a:highlight>
                </a:rPr>
                <a:t>机器学习</a:t>
              </a:r>
              <a:endParaRPr lang="en-US" altLang="zh-CN" sz="2400" dirty="0">
                <a:highlight>
                  <a:srgbClr val="BDD7EE"/>
                </a:highlight>
              </a:endParaRPr>
            </a:p>
            <a:p>
              <a:pPr algn="ctr"/>
              <a:r>
                <a:rPr lang="en-US" altLang="zh-CN" sz="2000" dirty="0"/>
                <a:t>|</a:t>
              </a:r>
              <a:endParaRPr lang="en-US" altLang="zh-CN" sz="2000" dirty="0"/>
            </a:p>
            <a:p>
              <a:pPr algn="ctr"/>
              <a:r>
                <a:rPr lang="en-US" altLang="zh-CN" sz="2000" dirty="0"/>
                <a:t>|</a:t>
              </a:r>
              <a:endParaRPr lang="en-US" altLang="zh-CN" sz="2000" dirty="0"/>
            </a:p>
            <a:p>
              <a:pPr algn="ctr"/>
              <a:r>
                <a:rPr lang="zh-CN" altLang="en-US" sz="2400" dirty="0">
                  <a:highlight>
                    <a:srgbClr val="008000"/>
                  </a:highlight>
                </a:rPr>
                <a:t>深度学习</a:t>
              </a:r>
              <a:endParaRPr lang="zh-CN" altLang="en-US" sz="2400" dirty="0">
                <a:highlight>
                  <a:srgbClr val="008000"/>
                </a:highlight>
              </a:endParaRPr>
            </a:p>
            <a:p>
              <a:pPr algn="ctr">
                <a:buClrTx/>
                <a:buSzTx/>
                <a:buNone/>
              </a:pPr>
              <a:r>
                <a:rPr lang="en-US" altLang="zh-CN" sz="2000" dirty="0">
                  <a:sym typeface="+mn-ea"/>
                </a:rPr>
                <a:t>|</a:t>
              </a:r>
              <a:endParaRPr lang="en-US" altLang="zh-CN" sz="2000" dirty="0"/>
            </a:p>
            <a:p>
              <a:pPr algn="ctr">
                <a:buClrTx/>
                <a:buSzTx/>
                <a:buNone/>
              </a:pPr>
              <a:r>
                <a:rPr lang="en-US" altLang="zh-CN" sz="2000" dirty="0">
                  <a:sym typeface="+mn-ea"/>
                </a:rPr>
                <a:t>|</a:t>
              </a:r>
              <a:endParaRPr lang="en-US" altLang="zh-CN" sz="2000" dirty="0">
                <a:sym typeface="+mn-ea"/>
              </a:endParaRPr>
            </a:p>
            <a:p>
              <a:pPr algn="ctr">
                <a:buClrTx/>
                <a:buSzTx/>
                <a:buFontTx/>
                <a:buNone/>
              </a:pPr>
              <a:r>
                <a:rPr lang="zh-CN" altLang="en-US" sz="2400" dirty="0">
                  <a:highlight>
                    <a:srgbClr val="FFFF00"/>
                  </a:highlight>
                </a:rPr>
                <a:t>大</a:t>
              </a:r>
              <a:r>
                <a:rPr lang="en-US" altLang="zh-CN" sz="2400" dirty="0">
                  <a:highlight>
                    <a:srgbClr val="FFFF00"/>
                  </a:highlight>
                </a:rPr>
                <a:t>  </a:t>
              </a:r>
              <a:r>
                <a:rPr lang="zh-CN" altLang="en-US" sz="2400" dirty="0">
                  <a:highlight>
                    <a:srgbClr val="FFFF00"/>
                  </a:highlight>
                </a:rPr>
                <a:t>模</a:t>
              </a:r>
              <a:r>
                <a:rPr lang="en-US" altLang="zh-CN" sz="2400" dirty="0">
                  <a:highlight>
                    <a:srgbClr val="FFFF00"/>
                  </a:highlight>
                </a:rPr>
                <a:t>  </a:t>
              </a:r>
              <a:r>
                <a:rPr lang="zh-CN" altLang="en-US" sz="2400" dirty="0">
                  <a:highlight>
                    <a:srgbClr val="FFFF00"/>
                  </a:highlight>
                </a:rPr>
                <a:t>型</a:t>
              </a:r>
              <a:endParaRPr lang="zh-CN" altLang="en-US" sz="2400" dirty="0">
                <a:highlight>
                  <a:srgbClr val="FFFF00"/>
                </a:highlight>
              </a:endParaRPr>
            </a:p>
          </p:txBody>
        </p:sp>
      </p:grpSp>
      <p:grpSp>
        <p:nvGrpSpPr>
          <p:cNvPr id="30" name="组合 29"/>
          <p:cNvGrpSpPr/>
          <p:nvPr/>
        </p:nvGrpSpPr>
        <p:grpSpPr>
          <a:xfrm rot="0">
            <a:off x="2830830" y="3139440"/>
            <a:ext cx="8349615" cy="3429000"/>
            <a:chOff x="2627023" y="889529"/>
            <a:chExt cx="9471834" cy="5486392"/>
          </a:xfrm>
        </p:grpSpPr>
        <p:sp>
          <p:nvSpPr>
            <p:cNvPr id="9" name="椭圆 8"/>
            <p:cNvSpPr/>
            <p:nvPr>
              <p:custDataLst>
                <p:tags r:id="rId3"/>
              </p:custDataLst>
            </p:nvPr>
          </p:nvSpPr>
          <p:spPr>
            <a:xfrm>
              <a:off x="2918761" y="889529"/>
              <a:ext cx="9180096" cy="54863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solidFill>
                  <a:schemeClr val="accent5">
                    <a:lumMod val="40000"/>
                    <a:lumOff val="60000"/>
                  </a:schemeClr>
                </a:solidFill>
              </a:endParaRPr>
            </a:p>
          </p:txBody>
        </p:sp>
        <p:sp>
          <p:nvSpPr>
            <p:cNvPr id="10" name="文本框 9"/>
            <p:cNvSpPr txBox="1"/>
            <p:nvPr>
              <p:custDataLst>
                <p:tags r:id="rId4"/>
              </p:custDataLst>
            </p:nvPr>
          </p:nvSpPr>
          <p:spPr>
            <a:xfrm>
              <a:off x="2627023" y="2969651"/>
              <a:ext cx="1888959" cy="1032254"/>
            </a:xfrm>
            <a:prstGeom prst="rect">
              <a:avLst/>
            </a:prstGeom>
            <a:noFill/>
          </p:spPr>
          <p:txBody>
            <a:bodyPr wrap="square" rtlCol="0">
              <a:spAutoFit/>
            </a:bodyPr>
            <a:p>
              <a:pPr algn="ctr"/>
              <a:r>
                <a:rPr lang="en-US" altLang="zh-CN" sz="3600" b="1" dirty="0"/>
                <a:t>AI</a:t>
              </a:r>
              <a:endParaRPr lang="zh-CN" altLang="en-US" sz="3600" b="1" dirty="0"/>
            </a:p>
          </p:txBody>
        </p:sp>
      </p:grpSp>
      <p:grpSp>
        <p:nvGrpSpPr>
          <p:cNvPr id="29" name="组合 28"/>
          <p:cNvGrpSpPr/>
          <p:nvPr/>
        </p:nvGrpSpPr>
        <p:grpSpPr>
          <a:xfrm rot="0">
            <a:off x="3765550" y="3429000"/>
            <a:ext cx="6569075" cy="2761615"/>
            <a:chOff x="5831194" y="1339841"/>
            <a:chExt cx="7526128" cy="4289213"/>
          </a:xfrm>
        </p:grpSpPr>
        <p:sp>
          <p:nvSpPr>
            <p:cNvPr id="11" name="椭圆 10"/>
            <p:cNvSpPr/>
            <p:nvPr>
              <p:custDataLst>
                <p:tags r:id="rId5"/>
              </p:custDataLst>
            </p:nvPr>
          </p:nvSpPr>
          <p:spPr>
            <a:xfrm>
              <a:off x="6116379" y="1339841"/>
              <a:ext cx="7240943" cy="428921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p>
              <a:pPr algn="ctr"/>
              <a:endParaRPr lang="zh-CN" altLang="en-US"/>
            </a:p>
          </p:txBody>
        </p:sp>
        <p:sp>
          <p:nvSpPr>
            <p:cNvPr id="13" name="文本框 12"/>
            <p:cNvSpPr txBox="1"/>
            <p:nvPr>
              <p:custDataLst>
                <p:tags r:id="rId6"/>
              </p:custDataLst>
            </p:nvPr>
          </p:nvSpPr>
          <p:spPr>
            <a:xfrm>
              <a:off x="5831194" y="2820007"/>
              <a:ext cx="1888959" cy="1002033"/>
            </a:xfrm>
            <a:prstGeom prst="rect">
              <a:avLst/>
            </a:prstGeom>
            <a:noFill/>
          </p:spPr>
          <p:txBody>
            <a:bodyPr wrap="square" rtlCol="0">
              <a:spAutoFit/>
            </a:bodyPr>
            <a:p>
              <a:pPr algn="ctr"/>
              <a:r>
                <a:rPr lang="en-US" altLang="zh-CN" sz="3600" b="1" dirty="0"/>
                <a:t>ML</a:t>
              </a:r>
              <a:endParaRPr lang="zh-CN" altLang="en-US" sz="3600" b="1" dirty="0"/>
            </a:p>
          </p:txBody>
        </p:sp>
      </p:grpSp>
      <p:grpSp>
        <p:nvGrpSpPr>
          <p:cNvPr id="25" name="组合 24"/>
          <p:cNvGrpSpPr/>
          <p:nvPr/>
        </p:nvGrpSpPr>
        <p:grpSpPr>
          <a:xfrm rot="0">
            <a:off x="4939030" y="3745230"/>
            <a:ext cx="4655185" cy="2079625"/>
            <a:chOff x="-1104713" y="3140506"/>
            <a:chExt cx="5333402" cy="3115355"/>
          </a:xfrm>
        </p:grpSpPr>
        <p:sp>
          <p:nvSpPr>
            <p:cNvPr id="21" name="椭圆 20"/>
            <p:cNvSpPr/>
            <p:nvPr>
              <p:custDataLst>
                <p:tags r:id="rId7"/>
              </p:custDataLst>
            </p:nvPr>
          </p:nvSpPr>
          <p:spPr>
            <a:xfrm>
              <a:off x="-1104713" y="3140506"/>
              <a:ext cx="5333402" cy="3115355"/>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22" name="文本框 21"/>
            <p:cNvSpPr txBox="1"/>
            <p:nvPr>
              <p:custDataLst>
                <p:tags r:id="rId8"/>
              </p:custDataLst>
            </p:nvPr>
          </p:nvSpPr>
          <p:spPr>
            <a:xfrm>
              <a:off x="-882821" y="4095015"/>
              <a:ext cx="1382982" cy="966473"/>
            </a:xfrm>
            <a:prstGeom prst="rect">
              <a:avLst/>
            </a:prstGeom>
            <a:noFill/>
          </p:spPr>
          <p:txBody>
            <a:bodyPr wrap="square" rtlCol="0">
              <a:spAutoFit/>
            </a:bodyPr>
            <a:p>
              <a:pPr algn="ctr"/>
              <a:r>
                <a:rPr lang="en-US" altLang="zh-CN" sz="3600" b="1" dirty="0"/>
                <a:t>DL</a:t>
              </a:r>
              <a:endParaRPr lang="zh-CN" altLang="en-US" sz="3600" b="1" dirty="0"/>
            </a:p>
          </p:txBody>
        </p:sp>
      </p:grpSp>
      <p:sp>
        <p:nvSpPr>
          <p:cNvPr id="23" name="椭圆 22"/>
          <p:cNvSpPr/>
          <p:nvPr>
            <p:custDataLst>
              <p:tags r:id="rId9"/>
            </p:custDataLst>
          </p:nvPr>
        </p:nvSpPr>
        <p:spPr>
          <a:xfrm>
            <a:off x="6123940" y="4105910"/>
            <a:ext cx="2882900" cy="1311275"/>
          </a:xfrm>
          <a:prstGeom prst="ellipse">
            <a:avLst/>
          </a:prstGeom>
          <a:solidFill>
            <a:srgbClr val="FFFF00"/>
          </a:solidFill>
        </p:spPr>
        <p:style>
          <a:lnRef idx="2">
            <a:schemeClr val="accent6">
              <a:shade val="15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24" name="文本框 23"/>
          <p:cNvSpPr txBox="1"/>
          <p:nvPr>
            <p:custDataLst>
              <p:tags r:id="rId10"/>
            </p:custDataLst>
          </p:nvPr>
        </p:nvSpPr>
        <p:spPr>
          <a:xfrm>
            <a:off x="6339601" y="4382414"/>
            <a:ext cx="1300480" cy="645160"/>
          </a:xfrm>
          <a:prstGeom prst="rect">
            <a:avLst/>
          </a:prstGeom>
          <a:noFill/>
        </p:spPr>
        <p:txBody>
          <a:bodyPr wrap="square" rtlCol="0">
            <a:spAutoFit/>
          </a:bodyPr>
          <a:p>
            <a:pPr algn="ctr"/>
            <a:r>
              <a:rPr lang="en-US" altLang="zh-CN" sz="3600" b="1" dirty="0"/>
              <a:t>LLM</a:t>
            </a:r>
            <a:endParaRPr lang="zh-CN" altLang="en-US" sz="36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44805" y="933450"/>
            <a:ext cx="112110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982845" y="2343785"/>
            <a:ext cx="1739265" cy="3418205"/>
          </a:xfrm>
          <a:prstGeom prst="rect">
            <a:avLst/>
          </a:prstGeom>
          <a:solidFill>
            <a:schemeClr val="accent4">
              <a:lumMod val="90000"/>
            </a:schemeClr>
          </a:solidFill>
        </p:spPr>
        <p:txBody>
          <a:bodyPr wrap="square" rtlCol="0">
            <a:noAutofit/>
          </a:bodyPr>
          <a:lstStyle/>
          <a:p>
            <a:pPr algn="ctr">
              <a:lnSpc>
                <a:spcPct val="150000"/>
              </a:lnSpc>
            </a:pPr>
            <a:r>
              <a:rPr lang="zh-CN" altLang="en-US" b="1" dirty="0"/>
              <a:t>图像</a:t>
            </a:r>
            <a:r>
              <a:rPr lang="zh-CN" altLang="en-US" b="1" dirty="0"/>
              <a:t>识别</a:t>
            </a:r>
            <a:endParaRPr lang="zh-CN" altLang="en-US" b="1" dirty="0"/>
          </a:p>
          <a:p>
            <a:pPr algn="ctr">
              <a:lnSpc>
                <a:spcPct val="150000"/>
              </a:lnSpc>
            </a:pPr>
            <a:r>
              <a:rPr lang="zh-CN" altLang="en-US" b="1" dirty="0"/>
              <a:t>手势</a:t>
            </a:r>
            <a:r>
              <a:rPr lang="zh-CN" altLang="en-US" b="1" dirty="0"/>
              <a:t>估计</a:t>
            </a:r>
            <a:endParaRPr lang="zh-CN" altLang="en-US" b="1" dirty="0"/>
          </a:p>
          <a:p>
            <a:pPr algn="ctr">
              <a:lnSpc>
                <a:spcPct val="150000"/>
              </a:lnSpc>
            </a:pPr>
            <a:r>
              <a:rPr lang="zh-CN" altLang="en-US" b="1" dirty="0"/>
              <a:t>车道线</a:t>
            </a:r>
            <a:r>
              <a:rPr lang="zh-CN" altLang="en-US" b="1" dirty="0"/>
              <a:t>检测</a:t>
            </a:r>
            <a:endParaRPr lang="zh-CN" altLang="en-US" b="1" dirty="0"/>
          </a:p>
          <a:p>
            <a:pPr algn="ctr">
              <a:lnSpc>
                <a:spcPct val="150000"/>
              </a:lnSpc>
            </a:pPr>
            <a:r>
              <a:rPr lang="zh-CN" altLang="en-US" b="1" dirty="0"/>
              <a:t>路径</a:t>
            </a:r>
            <a:r>
              <a:rPr lang="zh-CN" altLang="en-US" b="1" dirty="0"/>
              <a:t>规划</a:t>
            </a:r>
            <a:endParaRPr lang="zh-CN" altLang="en-US" b="1" dirty="0"/>
          </a:p>
          <a:p>
            <a:pPr algn="ctr">
              <a:lnSpc>
                <a:spcPct val="150000"/>
              </a:lnSpc>
            </a:pPr>
            <a:r>
              <a:rPr lang="zh-CN" altLang="en-US" b="1" dirty="0"/>
              <a:t>目标检测</a:t>
            </a:r>
            <a:endParaRPr lang="en-US" altLang="zh-CN" b="1" dirty="0"/>
          </a:p>
          <a:p>
            <a:pPr algn="ctr">
              <a:lnSpc>
                <a:spcPct val="150000"/>
              </a:lnSpc>
            </a:pPr>
            <a:r>
              <a:rPr lang="zh-CN" altLang="en-US" b="1" dirty="0"/>
              <a:t>语言识别</a:t>
            </a:r>
            <a:endParaRPr lang="en-US" altLang="zh-CN" b="1" dirty="0"/>
          </a:p>
          <a:p>
            <a:pPr algn="ctr">
              <a:lnSpc>
                <a:spcPct val="150000"/>
              </a:lnSpc>
            </a:pPr>
            <a:r>
              <a:rPr lang="zh-CN" altLang="en-US" b="1" dirty="0"/>
              <a:t>文本翻译</a:t>
            </a:r>
            <a:endParaRPr lang="en-US" altLang="zh-CN" b="1" dirty="0"/>
          </a:p>
          <a:p>
            <a:pPr algn="ctr">
              <a:lnSpc>
                <a:spcPct val="150000"/>
              </a:lnSpc>
            </a:pPr>
            <a:r>
              <a:rPr lang="zh-CN" altLang="en-US" b="1" dirty="0"/>
              <a:t>等等</a:t>
            </a:r>
            <a:endParaRPr lang="zh-CN" altLang="en-US" b="1" dirty="0"/>
          </a:p>
        </p:txBody>
      </p:sp>
      <p:sp>
        <p:nvSpPr>
          <p:cNvPr id="4" name="文本框 3"/>
          <p:cNvSpPr txBox="1"/>
          <p:nvPr/>
        </p:nvSpPr>
        <p:spPr>
          <a:xfrm>
            <a:off x="344805" y="194310"/>
            <a:ext cx="3596005" cy="645160"/>
          </a:xfrm>
          <a:prstGeom prst="rect">
            <a:avLst/>
          </a:prstGeom>
          <a:noFill/>
        </p:spPr>
        <p:txBody>
          <a:bodyPr wrap="square" rtlCol="0">
            <a:spAutoFit/>
          </a:bodyPr>
          <a:p>
            <a:r>
              <a:rPr lang="zh-CN" altLang="en-US" sz="3600" b="1"/>
              <a:t>大模型概述</a:t>
            </a:r>
            <a:r>
              <a:rPr lang="en-US" altLang="zh-CN" sz="3600" b="1"/>
              <a:t>-</a:t>
            </a:r>
            <a:r>
              <a:rPr lang="zh-CN" altLang="en-US" sz="3600" b="1"/>
              <a:t>起源</a:t>
            </a:r>
            <a:endParaRPr lang="zh-CN" altLang="en-US" sz="3600" b="1"/>
          </a:p>
        </p:txBody>
      </p:sp>
      <p:sp>
        <p:nvSpPr>
          <p:cNvPr id="10" name="圆角矩形 9"/>
          <p:cNvSpPr/>
          <p:nvPr/>
        </p:nvSpPr>
        <p:spPr>
          <a:xfrm>
            <a:off x="672465" y="1460500"/>
            <a:ext cx="3447415" cy="620395"/>
          </a:xfrm>
          <a:prstGeom prst="roundRect">
            <a:avLst/>
          </a:prstGeom>
          <a:solidFill>
            <a:schemeClr val="accent5">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800" b="1">
                <a:solidFill>
                  <a:schemeClr val="tx1"/>
                </a:solidFill>
                <a:sym typeface="+mn-ea"/>
              </a:rPr>
              <a:t>深度学习</a:t>
            </a:r>
            <a:endParaRPr lang="zh-CN" altLang="en-US" sz="2800" b="1">
              <a:solidFill>
                <a:schemeClr val="tx1"/>
              </a:solidFill>
              <a:sym typeface="+mn-ea"/>
            </a:endParaRPr>
          </a:p>
        </p:txBody>
      </p:sp>
      <p:grpSp>
        <p:nvGrpSpPr>
          <p:cNvPr id="19" name="组合 18"/>
          <p:cNvGrpSpPr/>
          <p:nvPr/>
        </p:nvGrpSpPr>
        <p:grpSpPr>
          <a:xfrm>
            <a:off x="1887855" y="2893060"/>
            <a:ext cx="2312670" cy="2319020"/>
            <a:chOff x="911" y="5750"/>
            <a:chExt cx="3361" cy="3652"/>
          </a:xfrm>
        </p:grpSpPr>
        <p:sp>
          <p:nvSpPr>
            <p:cNvPr id="5" name="文本框 4"/>
            <p:cNvSpPr txBox="1"/>
            <p:nvPr/>
          </p:nvSpPr>
          <p:spPr>
            <a:xfrm>
              <a:off x="911" y="6758"/>
              <a:ext cx="2771" cy="628"/>
            </a:xfrm>
            <a:prstGeom prst="rect">
              <a:avLst/>
            </a:prstGeom>
            <a:noFill/>
          </p:spPr>
          <p:txBody>
            <a:bodyPr wrap="square" rtlCol="0" anchor="t">
              <a:spAutoFit/>
            </a:bodyPr>
            <a:p>
              <a:r>
                <a:rPr lang="zh-CN" altLang="en-US" sz="2000" b="1"/>
                <a:t>泛化能力有限</a:t>
              </a:r>
              <a:endParaRPr lang="zh-CN" altLang="en-US" sz="2000" b="1"/>
            </a:p>
          </p:txBody>
        </p:sp>
        <p:sp>
          <p:nvSpPr>
            <p:cNvPr id="6" name="文本框 5"/>
            <p:cNvSpPr txBox="1"/>
            <p:nvPr/>
          </p:nvSpPr>
          <p:spPr>
            <a:xfrm>
              <a:off x="911" y="7766"/>
              <a:ext cx="2771" cy="628"/>
            </a:xfrm>
            <a:prstGeom prst="rect">
              <a:avLst/>
            </a:prstGeom>
            <a:noFill/>
          </p:spPr>
          <p:txBody>
            <a:bodyPr wrap="square" rtlCol="0" anchor="t">
              <a:spAutoFit/>
            </a:bodyPr>
            <a:p>
              <a:r>
                <a:rPr lang="zh-CN" altLang="en-US" sz="2000" b="1"/>
                <a:t>数据依赖性强</a:t>
              </a:r>
              <a:endParaRPr lang="zh-CN" altLang="en-US" sz="2000" b="1"/>
            </a:p>
          </p:txBody>
        </p:sp>
        <p:sp>
          <p:nvSpPr>
            <p:cNvPr id="8" name="文本框 7"/>
            <p:cNvSpPr txBox="1"/>
            <p:nvPr/>
          </p:nvSpPr>
          <p:spPr>
            <a:xfrm>
              <a:off x="911" y="5750"/>
              <a:ext cx="2143" cy="628"/>
            </a:xfrm>
            <a:prstGeom prst="rect">
              <a:avLst/>
            </a:prstGeom>
            <a:noFill/>
          </p:spPr>
          <p:txBody>
            <a:bodyPr wrap="square" rtlCol="0" anchor="t">
              <a:spAutoFit/>
            </a:bodyPr>
            <a:p>
              <a:r>
                <a:rPr lang="zh-CN" altLang="en-US" sz="2000" b="1"/>
                <a:t>过拟合问题</a:t>
              </a:r>
              <a:endParaRPr lang="zh-CN" altLang="en-US" sz="2000" b="1"/>
            </a:p>
          </p:txBody>
        </p:sp>
        <p:sp>
          <p:nvSpPr>
            <p:cNvPr id="9" name="文本框 8"/>
            <p:cNvSpPr txBox="1"/>
            <p:nvPr/>
          </p:nvSpPr>
          <p:spPr>
            <a:xfrm>
              <a:off x="911" y="8774"/>
              <a:ext cx="3361" cy="628"/>
            </a:xfrm>
            <a:prstGeom prst="rect">
              <a:avLst/>
            </a:prstGeom>
            <a:noFill/>
          </p:spPr>
          <p:txBody>
            <a:bodyPr wrap="square" rtlCol="0" anchor="t">
              <a:spAutoFit/>
            </a:bodyPr>
            <a:p>
              <a:r>
                <a:rPr lang="zh-CN" altLang="en-US" sz="2000" b="1"/>
                <a:t>需要大量人工干预</a:t>
              </a:r>
              <a:endParaRPr lang="zh-CN" altLang="en-US" sz="2000" b="1"/>
            </a:p>
          </p:txBody>
        </p:sp>
      </p:grpSp>
      <p:sp>
        <p:nvSpPr>
          <p:cNvPr id="13" name="圆角矩形 12"/>
          <p:cNvSpPr/>
          <p:nvPr>
            <p:custDataLst>
              <p:tags r:id="rId1"/>
            </p:custDataLst>
          </p:nvPr>
        </p:nvSpPr>
        <p:spPr>
          <a:xfrm>
            <a:off x="7583805" y="1458595"/>
            <a:ext cx="3646805" cy="620395"/>
          </a:xfrm>
          <a:prstGeom prst="roundRect">
            <a:avLst/>
          </a:prstGeom>
          <a:solidFill>
            <a:schemeClr val="accent5">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800" b="1">
                <a:solidFill>
                  <a:schemeClr val="tx1"/>
                </a:solidFill>
                <a:sym typeface="+mn-ea"/>
              </a:rPr>
              <a:t>大模型</a:t>
            </a:r>
            <a:endParaRPr lang="zh-CN" altLang="en-US" sz="2800" b="1">
              <a:solidFill>
                <a:schemeClr val="tx1"/>
              </a:solidFill>
              <a:sym typeface="+mn-ea"/>
            </a:endParaRPr>
          </a:p>
        </p:txBody>
      </p:sp>
      <p:sp>
        <p:nvSpPr>
          <p:cNvPr id="21" name="文本框 20"/>
          <p:cNvSpPr txBox="1"/>
          <p:nvPr>
            <p:custDataLst>
              <p:tags r:id="rId2"/>
            </p:custDataLst>
          </p:nvPr>
        </p:nvSpPr>
        <p:spPr>
          <a:xfrm>
            <a:off x="8794750" y="2851150"/>
            <a:ext cx="2045970" cy="398780"/>
          </a:xfrm>
          <a:prstGeom prst="rect">
            <a:avLst/>
          </a:prstGeom>
          <a:noFill/>
        </p:spPr>
        <p:txBody>
          <a:bodyPr wrap="square" rtlCol="0" anchor="t">
            <a:spAutoFit/>
          </a:bodyPr>
          <a:p>
            <a:r>
              <a:rPr lang="zh-CN" altLang="en-US" sz="2000" b="1"/>
              <a:t>泛化能力较强</a:t>
            </a:r>
            <a:endParaRPr lang="zh-CN" altLang="en-US" sz="2000" b="1"/>
          </a:p>
        </p:txBody>
      </p:sp>
      <p:sp>
        <p:nvSpPr>
          <p:cNvPr id="25" name="文本框 24"/>
          <p:cNvSpPr txBox="1"/>
          <p:nvPr>
            <p:custDataLst>
              <p:tags r:id="rId3"/>
            </p:custDataLst>
          </p:nvPr>
        </p:nvSpPr>
        <p:spPr>
          <a:xfrm>
            <a:off x="8794750" y="3514725"/>
            <a:ext cx="2277110" cy="398780"/>
          </a:xfrm>
          <a:prstGeom prst="rect">
            <a:avLst/>
          </a:prstGeom>
          <a:noFill/>
        </p:spPr>
        <p:txBody>
          <a:bodyPr wrap="square" rtlCol="0" anchor="t">
            <a:spAutoFit/>
          </a:bodyPr>
          <a:p>
            <a:endParaRPr lang="zh-CN" altLang="en-US" sz="2000" b="1"/>
          </a:p>
        </p:txBody>
      </p:sp>
      <p:sp>
        <p:nvSpPr>
          <p:cNvPr id="26" name="文本框 25"/>
          <p:cNvSpPr txBox="1"/>
          <p:nvPr>
            <p:custDataLst>
              <p:tags r:id="rId4"/>
            </p:custDataLst>
          </p:nvPr>
        </p:nvSpPr>
        <p:spPr>
          <a:xfrm>
            <a:off x="8794750" y="3486785"/>
            <a:ext cx="2277110" cy="398780"/>
          </a:xfrm>
          <a:prstGeom prst="rect">
            <a:avLst/>
          </a:prstGeom>
          <a:noFill/>
        </p:spPr>
        <p:txBody>
          <a:bodyPr wrap="square" rtlCol="0" anchor="t">
            <a:spAutoFit/>
          </a:bodyPr>
          <a:p>
            <a:r>
              <a:rPr lang="zh-CN" altLang="en-US" sz="2000" b="1"/>
              <a:t>仅需要微调</a:t>
            </a:r>
            <a:endParaRPr lang="zh-CN" altLang="en-US" sz="2000" b="1"/>
          </a:p>
        </p:txBody>
      </p:sp>
      <p:sp>
        <p:nvSpPr>
          <p:cNvPr id="28" name="文本框 27"/>
          <p:cNvSpPr txBox="1"/>
          <p:nvPr>
            <p:custDataLst>
              <p:tags r:id="rId5"/>
            </p:custDataLst>
          </p:nvPr>
        </p:nvSpPr>
        <p:spPr>
          <a:xfrm>
            <a:off x="8794750" y="4178300"/>
            <a:ext cx="2698115" cy="398780"/>
          </a:xfrm>
          <a:prstGeom prst="rect">
            <a:avLst/>
          </a:prstGeom>
          <a:noFill/>
        </p:spPr>
        <p:txBody>
          <a:bodyPr wrap="square" rtlCol="0" anchor="t">
            <a:spAutoFit/>
          </a:bodyPr>
          <a:p>
            <a:r>
              <a:rPr lang="zh-CN" altLang="en-US" sz="2000" b="1"/>
              <a:t>需要较少的人工干预</a:t>
            </a:r>
            <a:endParaRPr lang="zh-CN" altLang="en-US" sz="2000" b="1"/>
          </a:p>
        </p:txBody>
      </p:sp>
      <p:sp>
        <p:nvSpPr>
          <p:cNvPr id="37" name="左弧形箭头 36"/>
          <p:cNvSpPr/>
          <p:nvPr/>
        </p:nvSpPr>
        <p:spPr>
          <a:xfrm>
            <a:off x="644525" y="2933700"/>
            <a:ext cx="1095375" cy="2216150"/>
          </a:xfrm>
          <a:prstGeom prst="curvedRightArrow">
            <a:avLst>
              <a:gd name="adj1" fmla="val 25000"/>
              <a:gd name="adj2" fmla="val 50000"/>
              <a:gd name="adj3" fmla="val 34367"/>
            </a:avLst>
          </a:prstGeom>
          <a:solidFill>
            <a:schemeClr val="accent5">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
        <p:nvSpPr>
          <p:cNvPr id="38" name="左弧形箭头 37"/>
          <p:cNvSpPr/>
          <p:nvPr/>
        </p:nvSpPr>
        <p:spPr>
          <a:xfrm>
            <a:off x="7504430" y="2851150"/>
            <a:ext cx="1095375" cy="2216150"/>
          </a:xfrm>
          <a:prstGeom prst="curvedRightArrow">
            <a:avLst>
              <a:gd name="adj1" fmla="val 25000"/>
              <a:gd name="adj2" fmla="val 50000"/>
              <a:gd name="adj3" fmla="val 34367"/>
            </a:avLst>
          </a:prstGeom>
          <a:solidFill>
            <a:schemeClr val="accent5">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
        <p:nvSpPr>
          <p:cNvPr id="40" name="上下箭头 39"/>
          <p:cNvSpPr/>
          <p:nvPr/>
        </p:nvSpPr>
        <p:spPr>
          <a:xfrm rot="5400000">
            <a:off x="5542280" y="1003935"/>
            <a:ext cx="619760" cy="1534160"/>
          </a:xfrm>
          <a:prstGeom prst="upDownArrow">
            <a:avLst/>
          </a:prstGeom>
          <a:solidFill>
            <a:schemeClr val="accent6">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344805" y="933450"/>
            <a:ext cx="112110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1"/>
            </p:custDataLst>
          </p:nvPr>
        </p:nvSpPr>
        <p:spPr>
          <a:xfrm>
            <a:off x="344805" y="194310"/>
            <a:ext cx="3596005" cy="645160"/>
          </a:xfrm>
          <a:prstGeom prst="rect">
            <a:avLst/>
          </a:prstGeom>
          <a:noFill/>
        </p:spPr>
        <p:txBody>
          <a:bodyPr wrap="square" rtlCol="0">
            <a:spAutoFit/>
          </a:bodyPr>
          <a:p>
            <a:r>
              <a:rPr lang="zh-CN" altLang="en-US" sz="3600" b="1"/>
              <a:t>大模型概述</a:t>
            </a:r>
            <a:r>
              <a:rPr lang="en-US" altLang="zh-CN" sz="3600" b="1"/>
              <a:t>-</a:t>
            </a:r>
            <a:r>
              <a:rPr lang="zh-CN" altLang="en-US" sz="3600" b="1"/>
              <a:t>特点</a:t>
            </a:r>
            <a:endParaRPr lang="zh-CN" altLang="en-US" sz="3600" b="1"/>
          </a:p>
        </p:txBody>
      </p:sp>
      <p:sp>
        <p:nvSpPr>
          <p:cNvPr id="10" name="椭圆 9"/>
          <p:cNvSpPr/>
          <p:nvPr>
            <p:custDataLst>
              <p:tags r:id="rId2"/>
            </p:custDataLst>
          </p:nvPr>
        </p:nvSpPr>
        <p:spPr>
          <a:xfrm>
            <a:off x="6127291" y="1916818"/>
            <a:ext cx="1924192" cy="1924192"/>
          </a:xfrm>
          <a:prstGeom prst="ellipse">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p>
        </p:txBody>
      </p:sp>
      <p:sp>
        <p:nvSpPr>
          <p:cNvPr id="2" name="椭圆 1"/>
          <p:cNvSpPr/>
          <p:nvPr>
            <p:custDataLst>
              <p:tags r:id="rId3"/>
            </p:custDataLst>
          </p:nvPr>
        </p:nvSpPr>
        <p:spPr>
          <a:xfrm>
            <a:off x="6226403" y="2016263"/>
            <a:ext cx="1725966" cy="1725966"/>
          </a:xfrm>
          <a:prstGeom prst="ellipse">
            <a:avLst/>
          </a:prstGeom>
          <a:solidFill>
            <a:schemeClr val="accent3"/>
          </a:solidFill>
          <a:ln>
            <a:noFill/>
          </a:ln>
          <a:effectLst>
            <a:innerShdw blurRad="152400">
              <a:schemeClr val="accent3">
                <a:lumMod val="20000"/>
                <a:lumOff val="8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36525" tIns="288290" rIns="136525" bIns="0" numCol="1" spcCol="0" rtlCol="0" fromWordArt="0" anchor="t" anchorCtr="0" forceAA="0" compatLnSpc="1">
            <a:normAutofit/>
          </a:bodyPr>
          <a:p>
            <a:pPr lvl="0" algn="ctr">
              <a:buClrTx/>
              <a:buSzTx/>
              <a:buFontTx/>
            </a:pPr>
            <a:endParaRPr lang="zh-CN" altLang="en-US" sz="1600" b="1">
              <a:solidFill>
                <a:srgbClr val="FFFFFF"/>
              </a:solidFill>
              <a:latin typeface="+mj-ea"/>
              <a:ea typeface="+mj-ea"/>
              <a:cs typeface="+mj-ea"/>
              <a:sym typeface="+mn-ea"/>
            </a:endParaRPr>
          </a:p>
        </p:txBody>
      </p:sp>
      <p:sp>
        <p:nvSpPr>
          <p:cNvPr id="3" name="椭圆 2"/>
          <p:cNvSpPr/>
          <p:nvPr>
            <p:custDataLst>
              <p:tags r:id="rId4"/>
            </p:custDataLst>
          </p:nvPr>
        </p:nvSpPr>
        <p:spPr>
          <a:xfrm>
            <a:off x="6316173" y="2105700"/>
            <a:ext cx="1546430" cy="1546430"/>
          </a:xfrm>
          <a:prstGeom prst="ellipse">
            <a:avLst/>
          </a:prstGeom>
          <a:noFill/>
          <a:ln w="12700">
            <a:gradFill>
              <a:gsLst>
                <a:gs pos="0">
                  <a:srgbClr val="FFFFFF">
                    <a:alpha val="45000"/>
                  </a:srgbClr>
                </a:gs>
                <a:gs pos="100000">
                  <a:srgbClr val="FFFFFF">
                    <a:alpha val="45000"/>
                  </a:srgbClr>
                </a:gs>
                <a:gs pos="75000">
                  <a:srgbClr val="FFFFFF">
                    <a:alpha val="0"/>
                  </a:srgbClr>
                </a:gs>
                <a:gs pos="25000">
                  <a:srgbClr val="FFFFFF">
                    <a:alpha val="0"/>
                  </a:srgbClr>
                </a:gs>
              </a:gsLst>
              <a:lin ang="5400000" scaled="1"/>
            </a:gradFill>
          </a:ln>
          <a:effectLst>
            <a:outerShdw dist="12700" dir="5400000" algn="t" rotWithShape="0">
              <a:schemeClr val="accent3">
                <a:lumMod val="7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sz="1600" b="1">
              <a:latin typeface="微软雅黑" panose="020B0503020204020204" charset="-122"/>
              <a:ea typeface="微软雅黑" panose="020B0503020204020204" charset="-122"/>
              <a:cs typeface="微软雅黑" panose="020B0503020204020204" charset="-122"/>
              <a:sym typeface="+mn-ea"/>
            </a:endParaRPr>
          </a:p>
        </p:txBody>
      </p:sp>
      <p:sp>
        <p:nvSpPr>
          <p:cNvPr id="13" name="弧形 12"/>
          <p:cNvSpPr/>
          <p:nvPr>
            <p:custDataLst>
              <p:tags r:id="rId5"/>
            </p:custDataLst>
          </p:nvPr>
        </p:nvSpPr>
        <p:spPr>
          <a:xfrm flipV="1">
            <a:off x="5865993" y="1658523"/>
            <a:ext cx="2446789" cy="2446789"/>
          </a:xfrm>
          <a:prstGeom prst="arc">
            <a:avLst>
              <a:gd name="adj1" fmla="val 1352946"/>
              <a:gd name="adj2" fmla="val 10848491"/>
            </a:avLst>
          </a:prstGeom>
          <a:ln w="44450" cap="rnd">
            <a:solidFill>
              <a:schemeClr val="accent3">
                <a:alpha val="50000"/>
              </a:schemeClr>
            </a:solidFill>
            <a:headEnd type="triangle"/>
          </a:ln>
        </p:spPr>
        <p:style>
          <a:lnRef idx="1">
            <a:schemeClr val="accent1"/>
          </a:lnRef>
          <a:fillRef idx="0">
            <a:schemeClr val="accent1"/>
          </a:fillRef>
          <a:effectRef idx="0">
            <a:schemeClr val="accent1"/>
          </a:effectRef>
          <a:fontRef idx="minor">
            <a:schemeClr val="tx1"/>
          </a:fontRef>
        </p:style>
        <p:txBody>
          <a:bodyPr rtlCol="0" anchor="ctr">
            <a:normAutofit/>
          </a:bodyPr>
          <a:p>
            <a:pPr algn="ctr"/>
            <a:endParaRPr lang="zh-CN" altLang="en-US"/>
          </a:p>
        </p:txBody>
      </p:sp>
      <p:pic>
        <p:nvPicPr>
          <p:cNvPr id="86" name="图片 85" descr="343439383331313b343532303032373bbfcdbba7b5b5b0b8"/>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6925868" y="2419390"/>
            <a:ext cx="327040" cy="327040"/>
          </a:xfrm>
          <a:prstGeom prst="rect">
            <a:avLst/>
          </a:prstGeom>
          <a:effectLst>
            <a:outerShdw blurRad="50800" dist="38100" dir="5400000" algn="t" rotWithShape="0">
              <a:schemeClr val="accent3">
                <a:lumMod val="75000"/>
                <a:alpha val="20000"/>
              </a:schemeClr>
            </a:outerShdw>
          </a:effectLst>
        </p:spPr>
      </p:pic>
      <p:sp>
        <p:nvSpPr>
          <p:cNvPr id="4" name="椭圆 3"/>
          <p:cNvSpPr/>
          <p:nvPr>
            <p:custDataLst>
              <p:tags r:id="rId9"/>
            </p:custDataLst>
          </p:nvPr>
        </p:nvSpPr>
        <p:spPr>
          <a:xfrm>
            <a:off x="1477327" y="2016915"/>
            <a:ext cx="1546430" cy="1546430"/>
          </a:xfrm>
          <a:prstGeom prst="ellipse">
            <a:avLst/>
          </a:prstGeom>
          <a:noFill/>
          <a:ln w="12700">
            <a:gradFill>
              <a:gsLst>
                <a:gs pos="0">
                  <a:srgbClr val="FFFFFF">
                    <a:alpha val="45000"/>
                  </a:srgbClr>
                </a:gs>
                <a:gs pos="100000">
                  <a:srgbClr val="FFFFFF">
                    <a:alpha val="45000"/>
                  </a:srgbClr>
                </a:gs>
                <a:gs pos="75000">
                  <a:srgbClr val="FFFFFF">
                    <a:alpha val="0"/>
                  </a:srgbClr>
                </a:gs>
                <a:gs pos="25000">
                  <a:srgbClr val="FFFFFF">
                    <a:alpha val="0"/>
                  </a:srgbClr>
                </a:gs>
              </a:gsLst>
              <a:lin ang="5400000" scaled="1"/>
            </a:gradFill>
          </a:ln>
          <a:effectLst>
            <a:outerShdw dist="12700" dir="5400000" algn="t" rotWithShape="0">
              <a:schemeClr val="accent1">
                <a:lumMod val="7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sz="1600" b="1">
              <a:latin typeface="微软雅黑" panose="020B0503020204020204" charset="-122"/>
              <a:ea typeface="微软雅黑" panose="020B0503020204020204" charset="-122"/>
              <a:cs typeface="微软雅黑" panose="020B0503020204020204" charset="-122"/>
              <a:sym typeface="+mn-ea"/>
            </a:endParaRPr>
          </a:p>
        </p:txBody>
      </p:sp>
      <p:sp>
        <p:nvSpPr>
          <p:cNvPr id="21" name="椭圆 20"/>
          <p:cNvSpPr/>
          <p:nvPr>
            <p:custDataLst>
              <p:tags r:id="rId10"/>
            </p:custDataLst>
          </p:nvPr>
        </p:nvSpPr>
        <p:spPr>
          <a:xfrm>
            <a:off x="3707868" y="1916818"/>
            <a:ext cx="1924192" cy="1924192"/>
          </a:xfrm>
          <a:prstGeom prst="ellipse">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p>
        </p:txBody>
      </p:sp>
      <p:sp>
        <p:nvSpPr>
          <p:cNvPr id="26" name="椭圆 25"/>
          <p:cNvSpPr/>
          <p:nvPr>
            <p:custDataLst>
              <p:tags r:id="rId11"/>
            </p:custDataLst>
          </p:nvPr>
        </p:nvSpPr>
        <p:spPr>
          <a:xfrm>
            <a:off x="3896750" y="2105700"/>
            <a:ext cx="1546430" cy="1546430"/>
          </a:xfrm>
          <a:prstGeom prst="ellipse">
            <a:avLst/>
          </a:prstGeom>
          <a:noFill/>
          <a:ln w="12700">
            <a:gradFill>
              <a:gsLst>
                <a:gs pos="0">
                  <a:srgbClr val="FFFFFF">
                    <a:alpha val="45000"/>
                  </a:srgbClr>
                </a:gs>
                <a:gs pos="100000">
                  <a:srgbClr val="FFFFFF">
                    <a:alpha val="45000"/>
                  </a:srgbClr>
                </a:gs>
                <a:gs pos="75000">
                  <a:srgbClr val="FFFFFF">
                    <a:alpha val="0"/>
                  </a:srgbClr>
                </a:gs>
                <a:gs pos="25000">
                  <a:srgbClr val="FFFFFF">
                    <a:alpha val="0"/>
                  </a:srgbClr>
                </a:gs>
              </a:gsLst>
              <a:lin ang="5400000" scaled="1"/>
            </a:gradFill>
          </a:ln>
          <a:effectLst>
            <a:outerShdw dist="12700" dir="5400000" algn="t" rotWithShape="0">
              <a:schemeClr val="accent2">
                <a:lumMod val="7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sz="1600" b="1">
              <a:latin typeface="微软雅黑" panose="020B0503020204020204" charset="-122"/>
              <a:ea typeface="微软雅黑" panose="020B0503020204020204" charset="-122"/>
              <a:cs typeface="微软雅黑" panose="020B0503020204020204" charset="-122"/>
              <a:sym typeface="+mn-ea"/>
            </a:endParaRPr>
          </a:p>
        </p:txBody>
      </p:sp>
      <p:grpSp>
        <p:nvGrpSpPr>
          <p:cNvPr id="60" name="组合 59"/>
          <p:cNvGrpSpPr/>
          <p:nvPr/>
        </p:nvGrpSpPr>
        <p:grpSpPr>
          <a:xfrm>
            <a:off x="630905" y="1658523"/>
            <a:ext cx="2446789" cy="4200228"/>
            <a:chOff x="1195" y="1791"/>
            <a:chExt cx="3853" cy="6615"/>
          </a:xfrm>
        </p:grpSpPr>
        <p:grpSp>
          <p:nvGrpSpPr>
            <p:cNvPr id="59" name="组合 58"/>
            <p:cNvGrpSpPr/>
            <p:nvPr/>
          </p:nvGrpSpPr>
          <p:grpSpPr>
            <a:xfrm>
              <a:off x="1195" y="1791"/>
              <a:ext cx="3853" cy="6615"/>
              <a:chOff x="1195" y="1791"/>
              <a:chExt cx="3853" cy="6615"/>
            </a:xfrm>
          </p:grpSpPr>
          <p:sp>
            <p:nvSpPr>
              <p:cNvPr id="7" name="椭圆 6"/>
              <p:cNvSpPr/>
              <p:nvPr>
                <p:custDataLst>
                  <p:tags r:id="rId12"/>
                </p:custDataLst>
              </p:nvPr>
            </p:nvSpPr>
            <p:spPr>
              <a:xfrm>
                <a:off x="1606" y="2198"/>
                <a:ext cx="3030" cy="303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p>
            </p:txBody>
          </p:sp>
          <p:grpSp>
            <p:nvGrpSpPr>
              <p:cNvPr id="37" name="组合 36"/>
              <p:cNvGrpSpPr/>
              <p:nvPr/>
            </p:nvGrpSpPr>
            <p:grpSpPr>
              <a:xfrm>
                <a:off x="1195" y="1791"/>
                <a:ext cx="3853" cy="6615"/>
                <a:chOff x="539" y="2529"/>
                <a:chExt cx="3445" cy="5913"/>
              </a:xfrm>
            </p:grpSpPr>
            <p:sp>
              <p:nvSpPr>
                <p:cNvPr id="20" name="文本框 19"/>
                <p:cNvSpPr txBox="1"/>
                <p:nvPr>
                  <p:custDataLst>
                    <p:tags r:id="rId13"/>
                  </p:custDataLst>
                </p:nvPr>
              </p:nvSpPr>
              <p:spPr>
                <a:xfrm>
                  <a:off x="539" y="6270"/>
                  <a:ext cx="3258" cy="2172"/>
                </a:xfrm>
                <a:prstGeom prst="rect">
                  <a:avLst/>
                </a:prstGeom>
                <a:noFill/>
              </p:spPr>
              <p:txBody>
                <a:bodyPr wrap="square" lIns="0" tIns="0" rIns="0" bIns="0" rtlCol="0" anchor="t" anchorCtr="0"/>
                <a:p>
                  <a:pPr lvl="0" algn="l">
                    <a:lnSpc>
                      <a:spcPct val="130000"/>
                    </a:lnSpc>
                    <a:buClrTx/>
                    <a:buSzTx/>
                    <a:buFontTx/>
                  </a:pPr>
                  <a:r>
                    <a:rPr lang="en-US" altLang="zh-CN" sz="1600" b="1" spc="150">
                      <a:solidFill>
                        <a:schemeClr val="tx1">
                          <a:lumMod val="65000"/>
                          <a:lumOff val="35000"/>
                        </a:schemeClr>
                      </a:solidFill>
                      <a:uFillTx/>
                      <a:latin typeface="+mn-ea"/>
                      <a:cs typeface="+mn-ea"/>
                      <a:sym typeface="微软雅黑" panose="020B0503020204020204" charset="-122"/>
                    </a:rPr>
                    <a:t>1</a:t>
                  </a:r>
                  <a:r>
                    <a:rPr lang="zh-CN" altLang="en-US" sz="1600" b="1" spc="150">
                      <a:solidFill>
                        <a:schemeClr val="tx1">
                          <a:lumMod val="65000"/>
                          <a:lumOff val="35000"/>
                        </a:schemeClr>
                      </a:solidFill>
                      <a:uFillTx/>
                      <a:latin typeface="+mn-ea"/>
                      <a:cs typeface="+mn-ea"/>
                      <a:sym typeface="微软雅黑" panose="020B0503020204020204" charset="-122"/>
                    </a:rPr>
                    <a:t>、拥有数以亿计的参数和权重</a:t>
                  </a:r>
                  <a:endParaRPr lang="zh-CN" altLang="en-US" sz="1600" b="1" spc="150">
                    <a:solidFill>
                      <a:schemeClr val="tx1">
                        <a:lumMod val="65000"/>
                        <a:lumOff val="35000"/>
                      </a:schemeClr>
                    </a:solidFill>
                    <a:uFillTx/>
                    <a:latin typeface="+mn-ea"/>
                    <a:cs typeface="+mn-ea"/>
                    <a:sym typeface="微软雅黑" panose="020B0503020204020204" charset="-122"/>
                  </a:endParaRPr>
                </a:p>
                <a:p>
                  <a:pPr lvl="0" indent="0" algn="l" fontAlgn="auto">
                    <a:lnSpc>
                      <a:spcPct val="130000"/>
                    </a:lnSpc>
                    <a:spcBef>
                      <a:spcPts val="600"/>
                    </a:spcBef>
                    <a:buClrTx/>
                    <a:buSzTx/>
                    <a:buFontTx/>
                  </a:pPr>
                  <a:r>
                    <a:rPr lang="en-US" altLang="zh-CN" sz="1600" b="1" spc="150">
                      <a:solidFill>
                        <a:schemeClr val="tx1">
                          <a:lumMod val="65000"/>
                          <a:lumOff val="35000"/>
                        </a:schemeClr>
                      </a:solidFill>
                      <a:uFillTx/>
                      <a:latin typeface="+mn-ea"/>
                      <a:cs typeface="+mn-ea"/>
                      <a:sym typeface="微软雅黑" panose="020B0503020204020204" charset="-122"/>
                    </a:rPr>
                    <a:t>2</a:t>
                  </a:r>
                  <a:r>
                    <a:rPr lang="zh-CN" altLang="en-US" sz="1600" b="1" spc="150">
                      <a:solidFill>
                        <a:schemeClr val="tx1">
                          <a:lumMod val="65000"/>
                          <a:lumOff val="35000"/>
                        </a:schemeClr>
                      </a:solidFill>
                      <a:uFillTx/>
                      <a:latin typeface="+mn-ea"/>
                      <a:cs typeface="+mn-ea"/>
                      <a:sym typeface="微软雅黑" panose="020B0503020204020204" charset="-122"/>
                    </a:rPr>
                    <a:t>、能够在海量数据上进行学习和建模</a:t>
                  </a:r>
                  <a:endParaRPr lang="zh-CN" altLang="en-US" sz="1600" b="1" spc="150">
                    <a:solidFill>
                      <a:schemeClr val="tx1">
                        <a:lumMod val="65000"/>
                        <a:lumOff val="35000"/>
                      </a:schemeClr>
                    </a:solidFill>
                    <a:uFillTx/>
                    <a:latin typeface="+mn-ea"/>
                    <a:cs typeface="+mn-ea"/>
                    <a:sym typeface="微软雅黑" panose="020B0503020204020204" charset="-122"/>
                  </a:endParaRPr>
                </a:p>
              </p:txBody>
            </p:sp>
            <p:sp>
              <p:nvSpPr>
                <p:cNvPr id="18" name="椭圆 17"/>
                <p:cNvSpPr/>
                <p:nvPr>
                  <p:custDataLst>
                    <p:tags r:id="rId14"/>
                  </p:custDataLst>
                </p:nvPr>
              </p:nvSpPr>
              <p:spPr>
                <a:xfrm>
                  <a:off x="1046" y="3032"/>
                  <a:ext cx="2430" cy="2430"/>
                </a:xfrm>
                <a:prstGeom prst="ellipse">
                  <a:avLst/>
                </a:prstGeom>
                <a:solidFill>
                  <a:schemeClr val="accent5">
                    <a:lumMod val="75000"/>
                  </a:schemeClr>
                </a:solidFill>
                <a:ln>
                  <a:noFill/>
                </a:ln>
                <a:effectLst>
                  <a:innerShdw blurRad="152400">
                    <a:schemeClr val="accent1">
                      <a:lumMod val="20000"/>
                      <a:lumOff val="8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36525" tIns="288290" rIns="136525" bIns="0" numCol="1" spcCol="0" rtlCol="0" fromWordArt="0" anchor="t" anchorCtr="0" forceAA="0" compatLnSpc="1">
                  <a:normAutofit/>
                </a:bodyPr>
                <a:p>
                  <a:pPr lvl="0" algn="ctr">
                    <a:buClrTx/>
                    <a:buSzTx/>
                    <a:buFontTx/>
                  </a:pPr>
                  <a:endParaRPr lang="zh-CN" altLang="en-US" sz="1600" b="1">
                    <a:solidFill>
                      <a:srgbClr val="FFFFFF"/>
                    </a:solidFill>
                    <a:latin typeface="+mj-ea"/>
                    <a:ea typeface="+mj-ea"/>
                    <a:cs typeface="+mj-ea"/>
                    <a:sym typeface="+mn-ea"/>
                  </a:endParaRPr>
                </a:p>
              </p:txBody>
            </p:sp>
            <p:sp>
              <p:nvSpPr>
                <p:cNvPr id="15" name="弧形 14"/>
                <p:cNvSpPr/>
                <p:nvPr>
                  <p:custDataLst>
                    <p:tags r:id="rId15"/>
                  </p:custDataLst>
                </p:nvPr>
              </p:nvSpPr>
              <p:spPr>
                <a:xfrm flipV="1">
                  <a:off x="539" y="2529"/>
                  <a:ext cx="3445" cy="3445"/>
                </a:xfrm>
                <a:prstGeom prst="arc">
                  <a:avLst>
                    <a:gd name="adj1" fmla="val 1352946"/>
                    <a:gd name="adj2" fmla="val 10848491"/>
                  </a:avLst>
                </a:prstGeom>
                <a:ln w="44450" cap="rnd">
                  <a:solidFill>
                    <a:schemeClr val="accent5">
                      <a:alpha val="50000"/>
                    </a:schemeClr>
                  </a:solidFill>
                  <a:headEnd type="triangle"/>
                </a:ln>
                <a:effectLst/>
              </p:spPr>
              <p:style>
                <a:lnRef idx="1">
                  <a:schemeClr val="accent1"/>
                </a:lnRef>
                <a:fillRef idx="0">
                  <a:schemeClr val="accent1"/>
                </a:fillRef>
                <a:effectRef idx="0">
                  <a:schemeClr val="accent1"/>
                </a:effectRef>
                <a:fontRef idx="minor">
                  <a:schemeClr val="tx1"/>
                </a:fontRef>
              </p:style>
              <p:txBody>
                <a:bodyPr rtlCol="0" anchor="ctr">
                  <a:normAutofit/>
                </a:bodyPr>
                <a:p>
                  <a:pPr algn="ctr"/>
                  <a:endParaRPr lang="zh-CN" altLang="en-US"/>
                </a:p>
              </p:txBody>
            </p:sp>
          </p:grpSp>
        </p:grpSp>
        <p:pic>
          <p:nvPicPr>
            <p:cNvPr id="17" name="图片 16" descr="343439383331313b343532303033313bd3a6d3c3c9ccb3c7"/>
            <p:cNvPicPr>
              <a:picLocks noChangeAspect="1"/>
            </p:cNvPicPr>
            <p:nvPr>
              <p:custDataLst>
                <p:tags r:id="rId16"/>
              </p:custDataLst>
            </p:nvPr>
          </p:nvPicPr>
          <p:blipFill>
            <a:blip r:embed="rId17">
              <a:extLst>
                <a:ext uri="{96DAC541-7B7A-43D3-8B79-37D633B846F1}">
                  <asvg:svgBlip xmlns:asvg="http://schemas.microsoft.com/office/drawing/2016/SVG/main" r:embed="rId18"/>
                </a:ext>
              </a:extLst>
            </a:blip>
            <a:stretch>
              <a:fillRect/>
            </a:stretch>
          </p:blipFill>
          <p:spPr>
            <a:xfrm>
              <a:off x="2677" y="2618"/>
              <a:ext cx="886" cy="886"/>
            </a:xfrm>
            <a:prstGeom prst="rect">
              <a:avLst/>
            </a:prstGeom>
            <a:effectLst>
              <a:outerShdw blurRad="50800" dist="38100" dir="5400000" algn="t" rotWithShape="0">
                <a:schemeClr val="accent1">
                  <a:lumMod val="75000"/>
                  <a:alpha val="20000"/>
                </a:schemeClr>
              </a:outerShdw>
            </a:effectLst>
          </p:spPr>
        </p:pic>
        <p:sp>
          <p:nvSpPr>
            <p:cNvPr id="11" name="标题"/>
            <p:cNvSpPr txBox="1"/>
            <p:nvPr>
              <p:custDataLst>
                <p:tags r:id="rId19"/>
              </p:custDataLst>
            </p:nvPr>
          </p:nvSpPr>
          <p:spPr>
            <a:xfrm>
              <a:off x="1981" y="3602"/>
              <a:ext cx="2278" cy="853"/>
            </a:xfrm>
            <a:prstGeom prst="rect">
              <a:avLst/>
            </a:prstGeom>
            <a:noFill/>
          </p:spPr>
          <p:txBody>
            <a:bodyPr wrap="square" lIns="36195" tIns="36195" rIns="36195" bIns="36195" rtlCol="0" anchor="t" anchorCtr="0">
              <a:normAutofit/>
            </a:bodyPr>
            <a:p>
              <a:pPr marL="0" indent="0" algn="ctr">
                <a:lnSpc>
                  <a:spcPct val="100000"/>
                </a:lnSpc>
                <a:spcBef>
                  <a:spcPts val="0"/>
                </a:spcBef>
                <a:spcAft>
                  <a:spcPts val="0"/>
                </a:spcAft>
                <a:buSzPct val="100000"/>
              </a:pPr>
              <a:r>
                <a:rPr lang="zh-CN" altLang="en-US" sz="2400" b="1" spc="300" dirty="0">
                  <a:solidFill>
                    <a:schemeClr val="bg1"/>
                  </a:solidFill>
                  <a:latin typeface="+mj-ea"/>
                  <a:ea typeface="+mj-ea"/>
                  <a:cs typeface="微软雅黑" panose="020B0503020204020204" charset="-122"/>
                </a:rPr>
                <a:t>大规模</a:t>
              </a:r>
              <a:endParaRPr lang="zh-CN" altLang="en-US" sz="2400" b="1" spc="300" dirty="0">
                <a:solidFill>
                  <a:schemeClr val="bg1"/>
                </a:solidFill>
                <a:latin typeface="+mj-ea"/>
                <a:ea typeface="+mj-ea"/>
                <a:cs typeface="微软雅黑" panose="020B0503020204020204" charset="-122"/>
              </a:endParaRPr>
            </a:p>
          </p:txBody>
        </p:sp>
      </p:grpSp>
      <p:sp>
        <p:nvSpPr>
          <p:cNvPr id="30" name="文本框 29"/>
          <p:cNvSpPr txBox="1"/>
          <p:nvPr>
            <p:custDataLst>
              <p:tags r:id="rId20"/>
            </p:custDataLst>
          </p:nvPr>
        </p:nvSpPr>
        <p:spPr>
          <a:xfrm>
            <a:off x="3290570" y="4316095"/>
            <a:ext cx="2602865" cy="1282065"/>
          </a:xfrm>
          <a:prstGeom prst="rect">
            <a:avLst/>
          </a:prstGeom>
          <a:noFill/>
        </p:spPr>
        <p:txBody>
          <a:bodyPr wrap="square" lIns="0" tIns="0" rIns="0" bIns="0" rtlCol="0" anchor="t" anchorCtr="0"/>
          <a:p>
            <a:pPr lvl="0" indent="0" algn="l" fontAlgn="auto">
              <a:lnSpc>
                <a:spcPct val="130000"/>
              </a:lnSpc>
              <a:buClrTx/>
              <a:buSzTx/>
              <a:buFontTx/>
              <a:buNone/>
            </a:pPr>
            <a:r>
              <a:rPr lang="en-US" altLang="zh-CN" sz="1600" b="1" spc="150">
                <a:solidFill>
                  <a:schemeClr val="tx1">
                    <a:lumMod val="65000"/>
                    <a:lumOff val="35000"/>
                  </a:schemeClr>
                </a:solidFill>
                <a:uFillTx/>
                <a:latin typeface="+mn-ea"/>
                <a:cs typeface="+mn-ea"/>
                <a:sym typeface="微软雅黑" panose="020B0503020204020204" charset="-122"/>
              </a:rPr>
              <a:t>1、无标签数据开展预训练</a:t>
            </a:r>
            <a:endParaRPr lang="en-US" altLang="zh-CN" sz="1600" b="1" spc="150">
              <a:solidFill>
                <a:schemeClr val="tx1">
                  <a:lumMod val="65000"/>
                  <a:lumOff val="35000"/>
                </a:schemeClr>
              </a:solidFill>
              <a:uFillTx/>
              <a:latin typeface="+mn-ea"/>
              <a:cs typeface="+mn-ea"/>
              <a:sym typeface="微软雅黑" panose="020B0503020204020204" charset="-122"/>
            </a:endParaRPr>
          </a:p>
          <a:p>
            <a:pPr lvl="0" indent="0" algn="l" fontAlgn="auto">
              <a:lnSpc>
                <a:spcPct val="130000"/>
              </a:lnSpc>
              <a:buClrTx/>
              <a:buSzTx/>
              <a:buFontTx/>
              <a:buNone/>
            </a:pPr>
            <a:endParaRPr lang="en-US" altLang="zh-CN" sz="1600" b="1" spc="150">
              <a:solidFill>
                <a:schemeClr val="tx1">
                  <a:lumMod val="65000"/>
                  <a:lumOff val="35000"/>
                </a:schemeClr>
              </a:solidFill>
              <a:uFillTx/>
              <a:latin typeface="+mn-ea"/>
              <a:cs typeface="+mn-ea"/>
              <a:sym typeface="微软雅黑" panose="020B0503020204020204" charset="-122"/>
            </a:endParaRPr>
          </a:p>
          <a:p>
            <a:pPr lvl="0" indent="0" algn="l" fontAlgn="auto">
              <a:lnSpc>
                <a:spcPct val="130000"/>
              </a:lnSpc>
              <a:spcBef>
                <a:spcPts val="600"/>
              </a:spcBef>
              <a:buClrTx/>
              <a:buSzTx/>
              <a:buFontTx/>
              <a:buNone/>
            </a:pPr>
            <a:r>
              <a:rPr lang="en-US" altLang="zh-CN" sz="1600" b="1" spc="150">
                <a:solidFill>
                  <a:schemeClr val="tx1">
                    <a:lumMod val="65000"/>
                    <a:lumOff val="35000"/>
                  </a:schemeClr>
                </a:solidFill>
                <a:uFillTx/>
                <a:latin typeface="+mn-ea"/>
                <a:cs typeface="+mn-ea"/>
                <a:sym typeface="微软雅黑" panose="020B0503020204020204" charset="-122"/>
              </a:rPr>
              <a:t>2、使用迁移学习进行微调</a:t>
            </a:r>
            <a:endParaRPr lang="en-US" altLang="zh-CN" sz="1600" b="1" spc="150">
              <a:solidFill>
                <a:schemeClr val="tx1">
                  <a:lumMod val="65000"/>
                  <a:lumOff val="35000"/>
                </a:schemeClr>
              </a:solidFill>
              <a:uFillTx/>
              <a:latin typeface="+mn-ea"/>
              <a:cs typeface="+mn-ea"/>
              <a:sym typeface="微软雅黑" panose="020B0503020204020204" charset="-122"/>
            </a:endParaRPr>
          </a:p>
        </p:txBody>
      </p:sp>
      <p:sp>
        <p:nvSpPr>
          <p:cNvPr id="25" name="椭圆 24"/>
          <p:cNvSpPr/>
          <p:nvPr>
            <p:custDataLst>
              <p:tags r:id="rId21"/>
            </p:custDataLst>
          </p:nvPr>
        </p:nvSpPr>
        <p:spPr>
          <a:xfrm>
            <a:off x="3806782" y="2016148"/>
            <a:ext cx="1725976" cy="1725976"/>
          </a:xfrm>
          <a:prstGeom prst="ellipse">
            <a:avLst/>
          </a:prstGeom>
          <a:solidFill>
            <a:schemeClr val="accent2"/>
          </a:solidFill>
          <a:ln>
            <a:noFill/>
          </a:ln>
          <a:effectLst>
            <a:innerShdw blurRad="152400">
              <a:schemeClr val="accent2">
                <a:lumMod val="20000"/>
                <a:lumOff val="8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36525" tIns="288290" rIns="136525" bIns="0" numCol="1" spcCol="0" rtlCol="0" fromWordArt="0" anchor="t" anchorCtr="0" forceAA="0" compatLnSpc="1">
            <a:normAutofit/>
          </a:bodyPr>
          <a:p>
            <a:pPr lvl="0" algn="ctr">
              <a:buClrTx/>
              <a:buSzTx/>
              <a:buFontTx/>
            </a:pPr>
            <a:endParaRPr lang="zh-CN" altLang="en-US" sz="1600" b="1">
              <a:solidFill>
                <a:srgbClr val="FFFFFF"/>
              </a:solidFill>
              <a:latin typeface="+mj-ea"/>
              <a:ea typeface="+mj-ea"/>
              <a:cs typeface="+mj-ea"/>
              <a:sym typeface="+mn-ea"/>
            </a:endParaRPr>
          </a:p>
        </p:txBody>
      </p:sp>
      <p:sp>
        <p:nvSpPr>
          <p:cNvPr id="29" name="弧形 28"/>
          <p:cNvSpPr/>
          <p:nvPr>
            <p:custDataLst>
              <p:tags r:id="rId22"/>
            </p:custDataLst>
          </p:nvPr>
        </p:nvSpPr>
        <p:spPr>
          <a:xfrm flipV="1">
            <a:off x="3446671" y="1658878"/>
            <a:ext cx="2446908" cy="2446908"/>
          </a:xfrm>
          <a:prstGeom prst="arc">
            <a:avLst>
              <a:gd name="adj1" fmla="val 10822527"/>
              <a:gd name="adj2" fmla="val 20157622"/>
            </a:avLst>
          </a:prstGeom>
          <a:ln w="44450" cap="rnd">
            <a:solidFill>
              <a:schemeClr val="accent2">
                <a:alpha val="50000"/>
              </a:schemeClr>
            </a:solidFill>
            <a:headEnd type="none"/>
            <a:tailEnd type="triangle"/>
          </a:ln>
          <a:effectLst/>
        </p:spPr>
        <p:style>
          <a:lnRef idx="1">
            <a:schemeClr val="accent1"/>
          </a:lnRef>
          <a:fillRef idx="0">
            <a:schemeClr val="accent1"/>
          </a:fillRef>
          <a:effectRef idx="0">
            <a:schemeClr val="accent1"/>
          </a:effectRef>
          <a:fontRef idx="minor">
            <a:schemeClr val="tx1"/>
          </a:fontRef>
        </p:style>
        <p:txBody>
          <a:bodyPr rtlCol="0" anchor="ctr">
            <a:normAutofit/>
          </a:bodyPr>
          <a:p>
            <a:pPr algn="ctr"/>
            <a:endParaRPr lang="zh-CN" altLang="en-US"/>
          </a:p>
        </p:txBody>
      </p:sp>
      <p:pic>
        <p:nvPicPr>
          <p:cNvPr id="9" name="图片 8" descr="343435383038363b343532323339393bd6b4d0d0d5aad2aa"/>
          <p:cNvPicPr>
            <a:picLocks noChangeAspect="1"/>
          </p:cNvPicPr>
          <p:nvPr>
            <p:custDataLst>
              <p:tags r:id="rId23"/>
            </p:custDataLst>
          </p:nvPr>
        </p:nvPicPr>
        <p:blipFill>
          <a:blip r:embed="rId24">
            <a:extLst>
              <a:ext uri="{96DAC541-7B7A-43D3-8B79-37D633B846F1}">
                <asvg:svgBlip xmlns:asvg="http://schemas.microsoft.com/office/drawing/2016/SVG/main" r:embed="rId25"/>
              </a:ext>
            </a:extLst>
          </a:blip>
          <a:stretch>
            <a:fillRect/>
          </a:stretch>
        </p:blipFill>
        <p:spPr>
          <a:xfrm>
            <a:off x="4378960" y="2199640"/>
            <a:ext cx="546735" cy="546735"/>
          </a:xfrm>
          <a:prstGeom prst="rect">
            <a:avLst/>
          </a:prstGeom>
          <a:effectLst>
            <a:outerShdw blurRad="50800" dist="38100" dir="5400000" algn="t" rotWithShape="0">
              <a:schemeClr val="accent2">
                <a:lumMod val="75000"/>
                <a:alpha val="20000"/>
              </a:schemeClr>
            </a:outerShdw>
          </a:effectLst>
        </p:spPr>
      </p:pic>
      <p:sp>
        <p:nvSpPr>
          <p:cNvPr id="12" name="标题"/>
          <p:cNvSpPr txBox="1"/>
          <p:nvPr>
            <p:custDataLst>
              <p:tags r:id="rId26"/>
            </p:custDataLst>
          </p:nvPr>
        </p:nvSpPr>
        <p:spPr>
          <a:xfrm>
            <a:off x="3725545" y="2807335"/>
            <a:ext cx="1943735" cy="541655"/>
          </a:xfrm>
          <a:prstGeom prst="rect">
            <a:avLst/>
          </a:prstGeom>
          <a:noFill/>
        </p:spPr>
        <p:txBody>
          <a:bodyPr wrap="square" lIns="36195" tIns="36195" rIns="36195" bIns="36195" rtlCol="0" anchor="t" anchorCtr="0"/>
          <a:p>
            <a:pPr marL="0" indent="0" algn="ctr">
              <a:lnSpc>
                <a:spcPct val="100000"/>
              </a:lnSpc>
              <a:spcBef>
                <a:spcPts val="0"/>
              </a:spcBef>
              <a:spcAft>
                <a:spcPts val="0"/>
              </a:spcAft>
              <a:buSzPct val="100000"/>
            </a:pPr>
            <a:r>
              <a:rPr lang="zh-CN" altLang="en-US" sz="2400" b="1" spc="300" dirty="0">
                <a:solidFill>
                  <a:schemeClr val="bg1"/>
                </a:solidFill>
                <a:latin typeface="+mj-ea"/>
                <a:ea typeface="+mj-ea"/>
                <a:cs typeface="微软雅黑" panose="020B0503020204020204" charset="-122"/>
              </a:rPr>
              <a:t>自</a:t>
            </a:r>
            <a:r>
              <a:rPr lang="zh-CN" altLang="en-US" sz="2400" b="1" spc="300" dirty="0">
                <a:solidFill>
                  <a:schemeClr val="bg1"/>
                </a:solidFill>
                <a:latin typeface="+mj-ea"/>
                <a:ea typeface="+mj-ea"/>
                <a:cs typeface="微软雅黑" panose="020B0503020204020204" charset="-122"/>
              </a:rPr>
              <a:t>监督学习</a:t>
            </a:r>
            <a:endParaRPr lang="zh-CN" altLang="en-US" sz="2400" b="1" spc="300" dirty="0">
              <a:solidFill>
                <a:schemeClr val="bg1"/>
              </a:solidFill>
              <a:latin typeface="+mj-ea"/>
              <a:ea typeface="+mj-ea"/>
              <a:cs typeface="微软雅黑" panose="020B0503020204020204" charset="-122"/>
            </a:endParaRPr>
          </a:p>
        </p:txBody>
      </p:sp>
      <p:grpSp>
        <p:nvGrpSpPr>
          <p:cNvPr id="67" name="组合 66"/>
          <p:cNvGrpSpPr/>
          <p:nvPr/>
        </p:nvGrpSpPr>
        <p:grpSpPr>
          <a:xfrm>
            <a:off x="8884920" y="1895228"/>
            <a:ext cx="2799080" cy="4392542"/>
            <a:chOff x="13841" y="2426"/>
            <a:chExt cx="4408" cy="6917"/>
          </a:xfrm>
        </p:grpSpPr>
        <p:sp>
          <p:nvSpPr>
            <p:cNvPr id="66" name="椭圆 65"/>
            <p:cNvSpPr/>
            <p:nvPr>
              <p:custDataLst>
                <p:tags r:id="rId27"/>
              </p:custDataLst>
            </p:nvPr>
          </p:nvSpPr>
          <p:spPr>
            <a:xfrm>
              <a:off x="14530" y="2426"/>
              <a:ext cx="3030" cy="303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p>
          </p:txBody>
        </p:sp>
        <p:grpSp>
          <p:nvGrpSpPr>
            <p:cNvPr id="50" name="组合 49"/>
            <p:cNvGrpSpPr/>
            <p:nvPr/>
          </p:nvGrpSpPr>
          <p:grpSpPr>
            <a:xfrm>
              <a:off x="13841" y="2529"/>
              <a:ext cx="4408" cy="6814"/>
              <a:chOff x="3475" y="2529"/>
              <a:chExt cx="4408" cy="6814"/>
            </a:xfrm>
          </p:grpSpPr>
          <p:sp>
            <p:nvSpPr>
              <p:cNvPr id="51" name="文本框 50"/>
              <p:cNvSpPr txBox="1"/>
              <p:nvPr>
                <p:custDataLst>
                  <p:tags r:id="rId28"/>
                </p:custDataLst>
              </p:nvPr>
            </p:nvSpPr>
            <p:spPr>
              <a:xfrm>
                <a:off x="3475" y="6238"/>
                <a:ext cx="4408" cy="3105"/>
              </a:xfrm>
              <a:prstGeom prst="rect">
                <a:avLst/>
              </a:prstGeom>
              <a:noFill/>
            </p:spPr>
            <p:txBody>
              <a:bodyPr wrap="square" lIns="0" tIns="0" rIns="0" bIns="0" rtlCol="0" anchor="t" anchorCtr="0">
                <a:normAutofit/>
              </a:bodyPr>
              <a:p>
                <a:pPr lvl="0" algn="l">
                  <a:lnSpc>
                    <a:spcPct val="130000"/>
                  </a:lnSpc>
                  <a:buClrTx/>
                  <a:buSzTx/>
                  <a:buFontTx/>
                </a:pPr>
                <a:r>
                  <a:rPr lang="en-US" altLang="zh-CN" sz="1600" b="1" spc="150">
                    <a:solidFill>
                      <a:schemeClr val="tx1">
                        <a:lumMod val="65000"/>
                        <a:lumOff val="35000"/>
                      </a:schemeClr>
                    </a:solidFill>
                    <a:uFillTx/>
                    <a:latin typeface="+mn-ea"/>
                    <a:cs typeface="+mn-ea"/>
                    <a:sym typeface="微软雅黑" panose="020B0503020204020204" charset="-122"/>
                  </a:rPr>
                  <a:t>1、</a:t>
                </a:r>
                <a:r>
                  <a:rPr lang="en-US" altLang="zh-CN" sz="1600" b="1" spc="150">
                    <a:solidFill>
                      <a:schemeClr val="tx1">
                        <a:lumMod val="65000"/>
                        <a:lumOff val="35000"/>
                      </a:schemeClr>
                    </a:solidFill>
                    <a:uFillTx/>
                    <a:latin typeface="+mn-ea"/>
                    <a:cs typeface="+mn-ea"/>
                    <a:sym typeface="+mn-ea"/>
                  </a:rPr>
                  <a:t>适应不同的语言、领域和任务</a:t>
                </a:r>
                <a:endParaRPr lang="en-US" altLang="zh-CN" sz="1600" b="1" spc="150">
                  <a:solidFill>
                    <a:schemeClr val="tx1">
                      <a:lumMod val="65000"/>
                      <a:lumOff val="35000"/>
                    </a:schemeClr>
                  </a:solidFill>
                  <a:uFillTx/>
                  <a:latin typeface="+mn-ea"/>
                  <a:cs typeface="+mn-ea"/>
                  <a:sym typeface="微软雅黑" panose="020B0503020204020204" charset="-122"/>
                </a:endParaRPr>
              </a:p>
              <a:p>
                <a:pPr lvl="0" indent="0" algn="l" fontAlgn="auto">
                  <a:lnSpc>
                    <a:spcPct val="130000"/>
                  </a:lnSpc>
                  <a:spcBef>
                    <a:spcPts val="600"/>
                  </a:spcBef>
                  <a:buClrTx/>
                  <a:buSzTx/>
                  <a:buFontTx/>
                </a:pPr>
                <a:r>
                  <a:rPr lang="en-US" altLang="zh-CN" sz="1600" b="1" spc="150">
                    <a:solidFill>
                      <a:schemeClr val="tx1">
                        <a:lumMod val="65000"/>
                        <a:lumOff val="35000"/>
                      </a:schemeClr>
                    </a:solidFill>
                    <a:uFillTx/>
                    <a:latin typeface="+mn-ea"/>
                    <a:cs typeface="+mn-ea"/>
                    <a:sym typeface="微软雅黑" panose="020B0503020204020204" charset="-122"/>
                  </a:rPr>
                  <a:t>2、</a:t>
                </a:r>
                <a:r>
                  <a:rPr lang="en-US" altLang="zh-CN" sz="1600" b="1" spc="150">
                    <a:solidFill>
                      <a:schemeClr val="tx1">
                        <a:lumMod val="65000"/>
                        <a:lumOff val="35000"/>
                      </a:schemeClr>
                    </a:solidFill>
                    <a:uFillTx/>
                    <a:latin typeface="+mn-ea"/>
                    <a:cs typeface="+mn-ea"/>
                    <a:sym typeface="+mn-ea"/>
                  </a:rPr>
                  <a:t>应用于不同类型的问题</a:t>
                </a:r>
                <a:endParaRPr lang="en-US" altLang="zh-CN" sz="1600" b="1" spc="150">
                  <a:solidFill>
                    <a:schemeClr val="tx1">
                      <a:lumMod val="65000"/>
                      <a:lumOff val="35000"/>
                    </a:schemeClr>
                  </a:solidFill>
                  <a:uFillTx/>
                  <a:latin typeface="+mn-ea"/>
                  <a:cs typeface="+mn-ea"/>
                  <a:sym typeface="微软雅黑" panose="020B0503020204020204" charset="-122"/>
                </a:endParaRPr>
              </a:p>
            </p:txBody>
          </p:sp>
          <p:sp>
            <p:nvSpPr>
              <p:cNvPr id="52" name="椭圆 51"/>
              <p:cNvSpPr/>
              <p:nvPr>
                <p:custDataLst>
                  <p:tags r:id="rId29"/>
                </p:custDataLst>
              </p:nvPr>
            </p:nvSpPr>
            <p:spPr>
              <a:xfrm>
                <a:off x="4452" y="2726"/>
                <a:ext cx="2430" cy="2430"/>
              </a:xfrm>
              <a:prstGeom prst="ellipse">
                <a:avLst/>
              </a:prstGeom>
              <a:solidFill>
                <a:schemeClr val="accent1">
                  <a:lumMod val="60000"/>
                  <a:lumOff val="40000"/>
                </a:schemeClr>
              </a:solidFill>
              <a:ln>
                <a:noFill/>
              </a:ln>
              <a:effectLst>
                <a:innerShdw blurRad="152400">
                  <a:schemeClr val="accent2">
                    <a:lumMod val="20000"/>
                    <a:lumOff val="8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36525" tIns="288290" rIns="136525" bIns="0" numCol="1" spcCol="0" rtlCol="0" fromWordArt="0" anchor="t" anchorCtr="0" forceAA="0" compatLnSpc="1">
                <a:normAutofit/>
              </a:bodyPr>
              <a:p>
                <a:pPr lvl="0" algn="ctr">
                  <a:buClrTx/>
                  <a:buSzTx/>
                  <a:buFontTx/>
                </a:pPr>
                <a:endParaRPr lang="zh-CN" altLang="en-US" sz="1600" b="1">
                  <a:solidFill>
                    <a:srgbClr val="FFFFFF"/>
                  </a:solidFill>
                  <a:latin typeface="+mj-ea"/>
                  <a:ea typeface="+mj-ea"/>
                  <a:cs typeface="+mj-ea"/>
                  <a:sym typeface="+mn-ea"/>
                </a:endParaRPr>
              </a:p>
            </p:txBody>
          </p:sp>
          <p:sp>
            <p:nvSpPr>
              <p:cNvPr id="53" name="弧形 52"/>
              <p:cNvSpPr/>
              <p:nvPr>
                <p:custDataLst>
                  <p:tags r:id="rId30"/>
                </p:custDataLst>
              </p:nvPr>
            </p:nvSpPr>
            <p:spPr>
              <a:xfrm flipV="1">
                <a:off x="3945" y="2529"/>
                <a:ext cx="3445" cy="3180"/>
              </a:xfrm>
              <a:prstGeom prst="arc">
                <a:avLst>
                  <a:gd name="adj1" fmla="val 10822527"/>
                  <a:gd name="adj2" fmla="val 20620241"/>
                </a:avLst>
              </a:prstGeom>
              <a:ln w="44450" cap="rnd">
                <a:solidFill>
                  <a:schemeClr val="tx2">
                    <a:alpha val="50000"/>
                  </a:schemeClr>
                </a:solidFill>
                <a:headEnd type="none"/>
                <a:tailEnd type="triangle"/>
              </a:ln>
              <a:effectLst/>
            </p:spPr>
            <p:style>
              <a:lnRef idx="1">
                <a:schemeClr val="accent1"/>
              </a:lnRef>
              <a:fillRef idx="0">
                <a:schemeClr val="accent1"/>
              </a:fillRef>
              <a:effectRef idx="0">
                <a:schemeClr val="accent1"/>
              </a:effectRef>
              <a:fontRef idx="minor">
                <a:schemeClr val="tx1"/>
              </a:fontRef>
            </p:style>
            <p:txBody>
              <a:bodyPr rtlCol="0" anchor="ctr">
                <a:normAutofit/>
              </a:bodyPr>
              <a:p>
                <a:pPr algn="ctr"/>
                <a:endParaRPr lang="zh-CN" altLang="en-US"/>
              </a:p>
            </p:txBody>
          </p:sp>
          <p:pic>
            <p:nvPicPr>
              <p:cNvPr id="54" name="图片 53" descr="343435383038363b343532323339393bd6b4d0d0d5aad2aa"/>
              <p:cNvPicPr>
                <a:picLocks noChangeAspect="1"/>
              </p:cNvPicPr>
              <p:nvPr>
                <p:custDataLst>
                  <p:tags r:id="rId31"/>
                </p:custDataLst>
              </p:nvPr>
            </p:nvPicPr>
            <p:blipFill>
              <a:blip r:embed="rId24">
                <a:extLst>
                  <a:ext uri="{96DAC541-7B7A-43D3-8B79-37D633B846F1}">
                    <asvg:svgBlip xmlns:asvg="http://schemas.microsoft.com/office/drawing/2016/SVG/main" r:embed="rId25"/>
                  </a:ext>
                </a:extLst>
              </a:blip>
              <a:stretch>
                <a:fillRect/>
              </a:stretch>
            </p:blipFill>
            <p:spPr>
              <a:xfrm>
                <a:off x="5142" y="2989"/>
                <a:ext cx="939" cy="939"/>
              </a:xfrm>
              <a:prstGeom prst="rect">
                <a:avLst/>
              </a:prstGeom>
              <a:effectLst>
                <a:outerShdw blurRad="50800" dist="38100" dir="5400000" algn="t" rotWithShape="0">
                  <a:schemeClr val="accent2">
                    <a:lumMod val="75000"/>
                    <a:alpha val="20000"/>
                  </a:schemeClr>
                </a:outerShdw>
              </a:effectLst>
            </p:spPr>
          </p:pic>
          <p:sp>
            <p:nvSpPr>
              <p:cNvPr id="55" name="标题"/>
              <p:cNvSpPr txBox="1"/>
              <p:nvPr>
                <p:custDataLst>
                  <p:tags r:id="rId32"/>
                </p:custDataLst>
              </p:nvPr>
            </p:nvSpPr>
            <p:spPr>
              <a:xfrm>
                <a:off x="4649" y="4148"/>
                <a:ext cx="2037" cy="763"/>
              </a:xfrm>
              <a:prstGeom prst="rect">
                <a:avLst/>
              </a:prstGeom>
              <a:noFill/>
            </p:spPr>
            <p:txBody>
              <a:bodyPr wrap="square" lIns="36195" tIns="36195" rIns="36195" bIns="36195" rtlCol="0" anchor="t" anchorCtr="0">
                <a:normAutofit/>
              </a:bodyPr>
              <a:p>
                <a:pPr marL="0" indent="0" algn="ctr">
                  <a:lnSpc>
                    <a:spcPct val="100000"/>
                  </a:lnSpc>
                  <a:spcBef>
                    <a:spcPts val="0"/>
                  </a:spcBef>
                  <a:spcAft>
                    <a:spcPts val="0"/>
                  </a:spcAft>
                  <a:buSzPct val="100000"/>
                </a:pPr>
                <a:r>
                  <a:rPr lang="zh-CN" altLang="en-US" sz="2400" b="1" spc="300" dirty="0">
                    <a:solidFill>
                      <a:schemeClr val="bg1"/>
                    </a:solidFill>
                    <a:latin typeface="+mj-ea"/>
                    <a:ea typeface="+mj-ea"/>
                    <a:cs typeface="微软雅黑" panose="020B0503020204020204" charset="-122"/>
                  </a:rPr>
                  <a:t>通用性</a:t>
                </a:r>
                <a:endParaRPr lang="zh-CN" altLang="en-US" sz="2400" b="1" spc="300" dirty="0">
                  <a:solidFill>
                    <a:schemeClr val="bg1"/>
                  </a:solidFill>
                  <a:latin typeface="+mj-ea"/>
                  <a:ea typeface="+mj-ea"/>
                  <a:cs typeface="微软雅黑" panose="020B0503020204020204" charset="-122"/>
                </a:endParaRPr>
              </a:p>
            </p:txBody>
          </p:sp>
        </p:grpSp>
      </p:grpSp>
      <p:sp>
        <p:nvSpPr>
          <p:cNvPr id="63" name="椭圆 62"/>
          <p:cNvSpPr/>
          <p:nvPr>
            <p:custDataLst>
              <p:tags r:id="rId33"/>
            </p:custDataLst>
          </p:nvPr>
        </p:nvSpPr>
        <p:spPr>
          <a:xfrm>
            <a:off x="6532348" y="1920628"/>
            <a:ext cx="1924192" cy="1924192"/>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p>
        </p:txBody>
      </p:sp>
      <p:grpSp>
        <p:nvGrpSpPr>
          <p:cNvPr id="58" name="组合 57"/>
          <p:cNvGrpSpPr/>
          <p:nvPr/>
        </p:nvGrpSpPr>
        <p:grpSpPr>
          <a:xfrm>
            <a:off x="6238352" y="1716405"/>
            <a:ext cx="2496793" cy="4336624"/>
            <a:chOff x="7637" y="2529"/>
            <a:chExt cx="3466" cy="6599"/>
          </a:xfrm>
        </p:grpSpPr>
        <p:grpSp>
          <p:nvGrpSpPr>
            <p:cNvPr id="45" name="组合 44"/>
            <p:cNvGrpSpPr/>
            <p:nvPr/>
          </p:nvGrpSpPr>
          <p:grpSpPr>
            <a:xfrm>
              <a:off x="7637" y="2529"/>
              <a:ext cx="3466" cy="6599"/>
              <a:chOff x="518" y="2529"/>
              <a:chExt cx="3466" cy="6599"/>
            </a:xfrm>
          </p:grpSpPr>
          <p:sp>
            <p:nvSpPr>
              <p:cNvPr id="46" name="文本框 45"/>
              <p:cNvSpPr txBox="1"/>
              <p:nvPr>
                <p:custDataLst>
                  <p:tags r:id="rId34"/>
                </p:custDataLst>
              </p:nvPr>
            </p:nvSpPr>
            <p:spPr>
              <a:xfrm>
                <a:off x="518" y="6485"/>
                <a:ext cx="3441" cy="2643"/>
              </a:xfrm>
              <a:prstGeom prst="rect">
                <a:avLst/>
              </a:prstGeom>
              <a:noFill/>
            </p:spPr>
            <p:txBody>
              <a:bodyPr wrap="square" lIns="0" tIns="0" rIns="0" bIns="0" rtlCol="0" anchor="t" anchorCtr="0">
                <a:normAutofit lnSpcReduction="10000"/>
              </a:bodyPr>
              <a:p>
                <a:pPr lvl="0" algn="l">
                  <a:lnSpc>
                    <a:spcPct val="130000"/>
                  </a:lnSpc>
                  <a:buClrTx/>
                  <a:buSzTx/>
                  <a:buFontTx/>
                </a:pPr>
                <a:r>
                  <a:rPr lang="en-US" altLang="zh-CN" sz="1600" b="1" spc="150">
                    <a:solidFill>
                      <a:schemeClr val="tx1">
                        <a:lumMod val="65000"/>
                        <a:lumOff val="35000"/>
                      </a:schemeClr>
                    </a:solidFill>
                    <a:uFillTx/>
                    <a:latin typeface="+mn-ea"/>
                    <a:cs typeface="+mn-ea"/>
                    <a:sym typeface="+mn-ea"/>
                  </a:rPr>
                  <a:t>1</a:t>
                </a:r>
                <a:r>
                  <a:rPr lang="zh-CN" altLang="en-US" sz="1600" b="1" spc="150">
                    <a:solidFill>
                      <a:schemeClr val="tx1">
                        <a:lumMod val="65000"/>
                        <a:lumOff val="35000"/>
                      </a:schemeClr>
                    </a:solidFill>
                    <a:uFillTx/>
                    <a:latin typeface="+mn-ea"/>
                    <a:cs typeface="+mn-ea"/>
                    <a:sym typeface="+mn-ea"/>
                  </a:rPr>
                  <a:t>、</a:t>
                </a:r>
                <a:r>
                  <a:rPr lang="en-US" altLang="zh-CN" sz="1600" b="1" spc="150">
                    <a:solidFill>
                      <a:schemeClr val="tx1">
                        <a:lumMod val="65000"/>
                        <a:lumOff val="35000"/>
                      </a:schemeClr>
                    </a:solidFill>
                    <a:uFillTx/>
                    <a:latin typeface="+mn-ea"/>
                    <a:cs typeface="+mn-ea"/>
                    <a:sym typeface="+mn-ea"/>
                  </a:rPr>
                  <a:t>多个不同的组件组成</a:t>
                </a:r>
                <a:endParaRPr lang="en-US" altLang="zh-CN" sz="1600" b="1" spc="150">
                  <a:solidFill>
                    <a:schemeClr val="tx1">
                      <a:lumMod val="65000"/>
                      <a:lumOff val="35000"/>
                    </a:schemeClr>
                  </a:solidFill>
                  <a:uFillTx/>
                  <a:latin typeface="+mn-ea"/>
                  <a:cs typeface="+mn-ea"/>
                  <a:sym typeface="+mn-ea"/>
                </a:endParaRPr>
              </a:p>
              <a:p>
                <a:pPr lvl="0" algn="l">
                  <a:lnSpc>
                    <a:spcPct val="130000"/>
                  </a:lnSpc>
                  <a:buClrTx/>
                  <a:buSzTx/>
                  <a:buFontTx/>
                </a:pPr>
                <a:endParaRPr lang="en-US" altLang="zh-CN" sz="1600" b="1" spc="150">
                  <a:solidFill>
                    <a:schemeClr val="tx1">
                      <a:lumMod val="65000"/>
                      <a:lumOff val="35000"/>
                    </a:schemeClr>
                  </a:solidFill>
                  <a:uFillTx/>
                  <a:latin typeface="+mn-ea"/>
                  <a:cs typeface="+mn-ea"/>
                  <a:sym typeface="+mn-ea"/>
                </a:endParaRPr>
              </a:p>
              <a:p>
                <a:pPr lvl="0" indent="0" algn="l" fontAlgn="auto">
                  <a:lnSpc>
                    <a:spcPct val="130000"/>
                  </a:lnSpc>
                  <a:spcBef>
                    <a:spcPts val="600"/>
                  </a:spcBef>
                  <a:buClrTx/>
                  <a:buSzTx/>
                  <a:buFontTx/>
                </a:pPr>
                <a:r>
                  <a:rPr lang="en-US" altLang="zh-CN" sz="1600" b="1" spc="150">
                    <a:solidFill>
                      <a:schemeClr val="tx1">
                        <a:lumMod val="65000"/>
                        <a:lumOff val="35000"/>
                      </a:schemeClr>
                    </a:solidFill>
                    <a:uFillTx/>
                    <a:latin typeface="+mn-ea"/>
                    <a:cs typeface="+mn-ea"/>
                    <a:sym typeface="微软雅黑" panose="020B0503020204020204" charset="-122"/>
                  </a:rPr>
                  <a:t>2</a:t>
                </a:r>
                <a:r>
                  <a:rPr lang="zh-CN" altLang="en-US" sz="1600" b="1" spc="150">
                    <a:solidFill>
                      <a:schemeClr val="tx1">
                        <a:lumMod val="65000"/>
                        <a:lumOff val="35000"/>
                      </a:schemeClr>
                    </a:solidFill>
                    <a:uFillTx/>
                    <a:latin typeface="+mn-ea"/>
                    <a:cs typeface="+mn-ea"/>
                    <a:sym typeface="微软雅黑" panose="020B0503020204020204" charset="-122"/>
                  </a:rPr>
                  <a:t>、根据不同任务和领域的需求进行调整和改进</a:t>
                </a:r>
                <a:endParaRPr lang="zh-CN" altLang="en-US" sz="1600" b="1" spc="150">
                  <a:solidFill>
                    <a:schemeClr val="tx1">
                      <a:lumMod val="65000"/>
                      <a:lumOff val="35000"/>
                    </a:schemeClr>
                  </a:solidFill>
                  <a:uFillTx/>
                  <a:latin typeface="+mn-ea"/>
                  <a:cs typeface="+mn-ea"/>
                  <a:sym typeface="微软雅黑" panose="020B0503020204020204" charset="-122"/>
                </a:endParaRPr>
              </a:p>
            </p:txBody>
          </p:sp>
          <p:sp>
            <p:nvSpPr>
              <p:cNvPr id="47" name="椭圆 46"/>
              <p:cNvSpPr/>
              <p:nvPr>
                <p:custDataLst>
                  <p:tags r:id="rId35"/>
                </p:custDataLst>
              </p:nvPr>
            </p:nvSpPr>
            <p:spPr>
              <a:xfrm>
                <a:off x="1046" y="3032"/>
                <a:ext cx="2430" cy="2488"/>
              </a:xfrm>
              <a:prstGeom prst="ellipse">
                <a:avLst/>
              </a:prstGeom>
              <a:solidFill>
                <a:schemeClr val="accent6">
                  <a:lumMod val="60000"/>
                  <a:lumOff val="40000"/>
                </a:schemeClr>
              </a:solidFill>
              <a:ln>
                <a:noFill/>
              </a:ln>
              <a:effectLst>
                <a:innerShdw blurRad="152400">
                  <a:schemeClr val="accent1">
                    <a:lumMod val="20000"/>
                    <a:lumOff val="8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36525" tIns="288290" rIns="136525" bIns="0" numCol="1" spcCol="0" rtlCol="0" fromWordArt="0" anchor="t" anchorCtr="0" forceAA="0" compatLnSpc="1">
                <a:normAutofit/>
              </a:bodyPr>
              <a:p>
                <a:pPr lvl="0" algn="ctr">
                  <a:buClrTx/>
                  <a:buSzTx/>
                  <a:buFontTx/>
                </a:pPr>
                <a:endParaRPr lang="zh-CN" altLang="en-US" sz="1600" b="1">
                  <a:solidFill>
                    <a:srgbClr val="FFFFFF"/>
                  </a:solidFill>
                  <a:latin typeface="+mj-ea"/>
                  <a:ea typeface="+mj-ea"/>
                  <a:cs typeface="+mj-ea"/>
                  <a:sym typeface="+mn-ea"/>
                </a:endParaRPr>
              </a:p>
            </p:txBody>
          </p:sp>
          <p:sp>
            <p:nvSpPr>
              <p:cNvPr id="48" name="弧形 47"/>
              <p:cNvSpPr/>
              <p:nvPr>
                <p:custDataLst>
                  <p:tags r:id="rId36"/>
                </p:custDataLst>
              </p:nvPr>
            </p:nvSpPr>
            <p:spPr>
              <a:xfrm flipV="1">
                <a:off x="539" y="2529"/>
                <a:ext cx="3445" cy="3445"/>
              </a:xfrm>
              <a:prstGeom prst="arc">
                <a:avLst>
                  <a:gd name="adj1" fmla="val 1352946"/>
                  <a:gd name="adj2" fmla="val 10848491"/>
                </a:avLst>
              </a:prstGeom>
              <a:ln w="44450" cap="rnd">
                <a:solidFill>
                  <a:schemeClr val="accent6">
                    <a:lumMod val="75000"/>
                    <a:alpha val="50000"/>
                  </a:schemeClr>
                </a:solidFill>
                <a:headEnd type="triangle"/>
              </a:ln>
              <a:effectLst/>
            </p:spPr>
            <p:style>
              <a:lnRef idx="1">
                <a:schemeClr val="accent1"/>
              </a:lnRef>
              <a:fillRef idx="0">
                <a:schemeClr val="accent1"/>
              </a:fillRef>
              <a:effectRef idx="0">
                <a:schemeClr val="accent1"/>
              </a:effectRef>
              <a:fontRef idx="minor">
                <a:schemeClr val="tx1"/>
              </a:fontRef>
            </p:style>
            <p:txBody>
              <a:bodyPr rtlCol="0" anchor="ctr">
                <a:normAutofit/>
              </a:bodyPr>
              <a:p>
                <a:pPr algn="ctr"/>
                <a:endParaRPr lang="zh-CN" altLang="en-US"/>
              </a:p>
            </p:txBody>
          </p:sp>
        </p:grpSp>
        <p:pic>
          <p:nvPicPr>
            <p:cNvPr id="56" name="图片 55" descr="343435383038363b343532323339393bd6b4d0d0d5aad2aa"/>
            <p:cNvPicPr>
              <a:picLocks noChangeAspect="1"/>
            </p:cNvPicPr>
            <p:nvPr>
              <p:custDataLst>
                <p:tags r:id="rId37"/>
              </p:custDataLst>
            </p:nvPr>
          </p:nvPicPr>
          <p:blipFill>
            <a:blip r:embed="rId24">
              <a:extLst>
                <a:ext uri="{96DAC541-7B7A-43D3-8B79-37D633B846F1}">
                  <asvg:svgBlip xmlns:asvg="http://schemas.microsoft.com/office/drawing/2016/SVG/main" r:embed="rId25"/>
                </a:ext>
              </a:extLst>
            </a:blip>
            <a:stretch>
              <a:fillRect/>
            </a:stretch>
          </p:blipFill>
          <p:spPr>
            <a:xfrm>
              <a:off x="8979" y="3294"/>
              <a:ext cx="801" cy="803"/>
            </a:xfrm>
            <a:prstGeom prst="rect">
              <a:avLst/>
            </a:prstGeom>
            <a:effectLst>
              <a:outerShdw blurRad="50800" dist="38100" dir="5400000" algn="t" rotWithShape="0">
                <a:schemeClr val="accent2">
                  <a:lumMod val="75000"/>
                  <a:alpha val="20000"/>
                </a:schemeClr>
              </a:outerShdw>
            </a:effectLst>
          </p:spPr>
        </p:pic>
        <p:sp>
          <p:nvSpPr>
            <p:cNvPr id="57" name="标题"/>
            <p:cNvSpPr txBox="1"/>
            <p:nvPr>
              <p:custDataLst>
                <p:tags r:id="rId38"/>
              </p:custDataLst>
            </p:nvPr>
          </p:nvSpPr>
          <p:spPr>
            <a:xfrm>
              <a:off x="8365" y="4253"/>
              <a:ext cx="2037" cy="763"/>
            </a:xfrm>
            <a:prstGeom prst="rect">
              <a:avLst/>
            </a:prstGeom>
            <a:noFill/>
          </p:spPr>
          <p:txBody>
            <a:bodyPr wrap="square" lIns="36195" tIns="36195" rIns="36195" bIns="36195" rtlCol="0" anchor="t" anchorCtr="0">
              <a:normAutofit/>
            </a:bodyPr>
            <a:p>
              <a:pPr marL="0" indent="0" algn="ctr">
                <a:lnSpc>
                  <a:spcPct val="100000"/>
                </a:lnSpc>
                <a:spcBef>
                  <a:spcPts val="0"/>
                </a:spcBef>
                <a:spcAft>
                  <a:spcPts val="0"/>
                </a:spcAft>
                <a:buSzPct val="100000"/>
              </a:pPr>
              <a:r>
                <a:rPr lang="zh-CN" altLang="en-US" sz="2400" b="1" spc="300" dirty="0">
                  <a:solidFill>
                    <a:schemeClr val="bg1"/>
                  </a:solidFill>
                  <a:latin typeface="+mj-ea"/>
                  <a:ea typeface="+mj-ea"/>
                  <a:cs typeface="微软雅黑" panose="020B0503020204020204" charset="-122"/>
                </a:rPr>
                <a:t>复合性</a:t>
              </a:r>
              <a:endParaRPr lang="zh-CN" altLang="en-US" sz="2400" b="1" spc="300" dirty="0">
                <a:solidFill>
                  <a:schemeClr val="bg1"/>
                </a:solidFill>
                <a:latin typeface="+mj-ea"/>
                <a:ea typeface="+mj-ea"/>
                <a:cs typeface="微软雅黑" panose="020B0503020204020204" charset="-122"/>
              </a:endParaRPr>
            </a:p>
          </p:txBody>
        </p:sp>
      </p:grpSp>
    </p:spTree>
    <p:custDataLst>
      <p:tags r:id="rId39"/>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097020" y="2197100"/>
            <a:ext cx="4735830" cy="887095"/>
          </a:xfrm>
        </p:spPr>
        <p:txBody>
          <a:bodyPr>
            <a:normAutofit fontScale="90000"/>
          </a:bodyPr>
          <a:p>
            <a:r>
              <a:rPr lang="zh-CN" altLang="en-US" sz="5335" dirty="0">
                <a:sym typeface="+mn-ea"/>
              </a:rPr>
              <a:t>大模型组成</a:t>
            </a:r>
            <a:r>
              <a:rPr lang="zh-CN" altLang="en-US" sz="5335" dirty="0">
                <a:sym typeface="+mn-ea"/>
              </a:rPr>
              <a:t>结构</a:t>
            </a:r>
            <a:endParaRPr lang="zh-CN" altLang="en-US" sz="5335" dirty="0">
              <a:sym typeface="+mn-ea"/>
            </a:endParaRPr>
          </a:p>
        </p:txBody>
      </p:sp>
      <p:sp>
        <p:nvSpPr>
          <p:cNvPr id="4" name="文本占位符 3"/>
          <p:cNvSpPr>
            <a:spLocks noGrp="1"/>
          </p:cNvSpPr>
          <p:nvPr>
            <p:ph type="body" sz="quarter" idx="13"/>
          </p:nvPr>
        </p:nvSpPr>
        <p:spPr/>
        <p:txBody>
          <a:bodyPr/>
          <a:p>
            <a:r>
              <a:rPr lang="en-US" altLang="zh-CN"/>
              <a:t>02</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344805" y="933450"/>
            <a:ext cx="112110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圆角 13"/>
          <p:cNvSpPr/>
          <p:nvPr/>
        </p:nvSpPr>
        <p:spPr>
          <a:xfrm>
            <a:off x="416560" y="1374775"/>
            <a:ext cx="2192655" cy="635000"/>
          </a:xfrm>
          <a:prstGeom prst="roundRect">
            <a:avLst/>
          </a:prstGeom>
          <a:solidFill>
            <a:schemeClr val="accent5">
              <a:lumMod val="20000"/>
              <a:lumOff val="80000"/>
            </a:schemeClr>
          </a:solidFill>
          <a:ln w="38100">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indent="0" algn="ctr" fontAlgn="auto">
              <a:lnSpc>
                <a:spcPct val="100000"/>
              </a:lnSpc>
            </a:pPr>
            <a:r>
              <a:rPr lang="en-US" altLang="zh-CN" sz="2400" b="1" dirty="0">
                <a:solidFill>
                  <a:schemeClr val="tx1"/>
                </a:solidFill>
                <a:latin typeface="+mj-ea"/>
                <a:ea typeface="+mj-ea"/>
                <a:cs typeface="Times New Roman" panose="02020603050405020304" pitchFamily="18" charset="0"/>
              </a:rPr>
              <a:t>CNN</a:t>
            </a:r>
            <a:endParaRPr lang="en-US" altLang="zh-CN" sz="2400" b="1" dirty="0">
              <a:solidFill>
                <a:schemeClr val="tx1"/>
              </a:solidFill>
              <a:latin typeface="+mj-ea"/>
              <a:ea typeface="+mj-ea"/>
              <a:cs typeface="Times New Roman" panose="02020603050405020304" pitchFamily="18" charset="0"/>
            </a:endParaRPr>
          </a:p>
        </p:txBody>
      </p:sp>
      <p:sp>
        <p:nvSpPr>
          <p:cNvPr id="2" name="文本框 1"/>
          <p:cNvSpPr txBox="1"/>
          <p:nvPr/>
        </p:nvSpPr>
        <p:spPr>
          <a:xfrm>
            <a:off x="344805" y="149860"/>
            <a:ext cx="4465320" cy="645160"/>
          </a:xfrm>
          <a:prstGeom prst="rect">
            <a:avLst/>
          </a:prstGeom>
          <a:noFill/>
        </p:spPr>
        <p:txBody>
          <a:bodyPr wrap="square" rtlCol="0" anchor="t">
            <a:spAutoFit/>
          </a:bodyPr>
          <a:p>
            <a:r>
              <a:rPr lang="zh-CN" altLang="en-US" sz="3600" b="1">
                <a:sym typeface="+mn-ea"/>
              </a:rPr>
              <a:t>大模型组成</a:t>
            </a:r>
            <a:r>
              <a:rPr lang="zh-CN" altLang="en-US" sz="3600" b="1">
                <a:sym typeface="+mn-ea"/>
              </a:rPr>
              <a:t>结构</a:t>
            </a:r>
            <a:endParaRPr lang="zh-CN" altLang="en-US" sz="3600" b="1">
              <a:sym typeface="+mn-ea"/>
            </a:endParaRPr>
          </a:p>
        </p:txBody>
      </p:sp>
      <p:sp>
        <p:nvSpPr>
          <p:cNvPr id="6" name="矩形: 圆角 13"/>
          <p:cNvSpPr/>
          <p:nvPr>
            <p:custDataLst>
              <p:tags r:id="rId1"/>
            </p:custDataLst>
          </p:nvPr>
        </p:nvSpPr>
        <p:spPr>
          <a:xfrm>
            <a:off x="3474720" y="1374775"/>
            <a:ext cx="2192655" cy="635000"/>
          </a:xfrm>
          <a:prstGeom prst="roundRect">
            <a:avLst/>
          </a:prstGeom>
          <a:solidFill>
            <a:schemeClr val="accent5">
              <a:lumMod val="20000"/>
              <a:lumOff val="80000"/>
            </a:schemeClr>
          </a:solidFill>
          <a:ln w="38100">
            <a:noFill/>
          </a:ln>
        </p:spPr>
        <p:style>
          <a:lnRef idx="2">
            <a:schemeClr val="accent3">
              <a:shade val="15000"/>
            </a:schemeClr>
          </a:lnRef>
          <a:fillRef idx="1">
            <a:schemeClr val="accent3"/>
          </a:fillRef>
          <a:effectRef idx="0">
            <a:schemeClr val="accent3"/>
          </a:effectRef>
          <a:fontRef idx="minor">
            <a:schemeClr val="lt1"/>
          </a:fontRef>
        </p:style>
        <p:txBody>
          <a:bodyPr rtlCol="0" anchor="ctr"/>
          <a:p>
            <a:pPr indent="0" algn="ctr" fontAlgn="auto">
              <a:lnSpc>
                <a:spcPct val="100000"/>
              </a:lnSpc>
            </a:pPr>
            <a:r>
              <a:rPr lang="en-US" altLang="zh-CN" sz="2400" b="1" dirty="0">
                <a:solidFill>
                  <a:schemeClr val="tx1"/>
                </a:solidFill>
                <a:latin typeface="+mj-ea"/>
                <a:ea typeface="+mj-ea"/>
                <a:cs typeface="Times New Roman" panose="02020603050405020304" pitchFamily="18" charset="0"/>
              </a:rPr>
              <a:t>RNN</a:t>
            </a:r>
            <a:endParaRPr lang="en-US" altLang="zh-CN" sz="24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矩形: 圆角 13"/>
          <p:cNvSpPr/>
          <p:nvPr>
            <p:custDataLst>
              <p:tags r:id="rId2"/>
            </p:custDataLst>
          </p:nvPr>
        </p:nvSpPr>
        <p:spPr>
          <a:xfrm>
            <a:off x="6532880" y="1374775"/>
            <a:ext cx="2192655" cy="635000"/>
          </a:xfrm>
          <a:prstGeom prst="roundRect">
            <a:avLst/>
          </a:prstGeom>
          <a:solidFill>
            <a:schemeClr val="accent5">
              <a:lumMod val="20000"/>
              <a:lumOff val="80000"/>
            </a:schemeClr>
          </a:solidFill>
          <a:ln w="38100">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indent="0" algn="ctr" fontAlgn="auto">
              <a:lnSpc>
                <a:spcPct val="100000"/>
              </a:lnSpc>
            </a:pPr>
            <a:r>
              <a:rPr lang="en-US" altLang="zh-CN" sz="2400" b="1" dirty="0">
                <a:solidFill>
                  <a:schemeClr val="tx1"/>
                </a:solidFill>
                <a:latin typeface="+mj-ea"/>
                <a:ea typeface="+mj-ea"/>
                <a:cs typeface="Times New Roman" panose="02020603050405020304" pitchFamily="18" charset="0"/>
              </a:rPr>
              <a:t>LSTM</a:t>
            </a:r>
            <a:endParaRPr lang="en-US" altLang="zh-CN" sz="2400" b="1" dirty="0">
              <a:solidFill>
                <a:schemeClr val="tx1"/>
              </a:solidFill>
              <a:latin typeface="+mj-ea"/>
              <a:ea typeface="+mj-ea"/>
              <a:cs typeface="Times New Roman" panose="02020603050405020304" pitchFamily="18" charset="0"/>
            </a:endParaRPr>
          </a:p>
        </p:txBody>
      </p:sp>
      <p:sp>
        <p:nvSpPr>
          <p:cNvPr id="8" name="矩形: 圆角 13"/>
          <p:cNvSpPr/>
          <p:nvPr>
            <p:custDataLst>
              <p:tags r:id="rId3"/>
            </p:custDataLst>
          </p:nvPr>
        </p:nvSpPr>
        <p:spPr>
          <a:xfrm>
            <a:off x="9591040" y="1374775"/>
            <a:ext cx="2193290" cy="635000"/>
          </a:xfrm>
          <a:prstGeom prst="roundRect">
            <a:avLst/>
          </a:prstGeom>
          <a:solidFill>
            <a:schemeClr val="accent5">
              <a:lumMod val="20000"/>
              <a:lumOff val="80000"/>
            </a:schemeClr>
          </a:solidFill>
          <a:ln w="38100">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indent="0" algn="ctr" fontAlgn="auto">
              <a:lnSpc>
                <a:spcPct val="100000"/>
              </a:lnSpc>
            </a:pPr>
            <a:r>
              <a:rPr lang="en-US" altLang="zh-CN" sz="2400" b="1" dirty="0">
                <a:solidFill>
                  <a:schemeClr val="tx1"/>
                </a:solidFill>
                <a:latin typeface="+mj-ea"/>
                <a:ea typeface="+mj-ea"/>
                <a:cs typeface="Times New Roman" panose="02020603050405020304" pitchFamily="18" charset="0"/>
              </a:rPr>
              <a:t>Transformer</a:t>
            </a:r>
            <a:endParaRPr lang="en-US" altLang="zh-CN" sz="24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p:cNvSpPr txBox="1"/>
          <p:nvPr/>
        </p:nvSpPr>
        <p:spPr>
          <a:xfrm>
            <a:off x="913130" y="2358390"/>
            <a:ext cx="2057400" cy="3923030"/>
          </a:xfrm>
          <a:prstGeom prst="rect">
            <a:avLst/>
          </a:prstGeom>
          <a:noFill/>
        </p:spPr>
        <p:txBody>
          <a:bodyPr wrap="square" rtlCol="0" anchor="t">
            <a:spAutoFit/>
          </a:bodyPr>
          <a:p>
            <a:pPr indent="0" fontAlgn="auto">
              <a:lnSpc>
                <a:spcPct val="150000"/>
              </a:lnSpc>
            </a:pPr>
            <a:r>
              <a:rPr lang="zh-CN" altLang="en-US" b="1"/>
              <a:t>优点：</a:t>
            </a:r>
            <a:endParaRPr lang="zh-CN" altLang="en-US" b="1"/>
          </a:p>
          <a:p>
            <a:pPr indent="0" fontAlgn="auto">
              <a:lnSpc>
                <a:spcPct val="150000"/>
              </a:lnSpc>
            </a:pPr>
            <a:r>
              <a:rPr lang="zh-CN" altLang="en-US" sz="1600"/>
              <a:t>局部感知和权值共享</a:t>
            </a:r>
            <a:endParaRPr lang="zh-CN" altLang="en-US" sz="1600"/>
          </a:p>
          <a:p>
            <a:pPr indent="0" fontAlgn="auto">
              <a:lnSpc>
                <a:spcPct val="150000"/>
              </a:lnSpc>
            </a:pPr>
            <a:r>
              <a:rPr lang="zh-CN" altLang="en-US" sz="1600"/>
              <a:t>层次化特征提取</a:t>
            </a:r>
            <a:endParaRPr lang="zh-CN" altLang="en-US" sz="1600"/>
          </a:p>
          <a:p>
            <a:pPr indent="0" fontAlgn="auto">
              <a:lnSpc>
                <a:spcPct val="150000"/>
              </a:lnSpc>
            </a:pPr>
            <a:r>
              <a:rPr lang="zh-CN" altLang="en-US" b="1"/>
              <a:t>缺点：</a:t>
            </a:r>
            <a:endParaRPr lang="zh-CN" altLang="en-US" b="1"/>
          </a:p>
          <a:p>
            <a:pPr indent="0" fontAlgn="auto">
              <a:lnSpc>
                <a:spcPct val="150000"/>
              </a:lnSpc>
            </a:pPr>
            <a:r>
              <a:rPr lang="zh-CN" altLang="en-US" sz="1600"/>
              <a:t>缺乏全局感知</a:t>
            </a:r>
            <a:endParaRPr lang="zh-CN" altLang="en-US" sz="1600"/>
          </a:p>
          <a:p>
            <a:pPr indent="0" fontAlgn="auto">
              <a:lnSpc>
                <a:spcPct val="150000"/>
              </a:lnSpc>
            </a:pPr>
            <a:r>
              <a:rPr lang="zh-CN" altLang="en-US" sz="1600"/>
              <a:t>对输入尺寸敏感</a:t>
            </a:r>
            <a:r>
              <a:rPr lang="en-US" altLang="zh-CN" sz="1600"/>
              <a:t>	</a:t>
            </a:r>
            <a:endParaRPr lang="zh-CN" altLang="en-US" sz="1600"/>
          </a:p>
          <a:p>
            <a:pPr indent="0" fontAlgn="auto">
              <a:lnSpc>
                <a:spcPct val="150000"/>
              </a:lnSpc>
            </a:pPr>
            <a:r>
              <a:rPr lang="zh-CN" altLang="en-US" b="1"/>
              <a:t>应用场景：</a:t>
            </a:r>
            <a:endParaRPr lang="zh-CN" altLang="en-US" b="1"/>
          </a:p>
          <a:p>
            <a:pPr indent="0" fontAlgn="auto">
              <a:lnSpc>
                <a:spcPct val="150000"/>
              </a:lnSpc>
            </a:pPr>
            <a:r>
              <a:rPr lang="zh-CN" altLang="en-US" sz="1600"/>
              <a:t>图像分类</a:t>
            </a:r>
            <a:endParaRPr lang="zh-CN" altLang="en-US" sz="1600"/>
          </a:p>
          <a:p>
            <a:pPr indent="0" fontAlgn="auto">
              <a:lnSpc>
                <a:spcPct val="150000"/>
              </a:lnSpc>
            </a:pPr>
            <a:r>
              <a:rPr lang="zh-CN" altLang="en-US" sz="1600"/>
              <a:t>目标</a:t>
            </a:r>
            <a:r>
              <a:rPr lang="zh-CN" altLang="en-US" sz="1600"/>
              <a:t>检测</a:t>
            </a:r>
            <a:endParaRPr lang="zh-CN" altLang="en-US" sz="1600"/>
          </a:p>
          <a:p>
            <a:pPr indent="0" fontAlgn="auto">
              <a:lnSpc>
                <a:spcPct val="150000"/>
              </a:lnSpc>
            </a:pPr>
            <a:r>
              <a:rPr lang="zh-CN" altLang="en-US" sz="1600"/>
              <a:t>语义分割</a:t>
            </a:r>
            <a:endParaRPr lang="zh-CN" altLang="en-US" sz="1600"/>
          </a:p>
        </p:txBody>
      </p:sp>
      <p:sp>
        <p:nvSpPr>
          <p:cNvPr id="10" name="文本框 9"/>
          <p:cNvSpPr txBox="1"/>
          <p:nvPr>
            <p:custDataLst>
              <p:tags r:id="rId4"/>
            </p:custDataLst>
          </p:nvPr>
        </p:nvSpPr>
        <p:spPr>
          <a:xfrm>
            <a:off x="4036695" y="2358390"/>
            <a:ext cx="1630680" cy="3184525"/>
          </a:xfrm>
          <a:prstGeom prst="rect">
            <a:avLst/>
          </a:prstGeom>
          <a:noFill/>
        </p:spPr>
        <p:txBody>
          <a:bodyPr wrap="square" rtlCol="0" anchor="t">
            <a:spAutoFit/>
          </a:bodyPr>
          <a:p>
            <a:pPr indent="0" fontAlgn="auto">
              <a:lnSpc>
                <a:spcPct val="150000"/>
              </a:lnSpc>
            </a:pPr>
            <a:r>
              <a:rPr lang="zh-CN" altLang="en-US" b="1"/>
              <a:t>优点：</a:t>
            </a:r>
            <a:endParaRPr lang="zh-CN" altLang="en-US" b="1"/>
          </a:p>
          <a:p>
            <a:pPr indent="0" fontAlgn="auto">
              <a:lnSpc>
                <a:spcPct val="150000"/>
              </a:lnSpc>
            </a:pPr>
            <a:r>
              <a:rPr lang="zh-CN" altLang="en-US" sz="1600"/>
              <a:t>处理序列数据</a:t>
            </a:r>
            <a:endParaRPr lang="zh-CN" altLang="en-US" sz="1600"/>
          </a:p>
          <a:p>
            <a:pPr indent="0" fontAlgn="auto">
              <a:lnSpc>
                <a:spcPct val="150000"/>
              </a:lnSpc>
            </a:pPr>
            <a:r>
              <a:rPr lang="zh-CN" altLang="en-US" sz="1600"/>
              <a:t>短距离依赖</a:t>
            </a:r>
            <a:endParaRPr lang="zh-CN" altLang="en-US" sz="1600"/>
          </a:p>
          <a:p>
            <a:pPr indent="0" fontAlgn="auto">
              <a:lnSpc>
                <a:spcPct val="150000"/>
              </a:lnSpc>
            </a:pPr>
            <a:r>
              <a:rPr lang="zh-CN" altLang="en-US" b="1"/>
              <a:t>缺点：</a:t>
            </a:r>
            <a:endParaRPr lang="zh-CN" altLang="en-US" b="1"/>
          </a:p>
          <a:p>
            <a:pPr indent="0" fontAlgn="auto">
              <a:lnSpc>
                <a:spcPct val="150000"/>
              </a:lnSpc>
            </a:pPr>
            <a:r>
              <a:rPr lang="zh-CN" altLang="en-US" sz="1600"/>
              <a:t>计算效率低</a:t>
            </a:r>
            <a:endParaRPr lang="zh-CN" altLang="en-US" sz="1600"/>
          </a:p>
          <a:p>
            <a:pPr indent="0" fontAlgn="auto">
              <a:lnSpc>
                <a:spcPct val="150000"/>
              </a:lnSpc>
            </a:pPr>
            <a:r>
              <a:rPr lang="zh-CN" altLang="en-US" b="1"/>
              <a:t>应用场景：</a:t>
            </a:r>
            <a:endParaRPr lang="zh-CN" altLang="en-US" b="1"/>
          </a:p>
          <a:p>
            <a:pPr indent="0" fontAlgn="auto">
              <a:lnSpc>
                <a:spcPct val="150000"/>
              </a:lnSpc>
            </a:pPr>
            <a:r>
              <a:rPr lang="zh-CN" altLang="en-US" sz="1600"/>
              <a:t>自然语言处理</a:t>
            </a:r>
            <a:endParaRPr lang="zh-CN" altLang="en-US" sz="1600"/>
          </a:p>
          <a:p>
            <a:pPr indent="0" fontAlgn="auto">
              <a:lnSpc>
                <a:spcPct val="150000"/>
              </a:lnSpc>
            </a:pPr>
            <a:r>
              <a:rPr lang="zh-CN" altLang="en-US" sz="1600"/>
              <a:t>语音识别</a:t>
            </a:r>
            <a:endParaRPr lang="zh-CN" altLang="en-US" sz="1600"/>
          </a:p>
        </p:txBody>
      </p:sp>
      <p:sp>
        <p:nvSpPr>
          <p:cNvPr id="11" name="文本框 10"/>
          <p:cNvSpPr txBox="1"/>
          <p:nvPr>
            <p:custDataLst>
              <p:tags r:id="rId5"/>
            </p:custDataLst>
          </p:nvPr>
        </p:nvSpPr>
        <p:spPr>
          <a:xfrm>
            <a:off x="6844665" y="2358390"/>
            <a:ext cx="1779905" cy="3184525"/>
          </a:xfrm>
          <a:prstGeom prst="rect">
            <a:avLst/>
          </a:prstGeom>
          <a:noFill/>
        </p:spPr>
        <p:txBody>
          <a:bodyPr wrap="square" rtlCol="0" anchor="t">
            <a:spAutoFit/>
          </a:bodyPr>
          <a:p>
            <a:pPr indent="0" fontAlgn="auto">
              <a:lnSpc>
                <a:spcPct val="150000"/>
              </a:lnSpc>
            </a:pPr>
            <a:r>
              <a:rPr lang="zh-CN" altLang="en-US" b="1"/>
              <a:t>优点：</a:t>
            </a:r>
            <a:endParaRPr lang="zh-CN" altLang="en-US" b="1"/>
          </a:p>
          <a:p>
            <a:pPr algn="l" fontAlgn="auto">
              <a:lnSpc>
                <a:spcPct val="150000"/>
              </a:lnSpc>
              <a:buClrTx/>
              <a:buSzTx/>
              <a:buNone/>
            </a:pPr>
            <a:r>
              <a:rPr lang="zh-CN" altLang="en-US" sz="1600"/>
              <a:t>长距离依赖</a:t>
            </a:r>
            <a:endParaRPr lang="zh-CN" altLang="en-US" sz="1600"/>
          </a:p>
          <a:p>
            <a:pPr indent="0" fontAlgn="auto">
              <a:lnSpc>
                <a:spcPct val="150000"/>
              </a:lnSpc>
            </a:pPr>
            <a:r>
              <a:rPr lang="zh-CN" altLang="en-US" b="1"/>
              <a:t>缺点：</a:t>
            </a:r>
            <a:endParaRPr lang="zh-CN" altLang="en-US" b="1"/>
          </a:p>
          <a:p>
            <a:pPr indent="0" fontAlgn="auto">
              <a:lnSpc>
                <a:spcPct val="150000"/>
              </a:lnSpc>
            </a:pPr>
            <a:r>
              <a:rPr lang="zh-CN" altLang="en-US" sz="1600"/>
              <a:t>计算复杂性</a:t>
            </a:r>
            <a:endParaRPr lang="zh-CN" altLang="en-US" sz="1600"/>
          </a:p>
          <a:p>
            <a:pPr indent="0" fontAlgn="auto">
              <a:lnSpc>
                <a:spcPct val="150000"/>
              </a:lnSpc>
            </a:pPr>
            <a:r>
              <a:rPr lang="zh-CN" altLang="en-US" sz="1600"/>
              <a:t>参数数量较多</a:t>
            </a:r>
            <a:endParaRPr lang="zh-CN" altLang="en-US" b="1"/>
          </a:p>
          <a:p>
            <a:pPr indent="0" fontAlgn="auto">
              <a:lnSpc>
                <a:spcPct val="150000"/>
              </a:lnSpc>
            </a:pPr>
            <a:r>
              <a:rPr lang="zh-CN" altLang="en-US" b="1"/>
              <a:t>应用场景：</a:t>
            </a:r>
            <a:endParaRPr lang="zh-CN" altLang="en-US" b="1"/>
          </a:p>
          <a:p>
            <a:pPr indent="0" fontAlgn="auto">
              <a:lnSpc>
                <a:spcPct val="150000"/>
              </a:lnSpc>
            </a:pPr>
            <a:r>
              <a:rPr lang="zh-CN" altLang="en-US" sz="1600"/>
              <a:t>自然语言处理</a:t>
            </a:r>
            <a:endParaRPr lang="zh-CN" altLang="en-US" sz="1600"/>
          </a:p>
          <a:p>
            <a:pPr indent="0" fontAlgn="auto">
              <a:lnSpc>
                <a:spcPct val="150000"/>
              </a:lnSpc>
            </a:pPr>
            <a:r>
              <a:rPr lang="zh-CN" altLang="en-US" sz="1600"/>
              <a:t>时间序列预测</a:t>
            </a:r>
            <a:endParaRPr lang="zh-CN" altLang="en-US" sz="1600"/>
          </a:p>
        </p:txBody>
      </p:sp>
      <p:sp>
        <p:nvSpPr>
          <p:cNvPr id="13" name="文本框 12"/>
          <p:cNvSpPr txBox="1"/>
          <p:nvPr>
            <p:custDataLst>
              <p:tags r:id="rId6"/>
            </p:custDataLst>
          </p:nvPr>
        </p:nvSpPr>
        <p:spPr>
          <a:xfrm>
            <a:off x="9928860" y="2277110"/>
            <a:ext cx="2079625" cy="4338320"/>
          </a:xfrm>
          <a:prstGeom prst="rect">
            <a:avLst/>
          </a:prstGeom>
          <a:noFill/>
        </p:spPr>
        <p:txBody>
          <a:bodyPr wrap="square" rtlCol="0" anchor="t">
            <a:spAutoFit/>
          </a:bodyPr>
          <a:p>
            <a:pPr indent="0" fontAlgn="auto">
              <a:lnSpc>
                <a:spcPct val="150000"/>
              </a:lnSpc>
            </a:pPr>
            <a:r>
              <a:rPr lang="zh-CN" altLang="en-US" b="1"/>
              <a:t>优点：</a:t>
            </a:r>
            <a:endParaRPr lang="zh-CN" altLang="en-US" b="1"/>
          </a:p>
          <a:p>
            <a:pPr algn="l" fontAlgn="auto">
              <a:lnSpc>
                <a:spcPct val="150000"/>
              </a:lnSpc>
              <a:buClrTx/>
              <a:buSzTx/>
              <a:buNone/>
            </a:pPr>
            <a:r>
              <a:rPr lang="zh-CN" altLang="en-US" sz="1600"/>
              <a:t>长距离依赖</a:t>
            </a:r>
            <a:endParaRPr lang="zh-CN" altLang="en-US" sz="1600"/>
          </a:p>
          <a:p>
            <a:pPr algn="l" fontAlgn="auto">
              <a:lnSpc>
                <a:spcPct val="150000"/>
              </a:lnSpc>
              <a:buClrTx/>
              <a:buSzTx/>
              <a:buNone/>
            </a:pPr>
            <a:r>
              <a:rPr lang="zh-CN" altLang="en-US" sz="1600"/>
              <a:t>强大的语义理解</a:t>
            </a:r>
            <a:endParaRPr lang="zh-CN" altLang="en-US" sz="1600"/>
          </a:p>
          <a:p>
            <a:pPr algn="l" fontAlgn="auto">
              <a:lnSpc>
                <a:spcPct val="150000"/>
              </a:lnSpc>
              <a:buClrTx/>
              <a:buSzTx/>
              <a:buNone/>
            </a:pPr>
            <a:r>
              <a:rPr lang="zh-CN" altLang="en-US" b="1"/>
              <a:t>缺点：</a:t>
            </a:r>
            <a:endParaRPr lang="zh-CN" altLang="en-US" b="1"/>
          </a:p>
          <a:p>
            <a:pPr indent="0" fontAlgn="auto">
              <a:lnSpc>
                <a:spcPct val="150000"/>
              </a:lnSpc>
            </a:pPr>
            <a:r>
              <a:rPr lang="zh-CN" altLang="en-US" sz="1600"/>
              <a:t>计算资源消耗较大</a:t>
            </a:r>
            <a:endParaRPr lang="zh-CN" altLang="en-US" sz="1600"/>
          </a:p>
          <a:p>
            <a:pPr indent="0" fontAlgn="auto">
              <a:lnSpc>
                <a:spcPct val="150000"/>
              </a:lnSpc>
            </a:pPr>
            <a:r>
              <a:rPr lang="zh-CN" altLang="en-US" sz="1600"/>
              <a:t>训练难度较高</a:t>
            </a:r>
            <a:r>
              <a:rPr lang="en-US" altLang="zh-CN" b="1"/>
              <a:t>	</a:t>
            </a:r>
            <a:endParaRPr lang="zh-CN" altLang="en-US" b="1"/>
          </a:p>
          <a:p>
            <a:pPr indent="0" fontAlgn="auto">
              <a:lnSpc>
                <a:spcPct val="150000"/>
              </a:lnSpc>
            </a:pPr>
            <a:r>
              <a:rPr lang="zh-CN" altLang="en-US" b="1"/>
              <a:t>应用场景：</a:t>
            </a:r>
            <a:endParaRPr lang="zh-CN" altLang="en-US" b="1"/>
          </a:p>
          <a:p>
            <a:pPr indent="0" fontAlgn="auto">
              <a:lnSpc>
                <a:spcPct val="150000"/>
              </a:lnSpc>
            </a:pPr>
            <a:r>
              <a:rPr lang="zh-CN" altLang="en-US" sz="1600"/>
              <a:t>机器翻译</a:t>
            </a:r>
            <a:endParaRPr lang="zh-CN" altLang="en-US" sz="1600"/>
          </a:p>
          <a:p>
            <a:pPr indent="0" fontAlgn="auto">
              <a:lnSpc>
                <a:spcPct val="150000"/>
              </a:lnSpc>
            </a:pPr>
            <a:r>
              <a:rPr lang="zh-CN" altLang="en-US" sz="1600"/>
              <a:t>文本生成</a:t>
            </a:r>
            <a:endParaRPr lang="zh-CN" altLang="en-US" sz="1600"/>
          </a:p>
          <a:p>
            <a:pPr indent="0" fontAlgn="auto">
              <a:lnSpc>
                <a:spcPct val="150000"/>
              </a:lnSpc>
            </a:pPr>
            <a:r>
              <a:rPr lang="zh-CN" altLang="en-US" sz="1600"/>
              <a:t>文本分类和情感分析</a:t>
            </a:r>
            <a:endParaRPr lang="zh-CN" altLang="en-US" sz="1600"/>
          </a:p>
          <a:p>
            <a:pPr indent="0" fontAlgn="auto">
              <a:lnSpc>
                <a:spcPct val="150000"/>
              </a:lnSpc>
            </a:pPr>
            <a:r>
              <a:rPr lang="zh-CN" altLang="en-US" sz="1600"/>
              <a:t>序列到序列任务</a:t>
            </a:r>
            <a:endParaRPr lang="zh-CN" altLang="en-US" sz="1600"/>
          </a:p>
        </p:txBody>
      </p:sp>
    </p:spTree>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custom20185101_20*i*1"/>
  <p:tag name="KSO_WM_TEMPLATE_CATEGORY" val="custom"/>
  <p:tag name="KSO_WM_TEMPLATE_INDEX" val="20185101"/>
  <p:tag name="KSO_WM_UNIT_INDEX" val="1"/>
</p:tagLst>
</file>

<file path=ppt/tags/tag10.xml><?xml version="1.0" encoding="utf-8"?>
<p:tagLst xmlns:p="http://schemas.openxmlformats.org/presentationml/2006/main">
  <p:tag name="KSO_WM_TEMPLATE_CATEGORY" val="custom"/>
  <p:tag name="KSO_WM_TEMPLATE_INDEX" val="20189028"/>
  <p:tag name="KSO_WM_UNIT_TYPE" val="l_h_i"/>
  <p:tag name="KSO_WM_UNIT_INDEX" val="1_3_1"/>
  <p:tag name="KSO_WM_UNIT_LAYERLEVEL" val="1_1_1"/>
  <p:tag name="KSO_WM_BEAUTIFY_FLAG" val="#wm#"/>
  <p:tag name="KSO_WM_TAG_VERSION" val="1.0"/>
  <p:tag name="KSO_WM_DIAGRAM_GROUP_CODE" val="l1-1"/>
  <p:tag name="KSO_WM_UNIT_ID" val="custom20189028_2*l_h_i*1_3_1"/>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DIAGRAM_GROUP_CODE" val="l1_1"/>
  <p:tag name="KSO_WM_TAG_VERSION" val="1.0"/>
  <p:tag name="KSO_WM_BEAUTIFY_FLAG" val="#wm#"/>
  <p:tag name="KSO_WM_UNIT_TYPE" val="i"/>
  <p:tag name="KSO_WM_UNIT_ID" val="custom20189028_2*i*5"/>
  <p:tag name="KSO_WM_TEMPLATE_CATEGORY" val="custom"/>
  <p:tag name="KSO_WM_TEMPLATE_INDEX" val="20189028"/>
  <p:tag name="KSO_WM_UNIT_INDEX" val="5"/>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DIAGRAM_GROUP_CODE" val="l1_1"/>
  <p:tag name="KSO_WM_TAG_VERSION" val="1.0"/>
  <p:tag name="KSO_WM_BEAUTIFY_FLAG" val="#wm#"/>
  <p:tag name="KSO_WM_UNIT_TYPE" val="i"/>
  <p:tag name="KSO_WM_UNIT_ID" val="custom20189028_2*i*7"/>
  <p:tag name="KSO_WM_TEMPLATE_CATEGORY" val="custom"/>
  <p:tag name="KSO_WM_TEMPLATE_INDEX" val="20189028"/>
  <p:tag name="KSO_WM_UNIT_INDEX" val="7"/>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DIAGRAM_GROUP_CODE" val="l1_1"/>
  <p:tag name="KSO_WM_TAG_VERSION" val="1.0"/>
  <p:tag name="KSO_WM_BEAUTIFY_FLAG" val="#wm#"/>
  <p:tag name="KSO_WM_UNIT_TYPE" val="i"/>
  <p:tag name="KSO_WM_UNIT_ID" val="custom20189028_2*i*0"/>
  <p:tag name="KSO_WM_TEMPLATE_CATEGORY" val="custom"/>
  <p:tag name="KSO_WM_TEMPLATE_INDEX" val="20189028"/>
  <p:tag name="KSO_WM_UNIT_INDEX" val="0"/>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DIAGRAM_GROUP_CODE" val="l1_1"/>
  <p:tag name="KSO_WM_TAG_VERSION" val="1.0"/>
  <p:tag name="KSO_WM_BEAUTIFY_FLAG" val="#wm#"/>
  <p:tag name="KSO_WM_UNIT_TYPE" val="i"/>
  <p:tag name="KSO_WM_UNIT_ID" val="custom20189028_2*i*1"/>
  <p:tag name="KSO_WM_TEMPLATE_CATEGORY" val="custom"/>
  <p:tag name="KSO_WM_TEMPLATE_INDEX" val="20189028"/>
  <p:tag name="KSO_WM_UNIT_INDEX" val="1"/>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350_4*l_h_i*1_4_2"/>
  <p:tag name="KSO_WM_TEMPLATE_CATEGORY" val="diagram"/>
  <p:tag name="KSO_WM_TEMPLATE_INDEX" val="20231350"/>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38.7,&quot;width&quot;:816.75}"/>
  <p:tag name="KSO_WM_DIAGRAM_COLOR_MATCH_VALUE" val="{&quot;shape&quot;:{&quot;fill&quot;:{&quot;type&quot;:0},&quot;glow&quot;:{&quot;colorType&quot;:0},&quot;line&quot;:{&quot;solidLine&quot;:{&quot;brightness&quot;:0,&quot;colorType&quot;:1,&quot;foreColorIndex&quot;:8,&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350_4*l_h_i*1_2_2"/>
  <p:tag name="KSO_WM_TEMPLATE_CATEGORY" val="diagram"/>
  <p:tag name="KSO_WM_TEMPLATE_INDEX" val="20231350"/>
  <p:tag name="KSO_WM_UNIT_LAYERLEVEL" val="1_1_1"/>
  <p:tag name="KSO_WM_TAG_VERSION" val="3.0"/>
  <p:tag name="KSO_WM_BEAUTIFY_FLAG" val=""/>
  <p:tag name="KSO_WM_DIAGRAM_VERSION" val="3"/>
  <p:tag name="KSO_WM_DIAGRAM_COLOR_TEXT_CAN_REMOVE" val="n"/>
  <p:tag name="KSO_WM_DIAGRAM_MAX_ITEMCNT" val="6"/>
  <p:tag name="KSO_WM_DIAGRAM_MIN_ITEMCNT" val="2"/>
  <p:tag name="KSO_WM_DIAGRAM_VIRTUALLY_FRAME" val="{&quot;height&quot;:338.7,&quot;width&quot;:816.75}"/>
  <p:tag name="KSO_WM_DIAGRAM_COLOR_MATCH_VALUE" val="{&quot;shape&quot;:{&quot;fill&quot;:{&quot;type&quot;:0},&quot;glow&quot;:{&quot;colorType&quot;:0},&quot;line&quot;:{&quot;solidLine&quot;:{&quot;brightness&quot;:0,&quot;colorType&quot;:1,&quot;foreColorIndex&quot;:6,&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50_4*l_h_i*1_1_2"/>
  <p:tag name="KSO_WM_TEMPLATE_CATEGORY" val="diagram"/>
  <p:tag name="KSO_WM_TEMPLATE_INDEX" val="20231350"/>
  <p:tag name="KSO_WM_UNIT_LAYERLEVEL" val="1_1_1"/>
  <p:tag name="KSO_WM_TAG_VERSION" val="3.0"/>
  <p:tag name="KSO_WM_BEAUTIFY_FLAG" val=""/>
  <p:tag name="KSO_WM_DIAGRAM_VERSION" val="3"/>
  <p:tag name="KSO_WM_DIAGRAM_COLOR_TEXT_CAN_REMOVE" val="n"/>
  <p:tag name="KSO_WM_DIAGRAM_MAX_ITEMCNT" val="6"/>
  <p:tag name="KSO_WM_DIAGRAM_MIN_ITEMCNT" val="2"/>
  <p:tag name="KSO_WM_DIAGRAM_VIRTUALLY_FRAME" val="{&quot;height&quot;:338.7,&quot;width&quot;:816.7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50_4*l_h_i*1_1_2"/>
  <p:tag name="KSO_WM_TEMPLATE_CATEGORY" val="diagram"/>
  <p:tag name="KSO_WM_TEMPLATE_INDEX" val="20231350"/>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38.7,&quot;width&quot;:816.7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350_4*l_h_i*1_2_2"/>
  <p:tag name="KSO_WM_TEMPLATE_CATEGORY" val="diagram"/>
  <p:tag name="KSO_WM_TEMPLATE_INDEX" val="20231350"/>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38.7,&quot;width&quot;:816.75}"/>
  <p:tag name="KSO_WM_DIAGRAM_COLOR_MATCH_VALUE" val="{&quot;shape&quot;:{&quot;fill&quot;:{&quot;type&quot;:0},&quot;glow&quot;:{&quot;colorType&quot;:0},&quot;line&quot;:{&quot;solidLine&quot;:{&quot;brightness&quot;:0,&quot;colorType&quot;:1,&quot;foreColorIndex&quot;:6,&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350_4*l_h_i*1_1_1"/>
  <p:tag name="KSO_WM_TEMPLATE_CATEGORY" val="diagram"/>
  <p:tag name="KSO_WM_TEMPLATE_INDEX" val="20231350"/>
  <p:tag name="KSO_WM_UNIT_LAYERLEVEL" val="1_1_1"/>
  <p:tag name="KSO_WM_TAG_VERSION" val="3.0"/>
  <p:tag name="KSO_WM_BEAUTIFY_FLAG" val="#wm#"/>
  <p:tag name="KSO_WM_DIAGRAM_VERSION" val="3"/>
  <p:tag name="KSO_WM_DIAGRAM_COLOR_TEXT_CAN_REMOVE" val="n"/>
  <p:tag name="KSO_WM_UNIT_SUBTYPE" val="d"/>
  <p:tag name="KSO_WM_DIAGRAM_MAX_ITEMCNT" val="6"/>
  <p:tag name="KSO_WM_DIAGRAM_MIN_ITEMCNT" val="2"/>
  <p:tag name="KSO_WM_DIAGRAM_VIRTUALLY_FRAME" val="{&quot;height&quot;:338.7,&quot;width&quot;:816.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1350_4*l_h_i*1_2_1"/>
  <p:tag name="KSO_WM_TEMPLATE_CATEGORY" val="diagram"/>
  <p:tag name="KSO_WM_TEMPLATE_INDEX" val="20231350"/>
  <p:tag name="KSO_WM_UNIT_LAYERLEVEL" val="1_1_1"/>
  <p:tag name="KSO_WM_TAG_VERSION" val="3.0"/>
  <p:tag name="KSO_WM_BEAUTIFY_FLAG" val="#wm#"/>
  <p:tag name="KSO_WM_DIAGRAM_VERSION" val="3"/>
  <p:tag name="KSO_WM_DIAGRAM_COLOR_TEXT_CAN_REMOVE" val="n"/>
  <p:tag name="KSO_WM_UNIT_SUBTYPE" val="d"/>
  <p:tag name="KSO_WM_DIAGRAM_MAX_ITEMCNT" val="6"/>
  <p:tag name="KSO_WM_DIAGRAM_MIN_ITEMCNT" val="2"/>
  <p:tag name="KSO_WM_DIAGRAM_VIRTUALLY_FRAME" val="{&quot;height&quot;:338.7,&quot;width&quot;:816.75}"/>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1350_4*l_h_i*1_3_1"/>
  <p:tag name="KSO_WM_TEMPLATE_CATEGORY" val="diagram"/>
  <p:tag name="KSO_WM_TEMPLATE_INDEX" val="20231350"/>
  <p:tag name="KSO_WM_UNIT_LAYERLEVEL" val="1_1_1"/>
  <p:tag name="KSO_WM_TAG_VERSION" val="3.0"/>
  <p:tag name="KSO_WM_BEAUTIFY_FLAG" val="#wm#"/>
  <p:tag name="KSO_WM_DIAGRAM_VERSION" val="3"/>
  <p:tag name="KSO_WM_DIAGRAM_COLOR_TEXT_CAN_REMOVE" val="n"/>
  <p:tag name="KSO_WM_UNIT_SUBTYPE" val="d"/>
  <p:tag name="KSO_WM_DIAGRAM_MAX_ITEMCNT" val="6"/>
  <p:tag name="KSO_WM_DIAGRAM_MIN_ITEMCNT" val="2"/>
  <p:tag name="KSO_WM_DIAGRAM_VIRTUALLY_FRAME" val="{&quot;height&quot;:338.7,&quot;width&quot;:816.75}"/>
  <p:tag name="KSO_WM_DIAGRAM_COLOR_MATCH_VALUE" val="{&quot;shape&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5.xml><?xml version="1.0" encoding="utf-8"?>
<p:tagLst xmlns:p="http://schemas.openxmlformats.org/presentationml/2006/main">
  <p:tag name="KSO_WM_TEMPLATE_CATEGORY" val="custom"/>
  <p:tag name="KSO_WM_TEMPLATE_INDEX" val="20189028"/>
  <p:tag name="KSO_WM_UNIT_TYPE" val="l_h_i"/>
  <p:tag name="KSO_WM_UNIT_INDEX" val="1_1_1"/>
  <p:tag name="KSO_WM_UNIT_LAYERLEVEL" val="1_1_1"/>
  <p:tag name="KSO_WM_BEAUTIFY_FLAG" val="#wm#"/>
  <p:tag name="KSO_WM_TAG_VERSION" val="1.0"/>
  <p:tag name="KSO_WM_DIAGRAM_GROUP_CODE" val="l1-1"/>
  <p:tag name="KSO_WM_UNIT_ID" val="custom20189028_2*l_h_i*1_1_1"/>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31350_4*l_h_i*1_4_1"/>
  <p:tag name="KSO_WM_TEMPLATE_CATEGORY" val="diagram"/>
  <p:tag name="KSO_WM_TEMPLATE_INDEX" val="20231350"/>
  <p:tag name="KSO_WM_UNIT_LAYERLEVEL" val="1_1_1"/>
  <p:tag name="KSO_WM_TAG_VERSION" val="3.0"/>
  <p:tag name="KSO_WM_BEAUTIFY_FLAG" val="#wm#"/>
  <p:tag name="KSO_WM_DIAGRAM_VERSION" val="3"/>
  <p:tag name="KSO_WM_DIAGRAM_COLOR_TEXT_CAN_REMOVE" val="n"/>
  <p:tag name="KSO_WM_UNIT_SUBTYPE" val="d"/>
  <p:tag name="KSO_WM_DIAGRAM_MAX_ITEMCNT" val="6"/>
  <p:tag name="KSO_WM_DIAGRAM_MIN_ITEMCNT" val="2"/>
  <p:tag name="KSO_WM_DIAGRAM_VIRTUALLY_FRAME" val="{&quot;height&quot;:338.7,&quot;width&quot;:816.75}"/>
  <p:tag name="KSO_WM_DIAGRAM_COLOR_MATCH_VALUE" val="{&quot;shape&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31350_4*l_h_i*1_5_2"/>
  <p:tag name="KSO_WM_TEMPLATE_CATEGORY" val="diagram"/>
  <p:tag name="KSO_WM_TEMPLATE_INDEX" val="20231350"/>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38.7,&quot;width&quot;:816.75}"/>
  <p:tag name="KSO_WM_DIAGRAM_COLOR_MATCH_VALUE" val="{&quot;shape&quot;:{&quot;fill&quot;:{&quot;type&quot;:0},&quot;glow&quot;:{&quot;colorType&quot;:0},&quot;line&quot;:{&quot;solidLine&quot;:{&quot;brightness&quot;:0,&quot;colorType&quot;:1,&quot;foreColorIndex&quot;:9,&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31350_4*l_h_i*1_5_1"/>
  <p:tag name="KSO_WM_TEMPLATE_CATEGORY" val="diagram"/>
  <p:tag name="KSO_WM_TEMPLATE_INDEX" val="20231350"/>
  <p:tag name="KSO_WM_UNIT_LAYERLEVEL" val="1_1_1"/>
  <p:tag name="KSO_WM_TAG_VERSION" val="3.0"/>
  <p:tag name="KSO_WM_BEAUTIFY_FLAG" val="#wm#"/>
  <p:tag name="KSO_WM_DIAGRAM_VERSION" val="3"/>
  <p:tag name="KSO_WM_DIAGRAM_COLOR_TEXT_CAN_REMOVE" val="n"/>
  <p:tag name="KSO_WM_UNIT_SUBTYPE" val="d"/>
  <p:tag name="KSO_WM_DIAGRAM_MAX_ITEMCNT" val="6"/>
  <p:tag name="KSO_WM_DIAGRAM_MIN_ITEMCNT" val="2"/>
  <p:tag name="KSO_WM_DIAGRAM_VIRTUALLY_FRAME" val="{&quot;height&quot;:338.7,&quot;width&quot;:816.75}"/>
  <p:tag name="KSO_WM_DIAGRAM_COLOR_MATCH_VALUE" val="{&quot;shape&quot;:{&quot;fill&quot;:{&quot;solid&quot;:{&quot;brightness&quot;:0,&quot;colorType&quot;:1,&quot;foreColorIndex&quot;:9,&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5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31350_4*l_h_f*1_5_1"/>
  <p:tag name="KSO_WM_TEMPLATE_CATEGORY" val="diagram"/>
  <p:tag name="KSO_WM_TEMPLATE_INDEX" val="2023135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为了最终演示发布的良好效果，请尽量言简意赅的阐述观点"/>
  <p:tag name="KSO_WM_DIAGRAM_MAX_ITEMCNT" val="6"/>
  <p:tag name="KSO_WM_DIAGRAM_MIN_ITEMCNT" val="2"/>
  <p:tag name="KSO_WM_DIAGRAM_VIRTUALLY_FRAME" val="{&quot;height&quot;:338.7,&quot;width&quot;:816.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5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350_4*l_h_f*1_4_1"/>
  <p:tag name="KSO_WM_TEMPLATE_CATEGORY" val="diagram"/>
  <p:tag name="KSO_WM_TEMPLATE_INDEX" val="2023135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为了最终演示发布的良好效果，请尽量言简意赅的阐述观点"/>
  <p:tag name="KSO_WM_DIAGRAM_MAX_ITEMCNT" val="6"/>
  <p:tag name="KSO_WM_DIAGRAM_MIN_ITEMCNT" val="2"/>
  <p:tag name="KSO_WM_DIAGRAM_VIRTUALLY_FRAME" val="{&quot;height&quot;:338.7,&quot;width&quot;:816.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55.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350_4*l_h_f*1_2_1"/>
  <p:tag name="KSO_WM_TEMPLATE_CATEGORY" val="diagram"/>
  <p:tag name="KSO_WM_TEMPLATE_INDEX" val="2023135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为了最终演示发布的良好效果，请尽量言简意赅的阐述观点"/>
  <p:tag name="KSO_WM_DIAGRAM_MAX_ITEMCNT" val="6"/>
  <p:tag name="KSO_WM_DIAGRAM_MIN_ITEMCNT" val="2"/>
  <p:tag name="KSO_WM_DIAGRAM_VIRTUALLY_FRAME" val="{&quot;height&quot;:338.7,&quot;width&quot;:816.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56.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350_4*l_h_f*1_1_1"/>
  <p:tag name="KSO_WM_TEMPLATE_CATEGORY" val="diagram"/>
  <p:tag name="KSO_WM_TEMPLATE_INDEX" val="2023135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为了最终演示发布的良好效果，请尽量言简意赅的阐述观点"/>
  <p:tag name="KSO_WM_DIAGRAM_MAX_ITEMCNT" val="6"/>
  <p:tag name="KSO_WM_DIAGRAM_MIN_ITEMCNT" val="2"/>
  <p:tag name="KSO_WM_DIAGRAM_VIRTUALLY_FRAME" val="{&quot;height&quot;:338.7,&quot;width&quot;:816.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57.xml><?xml version="1.0" encoding="utf-8"?>
<p:tagLst xmlns:p="http://schemas.openxmlformats.org/presentationml/2006/main">
  <p:tag name="KSO_WM_TAG_VERSION" val="1.0"/>
  <p:tag name="KSO_WM_SLIDE_ITEM_CNT" val="1"/>
  <p:tag name="KSO_WM_SLIDE_LAYOUT" val="a_j"/>
  <p:tag name="KSO_WM_SLIDE_LAYOUT_CNT" val="1_1"/>
  <p:tag name="KSO_WM_SLIDE_TYPE" val="endPage"/>
  <p:tag name="KSO_WM_SLIDE_SUBTYPE" val="picTxt"/>
  <p:tag name="KSO_WM_BEAUTIFY_FLAG" val="#wm#"/>
  <p:tag name="KSO_WM_COMBINE_RELATE_SLIDE_ID" val="background20185109_10"/>
  <p:tag name="KSO_WM_TEMPLATE_CATEGORY" val="custom"/>
  <p:tag name="KSO_WM_TEMPLATE_INDEX" val="20189028"/>
  <p:tag name="KSO_WM_SLIDE_ID" val="custom20189028_10"/>
  <p:tag name="KSO_WM_SLIDE_INDEX" val="10"/>
  <p:tag name="KSO_WM_TEMPLATE_SUBCATEGORY" val="combine"/>
</p:tagLst>
</file>

<file path=ppt/tags/tag158.xml><?xml version="1.0" encoding="utf-8"?>
<p:tagLst xmlns:p="http://schemas.openxmlformats.org/presentationml/2006/main">
  <p:tag name="commondata" val="eyJoZGlkIjoiOWYxZTY4OTUxZDM5OTIzZTQ5NjUwY2I2ZDUzMjY5MGIifQ=="/>
  <p:tag name="resource_record_key" val="{&quot;65&quot;:[20189028],&quot;70&quot;:[3312355,3316160,3313595]}"/>
</p:tagLst>
</file>

<file path=ppt/tags/tag16.xml><?xml version="1.0" encoding="utf-8"?>
<p:tagLst xmlns:p="http://schemas.openxmlformats.org/presentationml/2006/main">
  <p:tag name="KSO_WM_TEMPLATE_CATEGORY" val="custom"/>
  <p:tag name="KSO_WM_TEMPLATE_INDEX" val="20189028"/>
  <p:tag name="KSO_WM_UNIT_TYPE" val="l_h_i"/>
  <p:tag name="KSO_WM_UNIT_INDEX" val="1_2_1"/>
  <p:tag name="KSO_WM_UNIT_LAYERLEVEL" val="1_1_1"/>
  <p:tag name="KSO_WM_BEAUTIFY_FLAG" val="#wm#"/>
  <p:tag name="KSO_WM_TAG_VERSION" val="1.0"/>
  <p:tag name="KSO_WM_DIAGRAM_GROUP_CODE" val="l1-1"/>
  <p:tag name="KSO_WM_UNIT_ID" val="custom20189028_2*l_h_i*1_2_1"/>
</p:tagLst>
</file>

<file path=ppt/tags/tag17.xml><?xml version="1.0" encoding="utf-8"?>
<p:tagLst xmlns:p="http://schemas.openxmlformats.org/presentationml/2006/main">
  <p:tag name="KSO_WM_TEMPLATE_CATEGORY" val="custom"/>
  <p:tag name="KSO_WM_TEMPLATE_INDEX" val="20189028"/>
  <p:tag name="KSO_WM_UNIT_TYPE" val="l_h_i"/>
  <p:tag name="KSO_WM_UNIT_INDEX" val="1_3_1"/>
  <p:tag name="KSO_WM_UNIT_LAYERLEVEL" val="1_1_1"/>
  <p:tag name="KSO_WM_BEAUTIFY_FLAG" val="#wm#"/>
  <p:tag name="KSO_WM_TAG_VERSION" val="1.0"/>
  <p:tag name="KSO_WM_DIAGRAM_GROUP_CODE" val="l1-1"/>
  <p:tag name="KSO_WM_UNIT_ID" val="custom20189028_2*l_h_i*1_3_1"/>
</p:tagLst>
</file>

<file path=ppt/tags/tag18.xml><?xml version="1.0" encoding="utf-8"?>
<p:tagLst xmlns:p="http://schemas.openxmlformats.org/presentationml/2006/main">
  <p:tag name="KSO_WM_DIAGRAM_GROUP_CODE" val="l1_1"/>
  <p:tag name="KSO_WM_TAG_VERSION" val="1.0"/>
  <p:tag name="KSO_WM_BEAUTIFY_FLAG" val="#wm#"/>
  <p:tag name="KSO_WM_UNIT_TYPE" val="i"/>
  <p:tag name="KSO_WM_UNIT_ID" val="custom20189028_2*i*5"/>
  <p:tag name="KSO_WM_TEMPLATE_CATEGORY" val="custom"/>
  <p:tag name="KSO_WM_TEMPLATE_INDEX" val="20189028"/>
  <p:tag name="KSO_WM_UNIT_INDEX" val="5"/>
</p:tagLst>
</file>

<file path=ppt/tags/tag19.xml><?xml version="1.0" encoding="utf-8"?>
<p:tagLst xmlns:p="http://schemas.openxmlformats.org/presentationml/2006/main">
  <p:tag name="KSO_WM_DIAGRAM_GROUP_CODE" val="l1_1"/>
  <p:tag name="KSO_WM_TAG_VERSION" val="1.0"/>
  <p:tag name="KSO_WM_BEAUTIFY_FLAG" val="#wm#"/>
  <p:tag name="KSO_WM_UNIT_TYPE" val="i"/>
  <p:tag name="KSO_WM_UNIT_ID" val="custom20189028_2*i*7"/>
  <p:tag name="KSO_WM_TEMPLATE_CATEGORY" val="custom"/>
  <p:tag name="KSO_WM_TEMPLATE_INDEX" val="20189028"/>
  <p:tag name="KSO_WM_UNIT_INDEX" val="7"/>
</p:tagLst>
</file>

<file path=ppt/tags/tag2.xml><?xml version="1.0" encoding="utf-8"?>
<p:tagLst xmlns:p="http://schemas.openxmlformats.org/presentationml/2006/main">
  <p:tag name="KSO_WM_TAG_VERSION" val="1.0"/>
  <p:tag name="KSO_WM_BEAUTIFY_FLAG" val="#wm#"/>
  <p:tag name="KSO_WM_UNIT_TYPE" val="i"/>
  <p:tag name="KSO_WM_UNIT_ID" val="custom20189028_1*i*5"/>
  <p:tag name="KSO_WM_TEMPLATE_CATEGORY" val="custom"/>
  <p:tag name="KSO_WM_TEMPLATE_INDEX" val="20189028"/>
  <p:tag name="KSO_WM_UNIT_INDEX" val="5"/>
</p:tagLst>
</file>

<file path=ppt/tags/tag20.xml><?xml version="1.0" encoding="utf-8"?>
<p:tagLst xmlns:p="http://schemas.openxmlformats.org/presentationml/2006/main">
  <p:tag name="KSO_WM_TEMPLATE_CATEGORY" val="custom"/>
  <p:tag name="KSO_WM_TEMPLATE_INDEX" val="20189028"/>
  <p:tag name="KSO_WM_UNIT_TYPE" val="l_h_i"/>
  <p:tag name="KSO_WM_UNIT_INDEX" val="1_3_1"/>
  <p:tag name="KSO_WM_UNIT_LAYERLEVEL" val="1_1_1"/>
  <p:tag name="KSO_WM_BEAUTIFY_FLAG" val="#wm#"/>
  <p:tag name="KSO_WM_TAG_VERSION" val="1.0"/>
  <p:tag name="KSO_WM_DIAGRAM_GROUP_CODE" val="l1-1"/>
  <p:tag name="KSO_WM_UNIT_ID" val="custom20189028_2*l_h_i*1_3_1"/>
</p:tagLst>
</file>

<file path=ppt/tags/tag21.xml><?xml version="1.0" encoding="utf-8"?>
<p:tagLst xmlns:p="http://schemas.openxmlformats.org/presentationml/2006/main">
  <p:tag name="KSO_WM_DIAGRAM_GROUP_CODE" val="l1_1"/>
  <p:tag name="KSO_WM_TAG_VERSION" val="1.0"/>
  <p:tag name="KSO_WM_BEAUTIFY_FLAG" val="#wm#"/>
  <p:tag name="KSO_WM_UNIT_TYPE" val="i"/>
  <p:tag name="KSO_WM_UNIT_ID" val="custom20189028_2*i*0"/>
  <p:tag name="KSO_WM_TEMPLATE_CATEGORY" val="custom"/>
  <p:tag name="KSO_WM_TEMPLATE_INDEX" val="20189028"/>
  <p:tag name="KSO_WM_UNIT_INDEX" val="0"/>
</p:tagLst>
</file>

<file path=ppt/tags/tag22.xml><?xml version="1.0" encoding="utf-8"?>
<p:tagLst xmlns:p="http://schemas.openxmlformats.org/presentationml/2006/main">
  <p:tag name="KSO_WM_DIAGRAM_GROUP_CODE" val="l1_1"/>
  <p:tag name="KSO_WM_TAG_VERSION" val="1.0"/>
  <p:tag name="KSO_WM_BEAUTIFY_FLAG" val="#wm#"/>
  <p:tag name="KSO_WM_UNIT_TYPE" val="i"/>
  <p:tag name="KSO_WM_UNIT_ID" val="custom20189028_2*i*1"/>
  <p:tag name="KSO_WM_TEMPLATE_CATEGORY" val="custom"/>
  <p:tag name="KSO_WM_TEMPLATE_INDEX" val="20189028"/>
  <p:tag name="KSO_WM_UNIT_INDEX" val="1"/>
</p:tagLst>
</file>

<file path=ppt/tags/tag23.xml><?xml version="1.0" encoding="utf-8"?>
<p:tagLst xmlns:p="http://schemas.openxmlformats.org/presentationml/2006/main">
  <p:tag name="KSO_WM_TEMPLATE_CATEGORY" val="custom"/>
  <p:tag name="KSO_WM_TEMPLATE_INDEX" val="20189028"/>
  <p:tag name="KSO_WM_UNIT_TYPE" val="l_h_i"/>
  <p:tag name="KSO_WM_UNIT_INDEX" val="1_1_1"/>
  <p:tag name="KSO_WM_UNIT_LAYERLEVEL" val="1_1_1"/>
  <p:tag name="KSO_WM_BEAUTIFY_FLAG" val="#wm#"/>
  <p:tag name="KSO_WM_TAG_VERSION" val="1.0"/>
  <p:tag name="KSO_WM_DIAGRAM_GROUP_CODE" val="l1-1"/>
  <p:tag name="KSO_WM_UNIT_ID" val="custom20189028_2*l_h_i*1_1_1"/>
</p:tagLst>
</file>

<file path=ppt/tags/tag24.xml><?xml version="1.0" encoding="utf-8"?>
<p:tagLst xmlns:p="http://schemas.openxmlformats.org/presentationml/2006/main">
  <p:tag name="KSO_WM_TEMPLATE_CATEGORY" val="custom"/>
  <p:tag name="KSO_WM_TEMPLATE_INDEX" val="20189028"/>
  <p:tag name="KSO_WM_UNIT_TYPE" val="l_h_i"/>
  <p:tag name="KSO_WM_UNIT_INDEX" val="1_2_1"/>
  <p:tag name="KSO_WM_UNIT_LAYERLEVEL" val="1_1_1"/>
  <p:tag name="KSO_WM_BEAUTIFY_FLAG" val="#wm#"/>
  <p:tag name="KSO_WM_TAG_VERSION" val="1.0"/>
  <p:tag name="KSO_WM_DIAGRAM_GROUP_CODE" val="l1-1"/>
  <p:tag name="KSO_WM_UNIT_ID" val="custom20189028_2*l_h_i*1_2_1"/>
</p:tagLst>
</file>

<file path=ppt/tags/tag25.xml><?xml version="1.0" encoding="utf-8"?>
<p:tagLst xmlns:p="http://schemas.openxmlformats.org/presentationml/2006/main">
  <p:tag name="KSO_WM_TEMPLATE_CATEGORY" val="custom"/>
  <p:tag name="KSO_WM_TEMPLATE_INDEX" val="20189028"/>
  <p:tag name="KSO_WM_UNIT_TYPE" val="l_h_i"/>
  <p:tag name="KSO_WM_UNIT_INDEX" val="1_3_1"/>
  <p:tag name="KSO_WM_UNIT_LAYERLEVEL" val="1_1_1"/>
  <p:tag name="KSO_WM_BEAUTIFY_FLAG" val="#wm#"/>
  <p:tag name="KSO_WM_TAG_VERSION" val="1.0"/>
  <p:tag name="KSO_WM_DIAGRAM_GROUP_CODE" val="l1-1"/>
  <p:tag name="KSO_WM_UNIT_ID" val="custom20189028_2*l_h_i*1_3_1"/>
</p:tagLst>
</file>

<file path=ppt/tags/tag26.xml><?xml version="1.0" encoding="utf-8"?>
<p:tagLst xmlns:p="http://schemas.openxmlformats.org/presentationml/2006/main">
  <p:tag name="KSO_WM_DIAGRAM_GROUP_CODE" val="l1_1"/>
  <p:tag name="KSO_WM_TAG_VERSION" val="1.0"/>
  <p:tag name="KSO_WM_BEAUTIFY_FLAG" val="#wm#"/>
  <p:tag name="KSO_WM_UNIT_TYPE" val="i"/>
  <p:tag name="KSO_WM_UNIT_ID" val="custom20189028_2*i*5"/>
  <p:tag name="KSO_WM_TEMPLATE_CATEGORY" val="custom"/>
  <p:tag name="KSO_WM_TEMPLATE_INDEX" val="20189028"/>
  <p:tag name="KSO_WM_UNIT_INDEX" val="5"/>
</p:tagLst>
</file>

<file path=ppt/tags/tag27.xml><?xml version="1.0" encoding="utf-8"?>
<p:tagLst xmlns:p="http://schemas.openxmlformats.org/presentationml/2006/main">
  <p:tag name="KSO_WM_DIAGRAM_GROUP_CODE" val="l1_1"/>
  <p:tag name="KSO_WM_TAG_VERSION" val="1.0"/>
  <p:tag name="KSO_WM_BEAUTIFY_FLAG" val="#wm#"/>
  <p:tag name="KSO_WM_UNIT_TYPE" val="i"/>
  <p:tag name="KSO_WM_UNIT_ID" val="custom20189028_2*i*7"/>
  <p:tag name="KSO_WM_TEMPLATE_CATEGORY" val="custom"/>
  <p:tag name="KSO_WM_TEMPLATE_INDEX" val="20189028"/>
  <p:tag name="KSO_WM_UNIT_INDEX" val="7"/>
</p:tagLst>
</file>

<file path=ppt/tags/tag28.xml><?xml version="1.0" encoding="utf-8"?>
<p:tagLst xmlns:p="http://schemas.openxmlformats.org/presentationml/2006/main">
  <p:tag name="KSO_WM_TEMPLATE_CATEGORY" val="custom"/>
  <p:tag name="KSO_WM_TEMPLATE_INDEX" val="20189028"/>
  <p:tag name="KSO_WM_UNIT_TYPE" val="l_h_i"/>
  <p:tag name="KSO_WM_UNIT_INDEX" val="1_3_1"/>
  <p:tag name="KSO_WM_UNIT_LAYERLEVEL" val="1_1_1"/>
  <p:tag name="KSO_WM_BEAUTIFY_FLAG" val="#wm#"/>
  <p:tag name="KSO_WM_TAG_VERSION" val="1.0"/>
  <p:tag name="KSO_WM_DIAGRAM_GROUP_CODE" val="l1-1"/>
  <p:tag name="KSO_WM_UNIT_ID" val="custom20189028_2*l_h_i*1_3_1"/>
</p:tagLst>
</file>

<file path=ppt/tags/tag29.xml><?xml version="1.0" encoding="utf-8"?>
<p:tagLst xmlns:p="http://schemas.openxmlformats.org/presentationml/2006/main">
  <p:tag name="KSO_WM_TEMPLATE_CATEGORY" val="custom"/>
  <p:tag name="KSO_WM_TEMPLATE_INDEX" val="20189028"/>
  <p:tag name="KSO_WM_UNIT_TYPE" val="l_h_i"/>
  <p:tag name="KSO_WM_UNIT_INDEX" val="1_3_1"/>
  <p:tag name="KSO_WM_UNIT_LAYERLEVEL" val="1_1_1"/>
  <p:tag name="KSO_WM_BEAUTIFY_FLAG" val="#wm#"/>
  <p:tag name="KSO_WM_TAG_VERSION" val="1.0"/>
  <p:tag name="KSO_WM_DIAGRAM_GROUP_CODE" val="l1-1"/>
  <p:tag name="KSO_WM_UNIT_ID" val="custom20189028_2*l_h_i*1_3_1"/>
</p:tagLst>
</file>

<file path=ppt/tags/tag3.xml><?xml version="1.0" encoding="utf-8"?>
<p:tagLst xmlns:p="http://schemas.openxmlformats.org/presentationml/2006/main">
  <p:tag name="KSO_WM_TAG_VERSION" val="1.0"/>
  <p:tag name="KSO_WM_BEAUTIFY_FLAG" val="#wm#"/>
  <p:tag name="KSO_WM_UNIT_TYPE" val="i"/>
  <p:tag name="KSO_WM_UNIT_ID" val="custom20189028_1*i*7"/>
  <p:tag name="KSO_WM_TEMPLATE_CATEGORY" val="custom"/>
  <p:tag name="KSO_WM_TEMPLATE_INDEX" val="20189028"/>
  <p:tag name="KSO_WM_UNIT_INDEX" val="7"/>
</p:tagLst>
</file>

<file path=ppt/tags/tag30.xml><?xml version="1.0" encoding="utf-8"?>
<p:tagLst xmlns:p="http://schemas.openxmlformats.org/presentationml/2006/main">
  <p:tag name="KSO_WM_TAG_VERSION" val="1.0"/>
  <p:tag name="KSO_WM_BEAUTIFY_FLAG" val="#wm#"/>
  <p:tag name="KSO_WM_UNIT_TYPE" val="i"/>
  <p:tag name="KSO_WM_UNIT_ID" val="custom20189028_3*i*0"/>
  <p:tag name="KSO_WM_TEMPLATE_CATEGORY" val="custom"/>
  <p:tag name="KSO_WM_TEMPLATE_INDEX" val="20189028"/>
  <p:tag name="KSO_WM_UNIT_INDEX" val="0"/>
</p:tagLst>
</file>

<file path=ppt/tags/tag31.xml><?xml version="1.0" encoding="utf-8"?>
<p:tagLst xmlns:p="http://schemas.openxmlformats.org/presentationml/2006/main">
  <p:tag name="KSO_WM_DIAGRAM_GROUP_CODE" val="l1_1"/>
  <p:tag name="KSO_WM_TAG_VERSION" val="1.0"/>
  <p:tag name="KSO_WM_BEAUTIFY_FLAG" val="#wm#"/>
  <p:tag name="KSO_WM_UNIT_TYPE" val="i"/>
  <p:tag name="KSO_WM_UNIT_ID" val="custom20189028_2*i*7"/>
  <p:tag name="KSO_WM_TEMPLATE_CATEGORY" val="custom"/>
  <p:tag name="KSO_WM_TEMPLATE_INDEX" val="20189028"/>
  <p:tag name="KSO_WM_UNIT_INDEX" val="7"/>
</p:tagLst>
</file>

<file path=ppt/tags/tag32.xml><?xml version="1.0" encoding="utf-8"?>
<p:tagLst xmlns:p="http://schemas.openxmlformats.org/presentationml/2006/main">
  <p:tag name="KSO_WM_TAG_VERSION" val="1.0"/>
  <p:tag name="KSO_WM_TEMPLATE_CATEGORY" val="custom"/>
  <p:tag name="KSO_WM_TEMPLATE_INDEX" val="20189028"/>
</p:tagLst>
</file>

<file path=ppt/tags/tag33.xml><?xml version="1.0" encoding="utf-8"?>
<p:tagLst xmlns:p="http://schemas.openxmlformats.org/presentationml/2006/main">
  <p:tag name="KSO_WM_TAG_VERSION" val="1.0"/>
  <p:tag name="KSO_WM_BEAUTIFY_FLAG" val="#wm#"/>
  <p:tag name="KSO_WM_UNIT_TYPE" val="i"/>
  <p:tag name="KSO_WM_UNIT_ID" val="custom20189028_10*i*2"/>
  <p:tag name="KSO_WM_TEMPLATE_CATEGORY" val="custom"/>
  <p:tag name="KSO_WM_TEMPLATE_INDEX" val="20189028"/>
  <p:tag name="KSO_WM_UNIT_INDEX" val="2"/>
</p:tagLst>
</file>

<file path=ppt/tags/tag34.xml><?xml version="1.0" encoding="utf-8"?>
<p:tagLst xmlns:p="http://schemas.openxmlformats.org/presentationml/2006/main">
  <p:tag name="KSO_WM_TAG_VERSION" val="1.0"/>
  <p:tag name="KSO_WM_BEAUTIFY_FLAG" val="#wm#"/>
  <p:tag name="KSO_WM_UNIT_TYPE" val="i"/>
  <p:tag name="KSO_WM_UNIT_ID" val="custom20189028_10*i*3"/>
  <p:tag name="KSO_WM_TEMPLATE_CATEGORY" val="custom"/>
  <p:tag name="KSO_WM_TEMPLATE_INDEX" val="20189028"/>
  <p:tag name="KSO_WM_UNIT_INDEX" val="3"/>
</p:tagLst>
</file>

<file path=ppt/tags/tag35.xml><?xml version="1.0" encoding="utf-8"?>
<p:tagLst xmlns:p="http://schemas.openxmlformats.org/presentationml/2006/main">
  <p:tag name="KSO_WM_TAG_VERSION" val="1.0"/>
  <p:tag name="KSO_WM_BEAUTIFY_FLAG" val="#wm#"/>
  <p:tag name="KSO_WM_UNIT_TYPE" val="i"/>
  <p:tag name="KSO_WM_UNIT_ID" val="custom20189028_10*i*4"/>
  <p:tag name="KSO_WM_TEMPLATE_CATEGORY" val="custom"/>
  <p:tag name="KSO_WM_TEMPLATE_INDEX" val="20189028"/>
  <p:tag name="KSO_WM_UNIT_INDEX" val="4"/>
</p:tagLst>
</file>

<file path=ppt/tags/tag36.xml><?xml version="1.0" encoding="utf-8"?>
<p:tagLst xmlns:p="http://schemas.openxmlformats.org/presentationml/2006/main">
  <p:tag name="KSO_WM_TAG_VERSION" val="1.0"/>
  <p:tag name="KSO_WM_BEAUTIFY_FLAG" val="#wm#"/>
  <p:tag name="KSO_WM_UNIT_TYPE" val="i"/>
  <p:tag name="KSO_WM_UNIT_ID" val="custom20185101_20*i*1"/>
  <p:tag name="KSO_WM_TEMPLATE_CATEGORY" val="custom"/>
  <p:tag name="KSO_WM_TEMPLATE_INDEX" val="20185101"/>
  <p:tag name="KSO_WM_UNIT_INDEX" val="1"/>
</p:tagLst>
</file>

<file path=ppt/tags/tag37.xml><?xml version="1.0" encoding="utf-8"?>
<p:tagLst xmlns:p="http://schemas.openxmlformats.org/presentationml/2006/main">
  <p:tag name="KSO_WM_TAG_VERSION" val="1.0"/>
  <p:tag name="KSO_WM_BEAUTIFY_FLAG" val="#wm#"/>
  <p:tag name="KSO_WM_UNIT_TYPE" val="i"/>
  <p:tag name="KSO_WM_UNIT_ID" val="custom20189028_10*i*5"/>
  <p:tag name="KSO_WM_TEMPLATE_CATEGORY" val="custom"/>
  <p:tag name="KSO_WM_TEMPLATE_INDEX" val="20189028"/>
  <p:tag name="KSO_WM_UNIT_INDEX" val="5"/>
</p:tagLst>
</file>

<file path=ppt/tags/tag38.xml><?xml version="1.0" encoding="utf-8"?>
<p:tagLst xmlns:p="http://schemas.openxmlformats.org/presentationml/2006/main">
  <p:tag name="KSO_WM_TAG_VERSION" val="1.0"/>
  <p:tag name="KSO_WM_BEAUTIFY_FLAG" val="#wm#"/>
  <p:tag name="KSO_WM_UNIT_TYPE" val="i"/>
  <p:tag name="KSO_WM_UNIT_ID" val="custom20189028_10*i*7"/>
  <p:tag name="KSO_WM_TEMPLATE_CATEGORY" val="custom"/>
  <p:tag name="KSO_WM_TEMPLATE_INDEX" val="20189028"/>
  <p:tag name="KSO_WM_UNIT_INDEX" val="7"/>
</p:tagLst>
</file>

<file path=ppt/tags/tag39.xml><?xml version="1.0" encoding="utf-8"?>
<p:tagLst xmlns:p="http://schemas.openxmlformats.org/presentationml/2006/main">
  <p:tag name="KSO_WM_TEMPLATE_CATEGORY" val="custom"/>
  <p:tag name="KSO_WM_TEMPLATE_INDEX" val="20189028"/>
  <p:tag name="KSO_WM_UNIT_TYPE" val="a"/>
  <p:tag name="KSO_WM_UNIT_INDEX" val="1"/>
  <p:tag name="KSO_WM_UNIT_LAYERLEVEL" val="1"/>
  <p:tag name="KSO_WM_UNIT_VALUE" val="5"/>
  <p:tag name="KSO_WM_UNIT_ISCONTENTSTITLE" val="0"/>
  <p:tag name="KSO_WM_UNIT_HIGHLIGHT" val="0"/>
  <p:tag name="KSO_WM_UNIT_COMPATIBLE" val="0"/>
  <p:tag name="KSO_WM_UNIT_CLEAR" val="0"/>
  <p:tag name="KSO_WM_BEAUTIFY_FLAG" val="#wm#"/>
  <p:tag name="KSO_WM_TAG_VERSION" val="1.0"/>
  <p:tag name="KSO_WM_UNIT_ID" val="custom20189028_10*a*1"/>
  <p:tag name="KSO_WM_UNIT_PRESET_TEXT" val="THANKS"/>
</p:tagLst>
</file>

<file path=ppt/tags/tag4.xml><?xml version="1.0" encoding="utf-8"?>
<p:tagLst xmlns:p="http://schemas.openxmlformats.org/presentationml/2006/main">
  <p:tag name="KSO_WM_DIAGRAM_GROUP_CODE" val="l1_1"/>
  <p:tag name="KSO_WM_TAG_VERSION" val="1.0"/>
  <p:tag name="KSO_WM_BEAUTIFY_FLAG" val="#wm#"/>
  <p:tag name="KSO_WM_UNIT_TYPE" val="i"/>
  <p:tag name="KSO_WM_UNIT_ID" val="custom20189028_2*i*5"/>
  <p:tag name="KSO_WM_TEMPLATE_CATEGORY" val="custom"/>
  <p:tag name="KSO_WM_TEMPLATE_INDEX" val="20189028"/>
  <p:tag name="KSO_WM_UNIT_INDEX" val="5"/>
</p:tagLst>
</file>

<file path=ppt/tags/tag40.xml><?xml version="1.0" encoding="utf-8"?>
<p:tagLst xmlns:p="http://schemas.openxmlformats.org/presentationml/2006/main">
  <p:tag name="KSO_WM_DIAGRAM_GROUP_CODE" val="l1_1"/>
  <p:tag name="KSO_WM_TAG_VERSION" val="1.0"/>
  <p:tag name="KSO_WM_BEAUTIFY_FLAG" val="#wm#"/>
  <p:tag name="KSO_WM_UNIT_TYPE" val="i"/>
  <p:tag name="KSO_WM_UNIT_ID" val="custom20189028_2*i*5"/>
  <p:tag name="KSO_WM_TEMPLATE_CATEGORY" val="custom"/>
  <p:tag name="KSO_WM_TEMPLATE_INDEX" val="20189028"/>
  <p:tag name="KSO_WM_UNIT_INDEX" val="5"/>
</p:tagLst>
</file>

<file path=ppt/tags/tag41.xml><?xml version="1.0" encoding="utf-8"?>
<p:tagLst xmlns:p="http://schemas.openxmlformats.org/presentationml/2006/main">
  <p:tag name="KSO_WM_DIAGRAM_GROUP_CODE" val="l1_1"/>
  <p:tag name="KSO_WM_TAG_VERSION" val="1.0"/>
  <p:tag name="KSO_WM_BEAUTIFY_FLAG" val="#wm#"/>
  <p:tag name="KSO_WM_UNIT_TYPE" val="i"/>
  <p:tag name="KSO_WM_UNIT_ID" val="custom20189028_2*i*7"/>
  <p:tag name="KSO_WM_TEMPLATE_CATEGORY" val="custom"/>
  <p:tag name="KSO_WM_TEMPLATE_INDEX" val="20189028"/>
  <p:tag name="KSO_WM_UNIT_INDEX" val="7"/>
</p:tagLst>
</file>

<file path=ppt/tags/tag42.xml><?xml version="1.0" encoding="utf-8"?>
<p:tagLst xmlns:p="http://schemas.openxmlformats.org/presentationml/2006/main">
  <p:tag name="KSO_WM_TAG_VERSION" val="1.0"/>
  <p:tag name="KSO_WM_TEMPLATE_CATEGORY" val="custom"/>
  <p:tag name="KSO_WM_TEMPLATE_INDEX" val="20189028"/>
</p:tagLst>
</file>

<file path=ppt/tags/tag43.xml><?xml version="1.0" encoding="utf-8"?>
<p:tagLst xmlns:p="http://schemas.openxmlformats.org/presentationml/2006/main">
  <p:tag name="KSO_WM_TAG_VERSION" val="1.0"/>
  <p:tag name="KSO_WM_TEMPLATE_CATEGORY" val="custom"/>
  <p:tag name="KSO_WM_TEMPLATE_INDEX" val="20189028"/>
</p:tagLst>
</file>

<file path=ppt/tags/tag44.xml><?xml version="1.0" encoding="utf-8"?>
<p:tagLst xmlns:p="http://schemas.openxmlformats.org/presentationml/2006/main">
  <p:tag name="KSO_WM_TAG_VERSION" val="1.0"/>
  <p:tag name="KSO_WM_BEAUTIFY_FLAG" val="#wm#"/>
  <p:tag name="KSO_WM_COMBINE_RELATE_SLIDE_ID" val="background20185109_1"/>
  <p:tag name="KSO_WM_TEMPLATE_CATEGORY" val="custom"/>
  <p:tag name="KSO_WM_TEMPLATE_INDEX" val="20189028"/>
  <p:tag name="KSO_WM_TEMPLATE_SUBCATEGORY" val="combine"/>
  <p:tag name="KSO_WM_TEMPLATE_THUMBS_INDEX" val="1、2、3、4、6、8、9、10"/>
</p:tagLst>
</file>

<file path=ppt/tags/tag45.xml><?xml version="1.0" encoding="utf-8"?>
<p:tagLst xmlns:p="http://schemas.openxmlformats.org/presentationml/2006/main">
  <p:tag name="KSO_WM_TEMPLATE_CATEGORY" val="custom"/>
  <p:tag name="KSO_WM_TEMPLATE_INDEX" val="20189028"/>
  <p:tag name="KSO_WM_UNIT_TYPE" val="b"/>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UNIT_ID" val="custom20189028_1*b*1"/>
  <p:tag name="KSO_WM_UNIT_PRESET_TEXT" val="公司介绍丨品牌宣讲"/>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DIAGRAM_GROUP_CODE" val="l1_1"/>
  <p:tag name="KSO_WM_TAG_VERSION" val="1.0"/>
  <p:tag name="KSO_WM_BEAUTIFY_FLAG" val="#wm#"/>
  <p:tag name="KSO_WM_UNIT_TYPE" val="i"/>
  <p:tag name="KSO_WM_UNIT_ID" val="custom20189028_2*i*7"/>
  <p:tag name="KSO_WM_TEMPLATE_CATEGORY" val="custom"/>
  <p:tag name="KSO_WM_TEMPLATE_INDEX" val="20189028"/>
  <p:tag name="KSO_WM_UNIT_INDEX" val="7"/>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DIAGRAM_GROUP_CODE" val="l1_1"/>
  <p:tag name="KSO_WM_TAG_VERSION" val="1.0"/>
  <p:tag name="KSO_WM_BEAUTIFY_FLAG" val="#wm#"/>
  <p:tag name="KSO_WM_UNIT_TYPE" val="i"/>
  <p:tag name="KSO_WM_UNIT_ID" val="custom20189028_2*i*0"/>
  <p:tag name="KSO_WM_TEMPLATE_CATEGORY" val="custom"/>
  <p:tag name="KSO_WM_TEMPLATE_INDEX" val="20189028"/>
  <p:tag name="KSO_WM_UNIT_INDEX" val="0"/>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2*m_h_i*1_3_2"/>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3_2"/>
  <p:tag name="KSO_WM_UNIT_FILL_TYPE" val="1"/>
  <p:tag name="KSO_WM_UNIT_FILL_FORE_SCHEMECOLOR_INDEX" val="7"/>
  <p:tag name="KSO_WM_UNIT_FILL_FORE_SCHEMECOLOR_INDEX_BRIGHTNESS" val="0"/>
  <p:tag name="KSO_WM_DIAGRAM_MAX_ITEMCNT" val="6"/>
  <p:tag name="KSO_WM_DIAGRAM_MIN_ITEMCNT" val="2"/>
  <p:tag name="KSO_WM_DIAGRAM_VIRTUALLY_FRAME" val="{&quot;height&quot;:282.95000000000005,&quot;width&quot;:867.0000000000001}"/>
  <p:tag name="KSO_WM_DIAGRAM_COLOR_MATCH_VALUE" val="{&quot;shape&quot;:{&quot;fill&quot;:{&quot;solid&quot;:{&quot;brightness&quot;:0,&quot;colorType&quot;:1,&quot;foreColorIndex&quot;:7,&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FORE_SCHEMECOLOR_INDEX" val="2"/>
  <p:tag name="KSO_WM_UNIT_TEXT_FILL_TYPE" val="1"/>
  <p:tag name="KSO_WM_UNIT_USESOURCEFORMAT_APPLY" val="1"/>
</p:tagLst>
</file>

<file path=ppt/tags/tag6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2*m_h_i*1_3_4"/>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ISCONTENTSTITLE" val="0"/>
  <p:tag name="KSO_WM_UNIT_ISNUMDGMTITLE" val="0"/>
  <p:tag name="KSO_WM_UNIT_NOCLEAR" val="0"/>
  <p:tag name="KSO_WM_UNIT_TYPE" val="m_h_i"/>
  <p:tag name="KSO_WM_UNIT_INDEX" val="1_3_4"/>
  <p:tag name="KSO_WM_UNIT_PRESET_TEXT" val=""/>
  <p:tag name="KSO_WM_UNIT_FILL_TYPE" val="1"/>
  <p:tag name="KSO_WM_UNIT_FILL_FORE_SCHEMECOLOR_INDEX" val="7"/>
  <p:tag name="KSO_WM_UNIT_FILL_FORE_SCHEMECOLOR_INDEX_BRIGHTNESS" val="0"/>
  <p:tag name="KSO_WM_DIAGRAM_MAX_ITEMCNT" val="6"/>
  <p:tag name="KSO_WM_DIAGRAM_MIN_ITEMCNT" val="2"/>
  <p:tag name="KSO_WM_DIAGRAM_VIRTUALLY_FRAME" val="{&quot;height&quot;:282.95000000000005,&quot;width&quot;:867.0000000000001}"/>
  <p:tag name="KSO_WM_DIAGRAM_COLOR_MATCH_VALUE" val="{&quot;shape&quot;:{&quot;fill&quot;:{&quot;solid&quot;:{&quot;brightness&quot;:0,&quot;colorType&quot;:1,&quot;foreColorIndex&quot;:7,&quot;transparency&quot;:0},&quot;type&quot;:1},&quot;glow&quot;:{&quot;colorType&quot;:0},&quot;line&quot;:{&quot;type&quot;:0},&quot;shadow&quot;:{&quot;brightness&quot;:0.800000011920929,&quot;colorType&quot;:1,&quot;foreColorIndex&quot;:7,&quot;transparency&quot;:0.4000000059604645},&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_BRIGHTNESS" val="0.8"/>
  <p:tag name="KSO_WM_UNIT_SHADOW_SCHEMECOLOR_INDEX" val="7"/>
  <p:tag name="KSO_WM_UNIT_USESOURCEFORMAT_APPLY" val="1"/>
</p:tagLst>
</file>

<file path=ppt/tags/tag7.xml><?xml version="1.0" encoding="utf-8"?>
<p:tagLst xmlns:p="http://schemas.openxmlformats.org/presentationml/2006/main">
  <p:tag name="KSO_WM_DIAGRAM_GROUP_CODE" val="l1_1"/>
  <p:tag name="KSO_WM_TAG_VERSION" val="1.0"/>
  <p:tag name="KSO_WM_BEAUTIFY_FLAG" val="#wm#"/>
  <p:tag name="KSO_WM_UNIT_TYPE" val="i"/>
  <p:tag name="KSO_WM_UNIT_ID" val="custom20189028_2*i*1"/>
  <p:tag name="KSO_WM_TEMPLATE_CATEGORY" val="custom"/>
  <p:tag name="KSO_WM_TEMPLATE_INDEX" val="20189028"/>
  <p:tag name="KSO_WM_UNIT_INDEX" val="1"/>
</p:tagLst>
</file>

<file path=ppt/tags/tag7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2*m_h_i*1_3_3"/>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3_3"/>
  <p:tag name="KSO_WM_DIAGRAM_MAX_ITEMCNT" val="6"/>
  <p:tag name="KSO_WM_DIAGRAM_MIN_ITEMCNT" val="2"/>
  <p:tag name="KSO_WM_DIAGRAM_VIRTUALLY_FRAME" val="{&quot;height&quot;:282.95000000000005,&quot;width&quot;:867.0000000000001}"/>
  <p:tag name="KSO_WM_DIAGRAM_COLOR_MATCH_VALUE" val="{&quot;shape&quot;:{&quot;fill&quot;:{&quot;type&quot;:0},&quot;glow&quot;:{&quot;colorType&quot;:0},&quot;line&quot;:{&quot;gradient&quot;:[{&quot;brightness&quot;:0,&quot;colorType&quot;:2,&quot;pos&quot;:0,&quot;rgb&quot;:&quot;#ffffff&quot;,&quot;transparency&quot;:0.550000011920929},{&quot;brightness&quot;:0,&quot;colorType&quot;:2,&quot;pos&quot;:1,&quot;rgb&quot;:&quot;#ffffff&quot;,&quot;transparency&quot;:0.550000011920929},{&quot;brightness&quot;:0,&quot;colorType&quot;:2,&quot;pos&quot;:0.75,&quot;rgb&quot;:&quot;#ffffff&quot;,&quot;transparency&quot;:1},{&quot;brightness&quot;:0,&quot;colorType&quot;:2,&quot;pos&quot;:0.25,&quot;rgb&quot;:&quot;#ffffff&quot;,&quot;transparency&quot;:1}],&quot;type&quot;:2},&quot;shadow&quot;:{&quot;brightness&quot;:-0.25,&quot;colorType&quot;:1,&quot;foreColorIndex&quot;:7,&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_BRIGHTNESS" val="-0.25"/>
  <p:tag name="KSO_WM_UNIT_SHADOW_SCHEMECOLOR_INDEX" val="7"/>
  <p:tag name="KSO_WM_UNIT_TEXT_FILL_FORE_SCHEMECOLOR_INDEX_BRIGHTNESS" val="0"/>
  <p:tag name="KSO_WM_UNIT_TEXT_FILL_FORE_SCHEMECOLOR_INDEX" val="2"/>
  <p:tag name="KSO_WM_UNIT_TEXT_FILL_TYPE" val="1"/>
  <p:tag name="KSO_WM_UNIT_USESOURCEFORMAT_APPLY" val="1"/>
</p:tagLst>
</file>

<file path=ppt/tags/tag7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2*m_h_i*1_3_1"/>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3_1"/>
  <p:tag name="KSO_WM_UNIT_LINE_FORE_SCHEMECOLOR_INDEX" val="7"/>
  <p:tag name="KSO_WM_DIAGRAM_MAX_ITEMCNT" val="6"/>
  <p:tag name="KSO_WM_DIAGRAM_MIN_ITEMCNT" val="2"/>
  <p:tag name="KSO_WM_DIAGRAM_VIRTUALLY_FRAME" val="{&quot;height&quot;:282.95000000000005,&quot;width&quot;:867.0000000000001}"/>
  <p:tag name="KSO_WM_DIAGRAM_COLOR_MATCH_VALUE" val="{&quot;shape&quot;:{&quot;fill&quot;:{&quot;type&quot;:0},&quot;glow&quot;:{&quot;colorType&quot;:0},&quot;line&quot;:{&quot;solidLine&quot;:{&quot;brightness&quot;:0,&quot;colorType&quot;:1,&quot;foreColorIndex&quot;:7,&quot;transparency&quot;:0.5},&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_BRIGHTNESS" val="0"/>
  <p:tag name="KSO_WM_UNIT_LINE_FILL_TYPE" val="2"/>
  <p:tag name="KSO_WM_UNIT_TEXT_FILL_FORE_SCHEMECOLOR_INDEX_BRIGHTNESS" val="0"/>
  <p:tag name="KSO_WM_UNIT_TEXT_FILL_FORE_SCHEMECOLOR_INDEX" val="13"/>
  <p:tag name="KSO_WM_UNIT_TEXT_FILL_TYPE" val="1"/>
  <p:tag name="KSO_WM_UNIT_USESOURCEFORMAT_APPLY" val="1"/>
</p:tagLst>
</file>

<file path=ppt/tags/tag72.xml><?xml version="1.0" encoding="utf-8"?>
<p:tagLst xmlns:p="http://schemas.openxmlformats.org/presentationml/2006/main">
  <p:tag name="KSO_WM_BEAUTIFY_FLAG" val="#wm#"/>
  <p:tag name="KSO_WM_UNIT_FILL_FORE_SCHEMECOLOR_INDEX_BRIGHTNESS" val="0"/>
  <p:tag name="KSO_WM_UNIT_HIGHLIGHT" val="0"/>
  <p:tag name="KSO_WM_UNIT_COMPATIBLE" val="0"/>
  <p:tag name="KSO_WM_UNIT_DIAGRAM_ISNUMVISUAL" val="0"/>
  <p:tag name="KSO_WM_UNIT_DIAGRAM_ISREFERUNIT" val="0"/>
  <p:tag name="KSO_WM_DIAGRAM_GROUP_CODE" val="m1-1"/>
  <p:tag name="KSO_WM_UNIT_ID" val="diagram20230939_2*m_h_x*1_3_1"/>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x"/>
  <p:tag name="KSO_WM_UNIT_INDEX" val="1_3_1"/>
  <p:tag name="KSO_WM_UNIT_VALUE" val="86*86"/>
  <p:tag name="KSO_WM_DIAGRAM_MAX_ITEMCNT" val="6"/>
  <p:tag name="KSO_WM_DIAGRAM_MIN_ITEMCNT" val="2"/>
  <p:tag name="KSO_WM_DIAGRAM_VIRTUALLY_FRAME" val="{&quot;height&quot;:282.95000000000005,&quot;width&quot;:867.0000000000001}"/>
  <p:tag name="KSO_WM_DIAGRAM_COLOR_MATCH_VALUE" val="{&quot;shape&quot;:{&quot;fill&quot;:{&quot;gradient&quot;:[{&quot;brightness&quot;:0,&quot;colorType&quot;:2,&quot;pos&quot;:0,&quot;rgb&quot;:&quot;#ffffff&quot;,&quot;transparency&quot;:0},{&quot;brightness&quot;:0,&quot;colorType&quot;:2,&quot;pos&quot;:0.9999899864196777,&quot;rgb&quot;:&quot;#ffffff&quot;,&quot;transparency&quot;:0.10196078568696976}],&quot;type&quot;:3},&quot;glow&quot;:{&quot;colorType&quot;:0},&quot;line&quot;:{&quot;type&quot;:0},&quot;shadow&quot;:{&quot;brightness&quot;:-0.25,&quot;colorType&quot;:1,&quot;foreColorIndex&quot;:7,&quot;transparency&quot;:0.800000011920929},&quot;threeD&quot;:{&quot;curvedSurface&quot;:{&quot;brightness&quot;:0,&quot;colorType&quot;:2,&quot;rgb&quot;:&quot;#000000&quot;},&quot;depth&quot;:{&quot;colorType&quot;:0}}},&quot;text&quot;:{&quot;fill&quot;:{},&quot;glow&quot;:{},&quot;line&quot;:{},&quot;shadow&quot;:{},&quot;threeD&quot;:{}}}"/>
  <p:tag name="KSO_WM_UNIT_SHADOW_SCHEMECOLOR_INDEX_BRIGHTNESS" val="-0.25"/>
  <p:tag name="KSO_WM_UNIT_SHADOW_SCHEMECOLOR_INDEX" val="7"/>
  <p:tag name="KSO_WM_UNIT_USESOURCEFORMAT_APPLY" val="1"/>
</p:tagLst>
</file>

<file path=ppt/tags/tag7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2*m_h_i*1_1_3"/>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1_3"/>
  <p:tag name="KSO_WM_DIAGRAM_MAX_ITEMCNT" val="6"/>
  <p:tag name="KSO_WM_DIAGRAM_MIN_ITEMCNT" val="2"/>
  <p:tag name="KSO_WM_DIAGRAM_VIRTUALLY_FRAME" val="{&quot;height&quot;:282.95000000000005,&quot;width&quot;:867.0000000000001}"/>
  <p:tag name="KSO_WM_DIAGRAM_COLOR_MATCH_VALUE" val="{&quot;shape&quot;:{&quot;fill&quot;:{&quot;type&quot;:0},&quot;glow&quot;:{&quot;colorType&quot;:0},&quot;line&quot;:{&quot;gradient&quot;:[{&quot;brightness&quot;:0,&quot;colorType&quot;:2,&quot;pos&quot;:0,&quot;rgb&quot;:&quot;#ffffff&quot;,&quot;transparency&quot;:0.550000011920929},{&quot;brightness&quot;:0,&quot;colorType&quot;:2,&quot;pos&quot;:1,&quot;rgb&quot;:&quot;#ffffff&quot;,&quot;transparency&quot;:0.550000011920929},{&quot;brightness&quot;:0,&quot;colorType&quot;:2,&quot;pos&quot;:0.75,&quot;rgb&quot;:&quot;#ffffff&quot;,&quot;transparency&quot;:1},{&quot;brightness&quot;:0,&quot;colorType&quot;:2,&quot;pos&quot;:0.25,&quot;rgb&quot;:&quot;#ffffff&quot;,&quot;transparency&quot;:1}],&quot;type&quot;:2},&quot;shadow&quot;:{&quot;brightness&quot;:-0.25,&quot;colorType&quot;:1,&quot;foreColorIndex&quot;:5,&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_BRIGHTNESS" val="-0.25"/>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7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2*m_h_i*1_2_2"/>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2_2"/>
  <p:tag name="KSO_WM_UNIT_FILL_TYPE" val="1"/>
  <p:tag name="KSO_WM_UNIT_FILL_FORE_SCHEMECOLOR_INDEX" val="6"/>
  <p:tag name="KSO_WM_UNIT_FILL_FORE_SCHEMECOLOR_INDEX_BRIGHTNESS" val="0"/>
  <p:tag name="KSO_WM_DIAGRAM_MAX_ITEMCNT" val="6"/>
  <p:tag name="KSO_WM_DIAGRAM_MIN_ITEMCNT" val="2"/>
  <p:tag name="KSO_WM_DIAGRAM_VIRTUALLY_FRAME" val="{&quot;height&quot;:282.95000000000005,&quot;width&quot;:867.0000000000001}"/>
  <p:tag name="KSO_WM_DIAGRAM_COLOR_MATCH_VALUE" val="{&quot;shape&quot;:{&quot;fill&quot;:{&quot;solid&quot;:{&quot;brightness&quot;:0,&quot;colorType&quot;:1,&quot;foreColorIndex&quot;:6,&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FORE_SCHEMECOLOR_INDEX" val="2"/>
  <p:tag name="KSO_WM_UNIT_TEXT_FILL_TYPE" val="1"/>
  <p:tag name="KSO_WM_UNIT_USESOURCEFORMAT_APPLY" val="1"/>
</p:tagLst>
</file>

<file path=ppt/tags/tag7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2*m_h_i*1_2_3"/>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2_3"/>
  <p:tag name="KSO_WM_DIAGRAM_MAX_ITEMCNT" val="6"/>
  <p:tag name="KSO_WM_DIAGRAM_MIN_ITEMCNT" val="2"/>
  <p:tag name="KSO_WM_DIAGRAM_VIRTUALLY_FRAME" val="{&quot;height&quot;:282.95000000000005,&quot;width&quot;:867.0000000000001}"/>
  <p:tag name="KSO_WM_DIAGRAM_COLOR_MATCH_VALUE" val="{&quot;shape&quot;:{&quot;fill&quot;:{&quot;type&quot;:0},&quot;glow&quot;:{&quot;colorType&quot;:0},&quot;line&quot;:{&quot;gradient&quot;:[{&quot;brightness&quot;:0,&quot;colorType&quot;:2,&quot;pos&quot;:0,&quot;rgb&quot;:&quot;#ffffff&quot;,&quot;transparency&quot;:0.550000011920929},{&quot;brightness&quot;:0,&quot;colorType&quot;:2,&quot;pos&quot;:1,&quot;rgb&quot;:&quot;#ffffff&quot;,&quot;transparency&quot;:0.550000011920929},{&quot;brightness&quot;:0,&quot;colorType&quot;:2,&quot;pos&quot;:0.75,&quot;rgb&quot;:&quot;#ffffff&quot;,&quot;transparency&quot;:1},{&quot;brightness&quot;:0,&quot;colorType&quot;:2,&quot;pos&quot;:0.25,&quot;rgb&quot;:&quot;#ffffff&quot;,&quot;transparency&quot;:1}],&quot;type&quot;:2},&quot;shadow&quot;:{&quot;brightness&quot;:-0.25,&quot;colorType&quot;:1,&quot;foreColorIndex&quot;:6,&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_BRIGHTNESS" val="-0.25"/>
  <p:tag name="KSO_WM_UNIT_SHADOW_SCHEMECOLOR_INDEX" val="6"/>
  <p:tag name="KSO_WM_UNIT_TEXT_FILL_FORE_SCHEMECOLOR_INDEX_BRIGHTNESS" val="0"/>
  <p:tag name="KSO_WM_UNIT_TEXT_FILL_FORE_SCHEMECOLOR_INDEX" val="2"/>
  <p:tag name="KSO_WM_UNIT_TEXT_FILL_TYPE" val="1"/>
  <p:tag name="KSO_WM_UNIT_USESOURCEFORMAT_APPLY" val="1"/>
</p:tagLst>
</file>

<file path=ppt/tags/tag7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2*m_h_i*1_1_2"/>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1_2"/>
  <p:tag name="KSO_WM_UNIT_FILL_TYPE" val="1"/>
  <p:tag name="KSO_WM_UNIT_FILL_FORE_SCHEMECOLOR_INDEX" val="5"/>
  <p:tag name="KSO_WM_UNIT_FILL_FORE_SCHEMECOLOR_INDEX_BRIGHTNESS" val="0"/>
  <p:tag name="KSO_WM_DIAGRAM_MAX_ITEMCNT" val="6"/>
  <p:tag name="KSO_WM_DIAGRAM_MIN_ITEMCNT" val="2"/>
  <p:tag name="KSO_WM_DIAGRAM_VIRTUALLY_FRAME" val="{&quot;height&quot;:282.95000000000005,&quot;width&quot;:867.0000000000001}"/>
  <p:tag name="KSO_WM_DIAGRAM_COLOR_MATCH_VALUE" val="{&quot;shape&quot;:{&quot;fill&quot;:{&quot;solid&quot;:{&quot;brightness&quot;:0,&quot;colorType&quot;:1,&quot;foreColorIndex&quot;:5,&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FORE_SCHEMECOLOR_INDEX" val="2"/>
  <p:tag name="KSO_WM_UNIT_TEXT_FILL_TYPE" val="1"/>
  <p:tag name="KSO_WM_UNIT_USESOURCEFORMAT_APPLY" val="1"/>
</p:tagLst>
</file>

<file path=ppt/tags/tag77.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30939_2*m_h_f*1_1_1"/>
  <p:tag name="KSO_WM_TEMPLATE_CATEGORY" val="diagram"/>
  <p:tag name="KSO_WM_TEMPLATE_INDEX" val="20230939"/>
  <p:tag name="KSO_WM_UNIT_LAYERLEVEL" val="1_1_1"/>
  <p:tag name="KSO_WM_TAG_VERSION" val="3.0"/>
  <p:tag name="KSO_WM_BEAUTIFY_FLAG" val="#wm#"/>
  <p:tag name="KSO_WM_DIAGRAM_VERSION" val="3"/>
  <p:tag name="KSO_WM_DIAGRAM_COLOR_TRICK" val="4"/>
  <p:tag name="KSO_WM_DIAGRAM_COLOR_TEXT_CAN_REMOVE" val="n"/>
  <p:tag name="KSO_WM_UNIT_VALUE" val="65"/>
  <p:tag name="KSO_WM_UNIT_PRESET_TEXT" val="输入你的智能图形项正文&#10;请尽量言简意赅"/>
  <p:tag name="KSO_WM_UNIT_TEXT_FILL_FORE_SCHEMECOLOR_INDEX" val="1"/>
  <p:tag name="KSO_WM_UNIT_TEXT_FILL_TYPE" val="1"/>
  <p:tag name="KSO_WM_DIAGRAM_MAX_ITEMCNT" val="6"/>
  <p:tag name="KSO_WM_DIAGRAM_MIN_ITEMCNT" val="2"/>
  <p:tag name="KSO_WM_DIAGRAM_VIRTUALLY_FRAME" val="{&quot;height&quot;:282.95000000000005,&quot;width&quot;:867.000000000000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7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2*m_h_i*1_1_4"/>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ISCONTENTSTITLE" val="0"/>
  <p:tag name="KSO_WM_UNIT_ISNUMDGMTITLE" val="0"/>
  <p:tag name="KSO_WM_UNIT_NOCLEAR" val="0"/>
  <p:tag name="KSO_WM_UNIT_TYPE" val="m_h_i"/>
  <p:tag name="KSO_WM_UNIT_INDEX" val="1_1_4"/>
  <p:tag name="KSO_WM_UNIT_PRESET_TEXT" val=""/>
  <p:tag name="KSO_WM_UNIT_FILL_TYPE" val="1"/>
  <p:tag name="KSO_WM_UNIT_FILL_FORE_SCHEMECOLOR_INDEX" val="5"/>
  <p:tag name="KSO_WM_UNIT_FILL_FORE_SCHEMECOLOR_INDEX_BRIGHTNESS" val="0"/>
  <p:tag name="KSO_WM_DIAGRAM_MAX_ITEMCNT" val="6"/>
  <p:tag name="KSO_WM_DIAGRAM_MIN_ITEMCNT" val="2"/>
  <p:tag name="KSO_WM_DIAGRAM_VIRTUALLY_FRAME" val="{&quot;height&quot;:282.95000000000005,&quot;width&quot;:867.0000000000001}"/>
  <p:tag name="KSO_WM_DIAGRAM_COLOR_MATCH_VALUE" val="{&quot;shape&quot;:{&quot;fill&quot;:{&quot;solid&quot;:{&quot;brightness&quot;:0,&quot;colorType&quot;:1,&quot;foreColorIndex&quot;:5,&quot;transparency&quot;:0},&quot;type&quot;:1},&quot;glow&quot;:{&quot;colorType&quot;:0},&quot;line&quot;:{&quot;type&quot;:0},&quot;shadow&quot;:{&quot;brightness&quot;:0.800000011920929,&quot;colorType&quot;:1,&quot;foreColorIndex&quot;:5,&quot;transparency&quot;:0.4000000059604645},&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_BRIGHTNESS" val="0.8"/>
  <p:tag name="KSO_WM_UNIT_SHADOW_SCHEMECOLOR_INDEX" val="5"/>
  <p:tag name="KSO_WM_UNIT_USESOURCEFORMAT_APPLY" val="1"/>
</p:tagLst>
</file>

<file path=ppt/tags/tag7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2*m_h_i*1_1_1"/>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1_1"/>
  <p:tag name="KSO_WM_UNIT_LINE_FORE_SCHEMECOLOR_INDEX" val="5"/>
  <p:tag name="KSO_WM_DIAGRAM_MAX_ITEMCNT" val="6"/>
  <p:tag name="KSO_WM_DIAGRAM_MIN_ITEMCNT" val="2"/>
  <p:tag name="KSO_WM_DIAGRAM_VIRTUALLY_FRAME" val="{&quot;height&quot;:282.95000000000005,&quot;width&quot;:867.0000000000001}"/>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_BRIGHTNESS" val="0"/>
  <p:tag name="KSO_WM_UNIT_LINE_FILL_TYPE" val="2"/>
  <p:tag name="KSO_WM_UNIT_TEXT_FILL_FORE_SCHEMECOLOR_INDEX_BRIGHTNESS" val="0"/>
  <p:tag name="KSO_WM_UNIT_TEXT_FILL_FORE_SCHEMECOLOR_INDEX" val="13"/>
  <p:tag name="KSO_WM_UNIT_TEXT_FILL_TYPE" val="1"/>
  <p:tag name="KSO_WM_UNIT_USESOURCEFORMAT_APPLY" val="1"/>
</p:tagLst>
</file>

<file path=ppt/tags/tag8.xml><?xml version="1.0" encoding="utf-8"?>
<p:tagLst xmlns:p="http://schemas.openxmlformats.org/presentationml/2006/main">
  <p:tag name="KSO_WM_TEMPLATE_CATEGORY" val="custom"/>
  <p:tag name="KSO_WM_TEMPLATE_INDEX" val="20189028"/>
  <p:tag name="KSO_WM_UNIT_TYPE" val="l_h_i"/>
  <p:tag name="KSO_WM_UNIT_INDEX" val="1_1_1"/>
  <p:tag name="KSO_WM_UNIT_LAYERLEVEL" val="1_1_1"/>
  <p:tag name="KSO_WM_BEAUTIFY_FLAG" val="#wm#"/>
  <p:tag name="KSO_WM_TAG_VERSION" val="1.0"/>
  <p:tag name="KSO_WM_DIAGRAM_GROUP_CODE" val="l1-1"/>
  <p:tag name="KSO_WM_UNIT_ID" val="custom20189028_2*l_h_i*1_1_1"/>
</p:tagLst>
</file>

<file path=ppt/tags/tag8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2*m_h_x*1_1_1"/>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x"/>
  <p:tag name="KSO_WM_UNIT_INDEX" val="1_1_1"/>
  <p:tag name="KSO_WM_UNIT_VALUE" val="82*82"/>
  <p:tag name="KSO_WM_DIAGRAM_MAX_ITEMCNT" val="6"/>
  <p:tag name="KSO_WM_DIAGRAM_MIN_ITEMCNT" val="2"/>
  <p:tag name="KSO_WM_DIAGRAM_VIRTUALLY_FRAME" val="{&quot;height&quot;:282.95000000000005,&quot;width&quot;:867.0000000000001}"/>
  <p:tag name="KSO_WM_DIAGRAM_COLOR_MATCH_VALUE" val="{&quot;shape&quot;:{&quot;fill&quot;:{&quot;gradient&quot;:[{&quot;brightness&quot;:0,&quot;colorType&quot;:2,&quot;pos&quot;:0,&quot;rgb&quot;:&quot;#ffffff&quot;,&quot;transparency&quot;:0},{&quot;brightness&quot;:0,&quot;colorType&quot;:2,&quot;pos&quot;:0.9999899864196777,&quot;rgb&quot;:&quot;#ffffff&quot;,&quot;transparency&quot;:0.10196078568696976}],&quot;type&quot;:3},&quot;glow&quot;:{&quot;colorType&quot;:0},&quot;line&quot;:{&quot;type&quot;:0},&quot;shadow&quot;:{&quot;brightness&quot;:-0.25,&quot;colorType&quot;:1,&quot;foreColorIndex&quot;:5,&quot;transparency&quot;:0.800000011920929},&quot;threeD&quot;:{&quot;curvedSurface&quot;:{&quot;brightness&quot;:0,&quot;colorType&quot;:2,&quot;rgb&quot;:&quot;#000000&quot;},&quot;depth&quot;:{&quot;colorType&quot;:0}}},&quot;text&quot;:{&quot;fill&quot;:{},&quot;glow&quot;:{},&quot;line&quot;:{},&quot;shadow&quot;:{},&quot;threeD&quot;:{}}}"/>
  <p:tag name="KSO_WM_UNIT_SHADOW_SCHEMECOLOR_INDEX_BRIGHTNESS" val="-0.25"/>
  <p:tag name="KSO_WM_UNIT_SHADOW_SCHEMECOLOR_INDEX" val="5"/>
  <p:tag name="KSO_WM_UNIT_USESOURCEFORMAT_APPLY" val="1"/>
</p:tagLst>
</file>

<file path=ppt/tags/tag8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1_1"/>
  <p:tag name="KSO_WM_UNIT_ID" val="diagram20230939_2*m_h_a*1_1_1"/>
  <p:tag name="KSO_WM_TEMPLATE_CATEGORY" val="diagram"/>
  <p:tag name="KSO_WM_TEMPLATE_INDEX" val="20230939"/>
  <p:tag name="KSO_WM_UNIT_LAYERLEVEL" val="1_1_1"/>
  <p:tag name="KSO_WM_TAG_VERSION" val="3.0"/>
  <p:tag name="KSO_WM_BEAUTIFY_FLAG" val="#wm#"/>
  <p:tag name="KSO_WM_DIAGRAM_GROUP_CODE" val="m1-1"/>
  <p:tag name="KSO_WM_DIAGRAM_VERSION" val="3"/>
  <p:tag name="KSO_WM_DIAGRAM_COLOR_TRICK" val="4"/>
  <p:tag name="KSO_WM_DIAGRAM_COLOR_TEXT_CAN_REMOVE" val="n"/>
  <p:tag name="KSO_WM_UNIT_PRESET_TEXT" val="添加标题"/>
  <p:tag name="KSO_WM_UNIT_TEXT_FILL_FORE_SCHEMECOLOR_INDEX" val="1"/>
  <p:tag name="KSO_WM_UNIT_TEXT_FILL_TYPE" val="1"/>
  <p:tag name="KSO_WM_DIAGRAM_MAX_ITEMCNT" val="6"/>
  <p:tag name="KSO_WM_DIAGRAM_MIN_ITEMCNT" val="2"/>
  <p:tag name="KSO_WM_DIAGRAM_VIRTUALLY_FRAME" val="{&quot;height&quot;:282.95000000000005,&quot;width&quot;:867.000000000000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8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30939_2*m_h_f*1_2_1"/>
  <p:tag name="KSO_WM_TEMPLATE_CATEGORY" val="diagram"/>
  <p:tag name="KSO_WM_TEMPLATE_INDEX" val="20230939"/>
  <p:tag name="KSO_WM_UNIT_LAYERLEVEL" val="1_1_1"/>
  <p:tag name="KSO_WM_TAG_VERSION" val="3.0"/>
  <p:tag name="KSO_WM_BEAUTIFY_FLAG" val="#wm#"/>
  <p:tag name="KSO_WM_DIAGRAM_VERSION" val="3"/>
  <p:tag name="KSO_WM_DIAGRAM_COLOR_TRICK" val="4"/>
  <p:tag name="KSO_WM_DIAGRAM_COLOR_TEXT_CAN_REMOVE" val="n"/>
  <p:tag name="KSO_WM_UNIT_VALUE" val="65"/>
  <p:tag name="KSO_WM_UNIT_PRESET_TEXT" val="输入你的智能图形项正文&#10;请尽量言简意赅"/>
  <p:tag name="KSO_WM_UNIT_TEXT_FILL_FORE_SCHEMECOLOR_INDEX" val="1"/>
  <p:tag name="KSO_WM_UNIT_TEXT_FILL_TYPE" val="1"/>
  <p:tag name="KSO_WM_DIAGRAM_MAX_ITEMCNT" val="6"/>
  <p:tag name="KSO_WM_DIAGRAM_MIN_ITEMCNT" val="2"/>
  <p:tag name="KSO_WM_DIAGRAM_VIRTUALLY_FRAME" val="{&quot;height&quot;:282.95000000000005,&quot;width&quot;:867.000000000000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8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2*m_h_i*1_2_4"/>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ISCONTENTSTITLE" val="0"/>
  <p:tag name="KSO_WM_UNIT_ISNUMDGMTITLE" val="0"/>
  <p:tag name="KSO_WM_UNIT_NOCLEAR" val="0"/>
  <p:tag name="KSO_WM_UNIT_TYPE" val="m_h_i"/>
  <p:tag name="KSO_WM_UNIT_INDEX" val="1_2_4"/>
  <p:tag name="KSO_WM_UNIT_PRESET_TEXT" val=""/>
  <p:tag name="KSO_WM_UNIT_FILL_TYPE" val="1"/>
  <p:tag name="KSO_WM_UNIT_FILL_FORE_SCHEMECOLOR_INDEX" val="6"/>
  <p:tag name="KSO_WM_UNIT_FILL_FORE_SCHEMECOLOR_INDEX_BRIGHTNESS" val="0"/>
  <p:tag name="KSO_WM_DIAGRAM_MAX_ITEMCNT" val="6"/>
  <p:tag name="KSO_WM_DIAGRAM_MIN_ITEMCNT" val="2"/>
  <p:tag name="KSO_WM_DIAGRAM_VIRTUALLY_FRAME" val="{&quot;height&quot;:282.95000000000005,&quot;width&quot;:867.0000000000001}"/>
  <p:tag name="KSO_WM_DIAGRAM_COLOR_MATCH_VALUE" val="{&quot;shape&quot;:{&quot;fill&quot;:{&quot;solid&quot;:{&quot;brightness&quot;:0,&quot;colorType&quot;:1,&quot;foreColorIndex&quot;:6,&quot;transparency&quot;:0},&quot;type&quot;:1},&quot;glow&quot;:{&quot;colorType&quot;:0},&quot;line&quot;:{&quot;type&quot;:0},&quot;shadow&quot;:{&quot;brightness&quot;:0.800000011920929,&quot;colorType&quot;:1,&quot;foreColorIndex&quot;:6,&quot;transparency&quot;:0.4000000059604645},&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_BRIGHTNESS" val="0.8"/>
  <p:tag name="KSO_WM_UNIT_SHADOW_SCHEMECOLOR_INDEX" val="6"/>
  <p:tag name="KSO_WM_UNIT_USESOURCEFORMAT_APPLY" val="1"/>
</p:tagLst>
</file>

<file path=ppt/tags/tag8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2*m_h_i*1_2_1"/>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2_1"/>
  <p:tag name="KSO_WM_UNIT_LINE_FORE_SCHEMECOLOR_INDEX" val="6"/>
  <p:tag name="KSO_WM_DIAGRAM_MAX_ITEMCNT" val="6"/>
  <p:tag name="KSO_WM_DIAGRAM_MIN_ITEMCNT" val="2"/>
  <p:tag name="KSO_WM_DIAGRAM_VIRTUALLY_FRAME" val="{&quot;height&quot;:282.95000000000005,&quot;width&quot;:867.0000000000001}"/>
  <p:tag name="KSO_WM_DIAGRAM_COLOR_MATCH_VALUE" val="{&quot;shape&quot;:{&quot;fill&quot;:{&quot;type&quot;:0},&quot;glow&quot;:{&quot;colorType&quot;:0},&quot;line&quot;:{&quot;solidLine&quot;:{&quot;brightness&quot;:0,&quot;colorType&quot;:1,&quot;foreColorIndex&quot;:6,&quot;transparency&quot;:0.5},&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_BRIGHTNESS" val="0"/>
  <p:tag name="KSO_WM_UNIT_LINE_FILL_TYPE" val="2"/>
  <p:tag name="KSO_WM_UNIT_TEXT_FILL_FORE_SCHEMECOLOR_INDEX_BRIGHTNESS" val="0"/>
  <p:tag name="KSO_WM_UNIT_TEXT_FILL_FORE_SCHEMECOLOR_INDEX" val="13"/>
  <p:tag name="KSO_WM_UNIT_TEXT_FILL_TYPE" val="1"/>
  <p:tag name="KSO_WM_UNIT_USESOURCEFORMAT_APPLY" val="1"/>
</p:tagLst>
</file>

<file path=ppt/tags/tag8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2*m_h_x*1_2_1"/>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x"/>
  <p:tag name="KSO_WM_UNIT_INDEX" val="1_2_1"/>
  <p:tag name="KSO_WM_UNIT_VALUE" val="86*86"/>
  <p:tag name="KSO_WM_DIAGRAM_MAX_ITEMCNT" val="6"/>
  <p:tag name="KSO_WM_DIAGRAM_MIN_ITEMCNT" val="2"/>
  <p:tag name="KSO_WM_DIAGRAM_VIRTUALLY_FRAME" val="{&quot;height&quot;:282.95000000000005,&quot;width&quot;:867.0000000000001}"/>
  <p:tag name="KSO_WM_DIAGRAM_COLOR_MATCH_VALUE" val="{&quot;shape&quot;:{&quot;fill&quot;:{&quot;gradient&quot;:[{&quot;brightness&quot;:0,&quot;colorType&quot;:2,&quot;pos&quot;:0,&quot;rgb&quot;:&quot;#ffffff&quot;,&quot;transparency&quot;:0},{&quot;brightness&quot;:0,&quot;colorType&quot;:2,&quot;pos&quot;:0.9999899864196777,&quot;rgb&quot;:&quot;#ffffff&quot;,&quot;transparency&quot;:0.10196078568696976}],&quot;type&quot;:3},&quot;glow&quot;:{&quot;colorType&quot;:0},&quot;line&quot;:{&quot;type&quot;:0},&quot;shadow&quot;:{&quot;brightness&quot;:-0.25,&quot;colorType&quot;:1,&quot;foreColorIndex&quot;:6,&quot;transparency&quot;:0.800000011920929},&quot;threeD&quot;:{&quot;curvedSurface&quot;:{&quot;brightness&quot;:0,&quot;colorType&quot;:2,&quot;rgb&quot;:&quot;#000000&quot;},&quot;depth&quot;:{&quot;colorType&quot;:0}}},&quot;text&quot;:{&quot;fill&quot;:{},&quot;glow&quot;:{},&quot;line&quot;:{},&quot;shadow&quot;:{},&quot;threeD&quot;:{}}}"/>
  <p:tag name="KSO_WM_UNIT_SHADOW_SCHEMECOLOR_INDEX_BRIGHTNESS" val="-0.25"/>
  <p:tag name="KSO_WM_UNIT_SHADOW_SCHEMECOLOR_INDEX" val="6"/>
  <p:tag name="KSO_WM_UNIT_USESOURCEFORMAT_APPLY" val="1"/>
</p:tagLst>
</file>

<file path=ppt/tags/tag8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2_1"/>
  <p:tag name="KSO_WM_UNIT_ID" val="diagram20230939_2*m_h_a*1_2_1"/>
  <p:tag name="KSO_WM_TEMPLATE_CATEGORY" val="diagram"/>
  <p:tag name="KSO_WM_TEMPLATE_INDEX" val="20230939"/>
  <p:tag name="KSO_WM_UNIT_LAYERLEVEL" val="1_1_1"/>
  <p:tag name="KSO_WM_TAG_VERSION" val="3.0"/>
  <p:tag name="KSO_WM_BEAUTIFY_FLAG" val="#wm#"/>
  <p:tag name="KSO_WM_DIAGRAM_GROUP_CODE" val="m1-1"/>
  <p:tag name="KSO_WM_DIAGRAM_VERSION" val="3"/>
  <p:tag name="KSO_WM_DIAGRAM_COLOR_TRICK" val="4"/>
  <p:tag name="KSO_WM_DIAGRAM_COLOR_TEXT_CAN_REMOVE" val="n"/>
  <p:tag name="KSO_WM_UNIT_PRESET_TEXT" val="添加标题"/>
  <p:tag name="KSO_WM_UNIT_TEXT_FILL_FORE_SCHEMECOLOR_INDEX" val="1"/>
  <p:tag name="KSO_WM_UNIT_TEXT_FILL_TYPE" val="1"/>
  <p:tag name="KSO_WM_DIAGRAM_MAX_ITEMCNT" val="6"/>
  <p:tag name="KSO_WM_DIAGRAM_MIN_ITEMCNT" val="2"/>
  <p:tag name="KSO_WM_DIAGRAM_VIRTUALLY_FRAME" val="{&quot;height&quot;:282.95000000000005,&quot;width&quot;:867.000000000000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87.xml><?xml version="1.0" encoding="utf-8"?>
<p:tagLst xmlns:p="http://schemas.openxmlformats.org/presentationml/2006/main">
  <p:tag name="KSO_WM_BEAUTIFY_FLAG" val=""/>
  <p:tag name="KSO_WM_UNIT_HIGHLIGHT" val="0"/>
  <p:tag name="KSO_WM_UNIT_COMPATIBLE" val="0"/>
  <p:tag name="KSO_WM_UNIT_DIAGRAM_ISNUMVISUAL" val="0"/>
  <p:tag name="KSO_WM_UNIT_DIAGRAM_ISREFERUNIT" val="0"/>
  <p:tag name="KSO_WM_DIAGRAM_GROUP_CODE" val="m1-1"/>
  <p:tag name="KSO_WM_UNIT_ID" val="diagram20230939_2*m_h_i*1_2_2"/>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2_2"/>
  <p:tag name="KSO_WM_UNIT_FILL_TYPE" val="1"/>
  <p:tag name="KSO_WM_UNIT_FILL_FORE_SCHEMECOLOR_INDEX" val="6"/>
  <p:tag name="KSO_WM_UNIT_FILL_FORE_SCHEMECOLOR_INDEX_BRIGHTNESS" val="0"/>
  <p:tag name="KSO_WM_DIAGRAM_MAX_ITEMCNT" val="6"/>
  <p:tag name="KSO_WM_DIAGRAM_MIN_ITEMCNT" val="2"/>
  <p:tag name="KSO_WM_DIAGRAM_VIRTUALLY_FRAME" val="{&quot;height&quot;:282.95000000000005,&quot;width&quot;:867.0000000000001}"/>
  <p:tag name="KSO_WM_DIAGRAM_COLOR_MATCH_VALUE" val="{&quot;shape&quot;:{&quot;fill&quot;:{&quot;solid&quot;:{&quot;brightness&quot;:0,&quot;colorType&quot;:1,&quot;foreColorIndex&quot;:6,&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FORE_SCHEMECOLOR_INDEX" val="2"/>
  <p:tag name="KSO_WM_UNIT_TEXT_FILL_TYPE" val="1"/>
  <p:tag name="KSO_WM_UNIT_USESOURCEFORMAT_APPLY" val="1"/>
</p:tagLst>
</file>

<file path=ppt/tags/tag8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30939_2*m_h_f*1_2_1"/>
  <p:tag name="KSO_WM_TEMPLATE_CATEGORY" val="diagram"/>
  <p:tag name="KSO_WM_TEMPLATE_INDEX" val="20230939"/>
  <p:tag name="KSO_WM_UNIT_LAYERLEVEL" val="1_1_1"/>
  <p:tag name="KSO_WM_TAG_VERSION" val="3.0"/>
  <p:tag name="KSO_WM_BEAUTIFY_FLAG" val=""/>
  <p:tag name="KSO_WM_DIAGRAM_VERSION" val="3"/>
  <p:tag name="KSO_WM_DIAGRAM_COLOR_TRICK" val="4"/>
  <p:tag name="KSO_WM_DIAGRAM_COLOR_TEXT_CAN_REMOVE" val="n"/>
  <p:tag name="KSO_WM_UNIT_VALUE" val="65"/>
  <p:tag name="KSO_WM_UNIT_PRESET_TEXT" val="输入你的智能图形项正文&#10;请尽量言简意赅"/>
  <p:tag name="KSO_WM_UNIT_TEXT_FILL_FORE_SCHEMECOLOR_INDEX" val="1"/>
  <p:tag name="KSO_WM_UNIT_TEXT_FILL_TYPE" val="1"/>
  <p:tag name="KSO_WM_DIAGRAM_MAX_ITEMCNT" val="6"/>
  <p:tag name="KSO_WM_DIAGRAM_MIN_ITEMCNT" val="2"/>
  <p:tag name="KSO_WM_DIAGRAM_VIRTUALLY_FRAME" val="{&quot;height&quot;:282.95000000000005,&quot;width&quot;:867.000000000000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89.xml><?xml version="1.0" encoding="utf-8"?>
<p:tagLst xmlns:p="http://schemas.openxmlformats.org/presentationml/2006/main">
  <p:tag name="KSO_WM_BEAUTIFY_FLAG" val=""/>
  <p:tag name="KSO_WM_UNIT_HIGHLIGHT" val="0"/>
  <p:tag name="KSO_WM_UNIT_COMPATIBLE" val="0"/>
  <p:tag name="KSO_WM_UNIT_DIAGRAM_ISNUMVISUAL" val="0"/>
  <p:tag name="KSO_WM_UNIT_DIAGRAM_ISREFERUNIT" val="0"/>
  <p:tag name="KSO_WM_DIAGRAM_GROUP_CODE" val="m1-1"/>
  <p:tag name="KSO_WM_UNIT_ID" val="diagram20230939_2*m_h_i*1_2_4"/>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ISCONTENTSTITLE" val="0"/>
  <p:tag name="KSO_WM_UNIT_ISNUMDGMTITLE" val="0"/>
  <p:tag name="KSO_WM_UNIT_NOCLEAR" val="0"/>
  <p:tag name="KSO_WM_UNIT_TYPE" val="m_h_i"/>
  <p:tag name="KSO_WM_UNIT_INDEX" val="1_2_4"/>
  <p:tag name="KSO_WM_UNIT_PRESET_TEXT" val=""/>
  <p:tag name="KSO_WM_UNIT_FILL_TYPE" val="1"/>
  <p:tag name="KSO_WM_UNIT_FILL_FORE_SCHEMECOLOR_INDEX" val="6"/>
  <p:tag name="KSO_WM_UNIT_FILL_FORE_SCHEMECOLOR_INDEX_BRIGHTNESS" val="0"/>
  <p:tag name="KSO_WM_DIAGRAM_MAX_ITEMCNT" val="6"/>
  <p:tag name="KSO_WM_DIAGRAM_MIN_ITEMCNT" val="2"/>
  <p:tag name="KSO_WM_DIAGRAM_VIRTUALLY_FRAME" val="{&quot;height&quot;:282.95000000000005,&quot;width&quot;:867.0000000000001}"/>
  <p:tag name="KSO_WM_DIAGRAM_COLOR_MATCH_VALUE" val="{&quot;shape&quot;:{&quot;fill&quot;:{&quot;solid&quot;:{&quot;brightness&quot;:0,&quot;colorType&quot;:1,&quot;foreColorIndex&quot;:6,&quot;transparency&quot;:0},&quot;type&quot;:1},&quot;glow&quot;:{&quot;colorType&quot;:0},&quot;line&quot;:{&quot;type&quot;:0},&quot;shadow&quot;:{&quot;brightness&quot;:0.800000011920929,&quot;colorType&quot;:1,&quot;foreColorIndex&quot;:6,&quot;transparency&quot;:0.4000000059604645},&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_BRIGHTNESS" val="0.8"/>
  <p:tag name="KSO_WM_UNIT_SHADOW_SCHEMECOLOR_INDEX" val="6"/>
  <p:tag name="KSO_WM_UNIT_USESOURCEFORMAT_APPLY" val="1"/>
</p:tagLst>
</file>

<file path=ppt/tags/tag9.xml><?xml version="1.0" encoding="utf-8"?>
<p:tagLst xmlns:p="http://schemas.openxmlformats.org/presentationml/2006/main">
  <p:tag name="KSO_WM_TEMPLATE_CATEGORY" val="custom"/>
  <p:tag name="KSO_WM_TEMPLATE_INDEX" val="20189028"/>
  <p:tag name="KSO_WM_UNIT_TYPE" val="l_h_i"/>
  <p:tag name="KSO_WM_UNIT_INDEX" val="1_2_1"/>
  <p:tag name="KSO_WM_UNIT_LAYERLEVEL" val="1_1_1"/>
  <p:tag name="KSO_WM_BEAUTIFY_FLAG" val="#wm#"/>
  <p:tag name="KSO_WM_TAG_VERSION" val="1.0"/>
  <p:tag name="KSO_WM_DIAGRAM_GROUP_CODE" val="l1-1"/>
  <p:tag name="KSO_WM_UNIT_ID" val="custom20189028_2*l_h_i*1_2_1"/>
</p:tagLst>
</file>

<file path=ppt/tags/tag90.xml><?xml version="1.0" encoding="utf-8"?>
<p:tagLst xmlns:p="http://schemas.openxmlformats.org/presentationml/2006/main">
  <p:tag name="KSO_WM_BEAUTIFY_FLAG" val=""/>
  <p:tag name="KSO_WM_UNIT_HIGHLIGHT" val="0"/>
  <p:tag name="KSO_WM_UNIT_COMPATIBLE" val="0"/>
  <p:tag name="KSO_WM_UNIT_DIAGRAM_ISNUMVISUAL" val="0"/>
  <p:tag name="KSO_WM_UNIT_DIAGRAM_ISREFERUNIT" val="0"/>
  <p:tag name="KSO_WM_DIAGRAM_GROUP_CODE" val="m1-1"/>
  <p:tag name="KSO_WM_UNIT_ID" val="diagram20230939_2*m_h_i*1_2_1"/>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2_1"/>
  <p:tag name="KSO_WM_UNIT_LINE_FORE_SCHEMECOLOR_INDEX" val="6"/>
  <p:tag name="KSO_WM_DIAGRAM_MAX_ITEMCNT" val="6"/>
  <p:tag name="KSO_WM_DIAGRAM_MIN_ITEMCNT" val="2"/>
  <p:tag name="KSO_WM_DIAGRAM_VIRTUALLY_FRAME" val="{&quot;height&quot;:282.95000000000005,&quot;width&quot;:867.0000000000001}"/>
  <p:tag name="KSO_WM_DIAGRAM_COLOR_MATCH_VALUE" val="{&quot;shape&quot;:{&quot;fill&quot;:{&quot;type&quot;:0},&quot;glow&quot;:{&quot;colorType&quot;:0},&quot;line&quot;:{&quot;solidLine&quot;:{&quot;brightness&quot;:0,&quot;colorType&quot;:1,&quot;foreColorIndex&quot;:6,&quot;transparency&quot;:0.5},&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_BRIGHTNESS" val="0"/>
  <p:tag name="KSO_WM_UNIT_LINE_FILL_TYPE" val="2"/>
  <p:tag name="KSO_WM_UNIT_TEXT_FILL_FORE_SCHEMECOLOR_INDEX_BRIGHTNESS" val="0"/>
  <p:tag name="KSO_WM_UNIT_TEXT_FILL_FORE_SCHEMECOLOR_INDEX" val="13"/>
  <p:tag name="KSO_WM_UNIT_TEXT_FILL_TYPE" val="1"/>
  <p:tag name="KSO_WM_UNIT_USESOURCEFORMAT_APPLY" val="1"/>
</p:tagLst>
</file>

<file path=ppt/tags/tag91.xml><?xml version="1.0" encoding="utf-8"?>
<p:tagLst xmlns:p="http://schemas.openxmlformats.org/presentationml/2006/main">
  <p:tag name="KSO_WM_BEAUTIFY_FLAG" val=""/>
  <p:tag name="KSO_WM_UNIT_HIGHLIGHT" val="0"/>
  <p:tag name="KSO_WM_UNIT_COMPATIBLE" val="0"/>
  <p:tag name="KSO_WM_UNIT_DIAGRAM_ISNUMVISUAL" val="0"/>
  <p:tag name="KSO_WM_UNIT_DIAGRAM_ISREFERUNIT" val="0"/>
  <p:tag name="KSO_WM_DIAGRAM_GROUP_CODE" val="m1-1"/>
  <p:tag name="KSO_WM_UNIT_ID" val="diagram20230939_2*m_h_x*1_2_1"/>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x"/>
  <p:tag name="KSO_WM_UNIT_INDEX" val="1_2_1"/>
  <p:tag name="KSO_WM_UNIT_VALUE" val="86*86"/>
  <p:tag name="KSO_WM_DIAGRAM_MAX_ITEMCNT" val="6"/>
  <p:tag name="KSO_WM_DIAGRAM_MIN_ITEMCNT" val="2"/>
  <p:tag name="KSO_WM_DIAGRAM_VIRTUALLY_FRAME" val="{&quot;height&quot;:282.95000000000005,&quot;width&quot;:867.0000000000001}"/>
  <p:tag name="KSO_WM_DIAGRAM_COLOR_MATCH_VALUE" val="{&quot;shape&quot;:{&quot;fill&quot;:{&quot;gradient&quot;:[{&quot;brightness&quot;:0,&quot;colorType&quot;:2,&quot;pos&quot;:0,&quot;rgb&quot;:&quot;#ffffff&quot;,&quot;transparency&quot;:0},{&quot;brightness&quot;:0,&quot;colorType&quot;:2,&quot;pos&quot;:0.9999899864196777,&quot;rgb&quot;:&quot;#ffffff&quot;,&quot;transparency&quot;:0.10196078568696976}],&quot;type&quot;:3},&quot;glow&quot;:{&quot;colorType&quot;:0},&quot;line&quot;:{&quot;type&quot;:0},&quot;shadow&quot;:{&quot;brightness&quot;:-0.25,&quot;colorType&quot;:1,&quot;foreColorIndex&quot;:6,&quot;transparency&quot;:0.800000011920929},&quot;threeD&quot;:{&quot;curvedSurface&quot;:{&quot;brightness&quot;:0,&quot;colorType&quot;:2,&quot;rgb&quot;:&quot;#000000&quot;},&quot;depth&quot;:{&quot;colorType&quot;:0}}},&quot;text&quot;:{&quot;fill&quot;:{},&quot;glow&quot;:{},&quot;line&quot;:{},&quot;shadow&quot;:{},&quot;threeD&quot;:{}}}"/>
  <p:tag name="KSO_WM_UNIT_SHADOW_SCHEMECOLOR_INDEX_BRIGHTNESS" val="-0.25"/>
  <p:tag name="KSO_WM_UNIT_SHADOW_SCHEMECOLOR_INDEX" val="6"/>
  <p:tag name="KSO_WM_UNIT_USESOURCEFORMAT_APPLY" val="1"/>
</p:tagLst>
</file>

<file path=ppt/tags/tag9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2_1"/>
  <p:tag name="KSO_WM_UNIT_ID" val="diagram20230939_2*m_h_a*1_2_1"/>
  <p:tag name="KSO_WM_TEMPLATE_CATEGORY" val="diagram"/>
  <p:tag name="KSO_WM_TEMPLATE_INDEX" val="20230939"/>
  <p:tag name="KSO_WM_UNIT_LAYERLEVEL" val="1_1_1"/>
  <p:tag name="KSO_WM_TAG_VERSION" val="3.0"/>
  <p:tag name="KSO_WM_BEAUTIFY_FLAG" val=""/>
  <p:tag name="KSO_WM_DIAGRAM_GROUP_CODE" val="m1-1"/>
  <p:tag name="KSO_WM_DIAGRAM_VERSION" val="3"/>
  <p:tag name="KSO_WM_DIAGRAM_COLOR_TRICK" val="4"/>
  <p:tag name="KSO_WM_DIAGRAM_COLOR_TEXT_CAN_REMOVE" val="n"/>
  <p:tag name="KSO_WM_UNIT_PRESET_TEXT" val="添加标题"/>
  <p:tag name="KSO_WM_UNIT_TEXT_FILL_FORE_SCHEMECOLOR_INDEX" val="1"/>
  <p:tag name="KSO_WM_UNIT_TEXT_FILL_TYPE" val="1"/>
  <p:tag name="KSO_WM_DIAGRAM_MAX_ITEMCNT" val="6"/>
  <p:tag name="KSO_WM_DIAGRAM_MIN_ITEMCNT" val="2"/>
  <p:tag name="KSO_WM_DIAGRAM_VIRTUALLY_FRAME" val="{&quot;height&quot;:282.95000000000005,&quot;width&quot;:867.000000000000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93.xml><?xml version="1.0" encoding="utf-8"?>
<p:tagLst xmlns:p="http://schemas.openxmlformats.org/presentationml/2006/main">
  <p:tag name="KSO_WM_BEAUTIFY_FLAG" val=""/>
  <p:tag name="KSO_WM_UNIT_HIGHLIGHT" val="0"/>
  <p:tag name="KSO_WM_UNIT_COMPATIBLE" val="0"/>
  <p:tag name="KSO_WM_UNIT_DIAGRAM_ISNUMVISUAL" val="0"/>
  <p:tag name="KSO_WM_UNIT_DIAGRAM_ISREFERUNIT" val="0"/>
  <p:tag name="KSO_WM_DIAGRAM_GROUP_CODE" val="m1-1"/>
  <p:tag name="KSO_WM_UNIT_ID" val="diagram20230939_2*m_h_i*1_2_2"/>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2_2"/>
  <p:tag name="KSO_WM_UNIT_FILL_TYPE" val="1"/>
  <p:tag name="KSO_WM_UNIT_FILL_FORE_SCHEMECOLOR_INDEX" val="6"/>
  <p:tag name="KSO_WM_UNIT_FILL_FORE_SCHEMECOLOR_INDEX_BRIGHTNESS" val="0"/>
  <p:tag name="KSO_WM_DIAGRAM_MAX_ITEMCNT" val="6"/>
  <p:tag name="KSO_WM_DIAGRAM_MIN_ITEMCNT" val="2"/>
  <p:tag name="KSO_WM_DIAGRAM_VIRTUALLY_FRAME" val="{&quot;height&quot;:282.95000000000005,&quot;width&quot;:867.0000000000001}"/>
  <p:tag name="KSO_WM_DIAGRAM_COLOR_MATCH_VALUE" val="{&quot;shape&quot;:{&quot;fill&quot;:{&quot;solid&quot;:{&quot;brightness&quot;:0,&quot;colorType&quot;:1,&quot;foreColorIndex&quot;:6,&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FORE_SCHEMECOLOR_INDEX" val="2"/>
  <p:tag name="KSO_WM_UNIT_TEXT_FILL_TYPE" val="1"/>
  <p:tag name="KSO_WM_UNIT_USESOURCEFORMAT_APPLY" val="1"/>
</p:tagLst>
</file>

<file path=ppt/tags/tag9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30939_2*m_h_f*1_1_1"/>
  <p:tag name="KSO_WM_TEMPLATE_CATEGORY" val="diagram"/>
  <p:tag name="KSO_WM_TEMPLATE_INDEX" val="20230939"/>
  <p:tag name="KSO_WM_UNIT_LAYERLEVEL" val="1_1_1"/>
  <p:tag name="KSO_WM_TAG_VERSION" val="3.0"/>
  <p:tag name="KSO_WM_BEAUTIFY_FLAG" val=""/>
  <p:tag name="KSO_WM_DIAGRAM_VERSION" val="3"/>
  <p:tag name="KSO_WM_DIAGRAM_COLOR_TRICK" val="4"/>
  <p:tag name="KSO_WM_DIAGRAM_COLOR_TEXT_CAN_REMOVE" val="n"/>
  <p:tag name="KSO_WM_UNIT_VALUE" val="65"/>
  <p:tag name="KSO_WM_UNIT_PRESET_TEXT" val="输入你的智能图形项正文&#10;请尽量言简意赅"/>
  <p:tag name="KSO_WM_UNIT_TEXT_FILL_FORE_SCHEMECOLOR_INDEX" val="1"/>
  <p:tag name="KSO_WM_UNIT_TEXT_FILL_TYPE" val="1"/>
  <p:tag name="KSO_WM_DIAGRAM_MAX_ITEMCNT" val="6"/>
  <p:tag name="KSO_WM_DIAGRAM_MIN_ITEMCNT" val="2"/>
  <p:tag name="KSO_WM_DIAGRAM_VIRTUALLY_FRAME" val="{&quot;height&quot;:282.95000000000005,&quot;width&quot;:867.000000000000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95.xml><?xml version="1.0" encoding="utf-8"?>
<p:tagLst xmlns:p="http://schemas.openxmlformats.org/presentationml/2006/main">
  <p:tag name="KSO_WM_BEAUTIFY_FLAG" val=""/>
  <p:tag name="KSO_WM_UNIT_HIGHLIGHT" val="0"/>
  <p:tag name="KSO_WM_UNIT_COMPATIBLE" val="0"/>
  <p:tag name="KSO_WM_UNIT_DIAGRAM_ISNUMVISUAL" val="0"/>
  <p:tag name="KSO_WM_UNIT_DIAGRAM_ISREFERUNIT" val="0"/>
  <p:tag name="KSO_WM_DIAGRAM_GROUP_CODE" val="m1-1"/>
  <p:tag name="KSO_WM_UNIT_ID" val="diagram20230939_2*m_h_i*1_1_4"/>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ISCONTENTSTITLE" val="0"/>
  <p:tag name="KSO_WM_UNIT_ISNUMDGMTITLE" val="0"/>
  <p:tag name="KSO_WM_UNIT_NOCLEAR" val="0"/>
  <p:tag name="KSO_WM_UNIT_TYPE" val="m_h_i"/>
  <p:tag name="KSO_WM_UNIT_INDEX" val="1_1_4"/>
  <p:tag name="KSO_WM_UNIT_PRESET_TEXT" val=""/>
  <p:tag name="KSO_WM_UNIT_FILL_TYPE" val="1"/>
  <p:tag name="KSO_WM_UNIT_FILL_FORE_SCHEMECOLOR_INDEX" val="5"/>
  <p:tag name="KSO_WM_UNIT_FILL_FORE_SCHEMECOLOR_INDEX_BRIGHTNESS" val="0"/>
  <p:tag name="KSO_WM_DIAGRAM_MAX_ITEMCNT" val="6"/>
  <p:tag name="KSO_WM_DIAGRAM_MIN_ITEMCNT" val="2"/>
  <p:tag name="KSO_WM_DIAGRAM_VIRTUALLY_FRAME" val="{&quot;height&quot;:282.95000000000005,&quot;width&quot;:867.0000000000001}"/>
  <p:tag name="KSO_WM_DIAGRAM_COLOR_MATCH_VALUE" val="{&quot;shape&quot;:{&quot;fill&quot;:{&quot;solid&quot;:{&quot;brightness&quot;:0,&quot;colorType&quot;:1,&quot;foreColorIndex&quot;:5,&quot;transparency&quot;:0},&quot;type&quot;:1},&quot;glow&quot;:{&quot;colorType&quot;:0},&quot;line&quot;:{&quot;type&quot;:0},&quot;shadow&quot;:{&quot;brightness&quot;:0.800000011920929,&quot;colorType&quot;:1,&quot;foreColorIndex&quot;:5,&quot;transparency&quot;:0.4000000059604645},&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_BRIGHTNESS" val="0.8"/>
  <p:tag name="KSO_WM_UNIT_SHADOW_SCHEMECOLOR_INDEX" val="5"/>
  <p:tag name="KSO_WM_UNIT_USESOURCEFORMAT_APPLY" val="1"/>
</p:tagLst>
</file>

<file path=ppt/tags/tag96.xml><?xml version="1.0" encoding="utf-8"?>
<p:tagLst xmlns:p="http://schemas.openxmlformats.org/presentationml/2006/main">
  <p:tag name="KSO_WM_BEAUTIFY_FLAG" val=""/>
  <p:tag name="KSO_WM_UNIT_HIGHLIGHT" val="0"/>
  <p:tag name="KSO_WM_UNIT_COMPATIBLE" val="0"/>
  <p:tag name="KSO_WM_UNIT_DIAGRAM_ISNUMVISUAL" val="0"/>
  <p:tag name="KSO_WM_UNIT_DIAGRAM_ISREFERUNIT" val="0"/>
  <p:tag name="KSO_WM_DIAGRAM_GROUP_CODE" val="m1-1"/>
  <p:tag name="KSO_WM_UNIT_ID" val="diagram20230939_2*m_h_i*1_1_1"/>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1_1"/>
  <p:tag name="KSO_WM_UNIT_LINE_FORE_SCHEMECOLOR_INDEX" val="5"/>
  <p:tag name="KSO_WM_DIAGRAM_MAX_ITEMCNT" val="6"/>
  <p:tag name="KSO_WM_DIAGRAM_MIN_ITEMCNT" val="2"/>
  <p:tag name="KSO_WM_DIAGRAM_VIRTUALLY_FRAME" val="{&quot;height&quot;:282.95000000000005,&quot;width&quot;:867.0000000000001}"/>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_BRIGHTNESS" val="0"/>
  <p:tag name="KSO_WM_UNIT_LINE_FILL_TYPE" val="2"/>
  <p:tag name="KSO_WM_UNIT_TEXT_FILL_FORE_SCHEMECOLOR_INDEX_BRIGHTNESS" val="0"/>
  <p:tag name="KSO_WM_UNIT_TEXT_FILL_FORE_SCHEMECOLOR_INDEX" val="13"/>
  <p:tag name="KSO_WM_UNIT_TEXT_FILL_TYPE" val="1"/>
  <p:tag name="KSO_WM_UNIT_USESOURCEFORMAT_APPLY" val="1"/>
</p:tagLst>
</file>

<file path=ppt/tags/tag97.xml><?xml version="1.0" encoding="utf-8"?>
<p:tagLst xmlns:p="http://schemas.openxmlformats.org/presentationml/2006/main">
  <p:tag name="KSO_WM_BEAUTIFY_FLAG" val=""/>
  <p:tag name="KSO_WM_UNIT_HIGHLIGHT" val="0"/>
  <p:tag name="KSO_WM_UNIT_COMPATIBLE" val="0"/>
  <p:tag name="KSO_WM_UNIT_DIAGRAM_ISNUMVISUAL" val="0"/>
  <p:tag name="KSO_WM_UNIT_DIAGRAM_ISREFERUNIT" val="0"/>
  <p:tag name="KSO_WM_DIAGRAM_GROUP_CODE" val="m1-1"/>
  <p:tag name="KSO_WM_UNIT_ID" val="diagram20230939_2*m_h_x*1_2_1"/>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x"/>
  <p:tag name="KSO_WM_UNIT_INDEX" val="1_2_1"/>
  <p:tag name="KSO_WM_UNIT_VALUE" val="86*86"/>
  <p:tag name="KSO_WM_DIAGRAM_MAX_ITEMCNT" val="6"/>
  <p:tag name="KSO_WM_DIAGRAM_MIN_ITEMCNT" val="2"/>
  <p:tag name="KSO_WM_DIAGRAM_VIRTUALLY_FRAME" val="{&quot;height&quot;:282.95000000000005,&quot;width&quot;:867.0000000000001}"/>
  <p:tag name="KSO_WM_DIAGRAM_COLOR_MATCH_VALUE" val="{&quot;shape&quot;:{&quot;fill&quot;:{&quot;gradient&quot;:[{&quot;brightness&quot;:0,&quot;colorType&quot;:2,&quot;pos&quot;:0,&quot;rgb&quot;:&quot;#ffffff&quot;,&quot;transparency&quot;:0},{&quot;brightness&quot;:0,&quot;colorType&quot;:2,&quot;pos&quot;:0.9999899864196777,&quot;rgb&quot;:&quot;#ffffff&quot;,&quot;transparency&quot;:0.10196078568696976}],&quot;type&quot;:3},&quot;glow&quot;:{&quot;colorType&quot;:0},&quot;line&quot;:{&quot;type&quot;:0},&quot;shadow&quot;:{&quot;brightness&quot;:-0.25,&quot;colorType&quot;:1,&quot;foreColorIndex&quot;:6,&quot;transparency&quot;:0.800000011920929},&quot;threeD&quot;:{&quot;curvedSurface&quot;:{&quot;brightness&quot;:0,&quot;colorType&quot;:2,&quot;rgb&quot;:&quot;#000000&quot;},&quot;depth&quot;:{&quot;colorType&quot;:0}}},&quot;text&quot;:{&quot;fill&quot;:{},&quot;glow&quot;:{},&quot;line&quot;:{},&quot;shadow&quot;:{},&quot;threeD&quot;:{}}}"/>
  <p:tag name="KSO_WM_UNIT_SHADOW_SCHEMECOLOR_INDEX_BRIGHTNESS" val="-0.25"/>
  <p:tag name="KSO_WM_UNIT_SHADOW_SCHEMECOLOR_INDEX" val="6"/>
  <p:tag name="KSO_WM_UNIT_USESOURCEFORMAT_APPLY" val="1"/>
</p:tagLst>
</file>

<file path=ppt/tags/tag9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2_1"/>
  <p:tag name="KSO_WM_UNIT_ID" val="diagram20230939_2*m_h_a*1_2_1"/>
  <p:tag name="KSO_WM_TEMPLATE_CATEGORY" val="diagram"/>
  <p:tag name="KSO_WM_TEMPLATE_INDEX" val="20230939"/>
  <p:tag name="KSO_WM_UNIT_LAYERLEVEL" val="1_1_1"/>
  <p:tag name="KSO_WM_TAG_VERSION" val="3.0"/>
  <p:tag name="KSO_WM_BEAUTIFY_FLAG" val=""/>
  <p:tag name="KSO_WM_DIAGRAM_GROUP_CODE" val="m1-1"/>
  <p:tag name="KSO_WM_DIAGRAM_VERSION" val="3"/>
  <p:tag name="KSO_WM_DIAGRAM_COLOR_TRICK" val="4"/>
  <p:tag name="KSO_WM_DIAGRAM_COLOR_TEXT_CAN_REMOVE" val="n"/>
  <p:tag name="KSO_WM_UNIT_PRESET_TEXT" val="添加标题"/>
  <p:tag name="KSO_WM_UNIT_TEXT_FILL_FORE_SCHEMECOLOR_INDEX" val="1"/>
  <p:tag name="KSO_WM_UNIT_TEXT_FILL_TYPE" val="1"/>
  <p:tag name="KSO_WM_DIAGRAM_MAX_ITEMCNT" val="6"/>
  <p:tag name="KSO_WM_DIAGRAM_MIN_ITEMCNT" val="2"/>
  <p:tag name="KSO_WM_DIAGRAM_VIRTUALLY_FRAME" val="{&quot;height&quot;:282.95000000000005,&quot;width&quot;:867.000000000000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99.xml><?xml version="1.0" encoding="utf-8"?>
<p:tagLst xmlns:p="http://schemas.openxmlformats.org/presentationml/2006/main">
  <p:tag name="KSO_WM_SLIDE_ITEM_CNT" val="3"/>
</p:tagLst>
</file>

<file path=ppt/theme/theme1.xml><?xml version="1.0" encoding="utf-8"?>
<a:theme xmlns:a="http://schemas.openxmlformats.org/drawingml/2006/main" name="保隆2018正文">
  <a:themeElements>
    <a:clrScheme name="自定义 318">
      <a:dk1>
        <a:srgbClr val="000000"/>
      </a:dk1>
      <a:lt1>
        <a:srgbClr val="FFFFFF"/>
      </a:lt1>
      <a:dk2>
        <a:srgbClr val="E0545D"/>
      </a:dk2>
      <a:lt2>
        <a:srgbClr val="F7F5F3"/>
      </a:lt2>
      <a:accent1>
        <a:srgbClr val="E0545D"/>
      </a:accent1>
      <a:accent2>
        <a:srgbClr val="595959"/>
      </a:accent2>
      <a:accent3>
        <a:srgbClr val="FFFFFF"/>
      </a:accent3>
      <a:accent4>
        <a:srgbClr val="F7F5F3"/>
      </a:accent4>
      <a:accent5>
        <a:srgbClr val="5B9BD5"/>
      </a:accent5>
      <a:accent6>
        <a:srgbClr val="70AD47"/>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2003</Words>
  <Application>WPS 演示</Application>
  <PresentationFormat>宽屏</PresentationFormat>
  <Paragraphs>340</Paragraphs>
  <Slides>27</Slides>
  <Notes>8</Notes>
  <HiddenSlides>0</HiddenSlides>
  <MMClips>1</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Arial</vt:lpstr>
      <vt:lpstr>宋体</vt:lpstr>
      <vt:lpstr>Wingdings</vt:lpstr>
      <vt:lpstr>Arial Unicode MS</vt:lpstr>
      <vt:lpstr>Arial Unicode MS</vt:lpstr>
      <vt:lpstr>微软雅黑</vt:lpstr>
      <vt:lpstr>Impact</vt:lpstr>
      <vt:lpstr>Times New Roman</vt:lpstr>
      <vt:lpstr>Arial Unicode MS</vt:lpstr>
      <vt:lpstr>等线</vt:lpstr>
      <vt:lpstr>Cambria Math</vt:lpstr>
      <vt:lpstr>Calibri</vt:lpstr>
      <vt:lpstr>保隆2018正文</vt:lpstr>
      <vt:lpstr>PowerPoint 演示文稿</vt:lpstr>
      <vt:lpstr>PowerPoint 演示文稿</vt:lpstr>
      <vt:lpstr>PowerPoint 演示文稿</vt:lpstr>
      <vt:lpstr>大模型概述</vt:lpstr>
      <vt:lpstr>PowerPoint 演示文稿</vt:lpstr>
      <vt:lpstr>PowerPoint 演示文稿</vt:lpstr>
      <vt:lpstr>PowerPoint 演示文稿</vt:lpstr>
      <vt:lpstr>大模型组成结构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大模型的应用场景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fashional</cp:lastModifiedBy>
  <cp:revision>614</cp:revision>
  <dcterms:created xsi:type="dcterms:W3CDTF">2018-04-25T08:14:00Z</dcterms:created>
  <dcterms:modified xsi:type="dcterms:W3CDTF">2023-11-28T01:15:30Z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5F9CE28954C84B90857496DDDB852C07_12</vt:lpwstr>
  </property>
</Properties>
</file>