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5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8580-E7A3-4919-B0C4-FE1958344F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787" y="1534830"/>
            <a:ext cx="10266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CSC3001 Discrete Mathematics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Tutorial 1</a:t>
            </a:r>
          </a:p>
        </p:txBody>
      </p:sp>
    </p:spTree>
    <p:extLst>
      <p:ext uri="{BB962C8B-B14F-4D97-AF65-F5344CB8AC3E}">
        <p14:creationId xmlns:p14="http://schemas.microsoft.com/office/powerpoint/2010/main" val="27217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23647" cy="1325563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647"/>
            <a:ext cx="7861107" cy="59203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60576" y="1774556"/>
            <a:ext cx="551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a circuit so that it has the following input/output table.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2484572"/>
            <a:ext cx="3333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4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47FA661-E17E-461E-82C4-3744B8BACA40}"/>
              </a:ext>
            </a:extLst>
          </p:cNvPr>
          <p:cNvGrpSpPr/>
          <p:nvPr/>
        </p:nvGrpSpPr>
        <p:grpSpPr>
          <a:xfrm>
            <a:off x="1490133" y="0"/>
            <a:ext cx="9211733" cy="6858000"/>
            <a:chOff x="1490133" y="0"/>
            <a:chExt cx="9211733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D3C5A60-4D08-43D2-942A-F335A2EEA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0133" y="0"/>
              <a:ext cx="9211733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9F37DE1-9E0D-48E2-A7EC-13898D87016A}"/>
                </a:ext>
              </a:extLst>
            </p:cNvPr>
            <p:cNvSpPr/>
            <p:nvPr/>
          </p:nvSpPr>
          <p:spPr>
            <a:xfrm>
              <a:off x="7067550" y="1371600"/>
              <a:ext cx="3467100" cy="857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8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C99F56F-3024-40E4-85B6-88E5661CE9E9}"/>
              </a:ext>
            </a:extLst>
          </p:cNvPr>
          <p:cNvGrpSpPr/>
          <p:nvPr/>
        </p:nvGrpSpPr>
        <p:grpSpPr>
          <a:xfrm>
            <a:off x="1714500" y="210536"/>
            <a:ext cx="8763000" cy="6436927"/>
            <a:chOff x="1676400" y="210536"/>
            <a:chExt cx="8763000" cy="643692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EAF20EA-FF3F-4512-AA3B-06345136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210536"/>
              <a:ext cx="8763000" cy="643692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A391631-C055-4D01-99C6-34337A1F94D9}"/>
                </a:ext>
              </a:extLst>
            </p:cNvPr>
            <p:cNvSpPr/>
            <p:nvPr/>
          </p:nvSpPr>
          <p:spPr>
            <a:xfrm>
              <a:off x="6810375" y="1371600"/>
              <a:ext cx="3467100" cy="857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37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EB3316-3D45-4728-94B8-B62F370E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14" y="238125"/>
            <a:ext cx="9510371" cy="6619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13A6D3-8E0E-475C-94A0-1C6ABFB1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79" y="267427"/>
            <a:ext cx="4195763" cy="5606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B24298-7422-4467-8EBB-0FAF84AE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262" y="841358"/>
            <a:ext cx="2963580" cy="5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6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28575" cy="1325563"/>
          </a:xfrm>
        </p:spPr>
        <p:txBody>
          <a:bodyPr/>
          <a:lstStyle/>
          <a:p>
            <a:r>
              <a:rPr lang="en-US"/>
              <a:t>Question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3" y="1008495"/>
            <a:ext cx="10823170" cy="5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5000" dirty="0"/>
              <a:t>Question</a:t>
            </a:r>
            <a:r>
              <a:rPr lang="en-US" altLang="zh-CN" dirty="0"/>
              <a:t>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6584"/>
            <a:ext cx="1180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(a) </a:t>
            </a:r>
            <a:r>
              <a:rPr lang="en-US" altLang="zh-CN" sz="3200" dirty="0"/>
              <a:t>Determine whether</a:t>
            </a:r>
            <a:r>
              <a:rPr lang="en-US" sz="3200" dirty="0"/>
              <a:t> the following argument </a:t>
            </a:r>
            <a:r>
              <a:rPr lang="en-US" altLang="zh-CN" sz="3200" dirty="0"/>
              <a:t>is valid </a:t>
            </a:r>
            <a:r>
              <a:rPr lang="en-US" sz="3200" dirty="0"/>
              <a:t>by truth tables.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183"/>
            <a:ext cx="3695297" cy="1853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189710"/>
            <a:ext cx="11623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(b) Decide the following statement is true or </a:t>
            </a:r>
            <a:r>
              <a:rPr lang="en-US" altLang="zh-CN" sz="3200" dirty="0"/>
              <a:t>not</a:t>
            </a:r>
            <a:r>
              <a:rPr lang="en-US" sz="32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3" y="4967852"/>
            <a:ext cx="10444649" cy="8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0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51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Question 1</vt:lpstr>
      <vt:lpstr>PowerPoint 演示文稿</vt:lpstr>
      <vt:lpstr>PowerPoint 演示文稿</vt:lpstr>
      <vt:lpstr>PowerPoint 演示文稿</vt:lpstr>
      <vt:lpstr>Question 2</vt:lpstr>
      <vt:lpstr>Question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葛 颂阳</cp:lastModifiedBy>
  <cp:revision>28</cp:revision>
  <dcterms:created xsi:type="dcterms:W3CDTF">2018-01-08T05:47:39Z</dcterms:created>
  <dcterms:modified xsi:type="dcterms:W3CDTF">2020-09-17T10:19:47Z</dcterms:modified>
</cp:coreProperties>
</file>