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B26-2694-4A4D-9832-B5897A398DF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1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B26-2694-4A4D-9832-B5897A398DF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0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B26-2694-4A4D-9832-B5897A398DF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B26-2694-4A4D-9832-B5897A398DF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B26-2694-4A4D-9832-B5897A398DF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6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B26-2694-4A4D-9832-B5897A398DF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B26-2694-4A4D-9832-B5897A398DF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B26-2694-4A4D-9832-B5897A398DF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6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B26-2694-4A4D-9832-B5897A398DF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B26-2694-4A4D-9832-B5897A398DF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2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0B26-2694-4A4D-9832-B5897A398DF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7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70B26-2694-4A4D-9832-B5897A398DF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2145A-F7FF-4F66-A507-CC2B0BC9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" y="2719174"/>
            <a:ext cx="9754961" cy="1276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7" y="1910986"/>
            <a:ext cx="7478169" cy="857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41" y="437340"/>
            <a:ext cx="7754432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9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120" y="648831"/>
            <a:ext cx="11740765" cy="2491933"/>
          </a:xfrm>
        </p:spPr>
        <p:txBody>
          <a:bodyPr/>
          <a:lstStyle/>
          <a:p>
            <a:pPr marL="0" indent="0">
              <a:buNone/>
            </a:pPr>
            <a:r>
              <a:rPr lang="en-US" sz="6000" dirty="0" smtClean="0"/>
              <a:t>Prove that if </a:t>
            </a:r>
            <a:r>
              <a:rPr lang="en-US" sz="6000" dirty="0" err="1" smtClean="0"/>
              <a:t>gcd</a:t>
            </a:r>
            <a:r>
              <a:rPr lang="en-US" sz="6000" dirty="0" smtClean="0"/>
              <a:t>(x ,y)=1,then </a:t>
            </a:r>
          </a:p>
          <a:p>
            <a:pPr marL="0" indent="0">
              <a:buNone/>
            </a:pPr>
            <a:r>
              <a:rPr lang="en-US" sz="6000" dirty="0" err="1" smtClean="0"/>
              <a:t>gcd</a:t>
            </a:r>
            <a:r>
              <a:rPr lang="en-US" sz="6000" dirty="0" smtClean="0"/>
              <a:t>(</a:t>
            </a:r>
            <a:r>
              <a:rPr lang="en-US" sz="6000" dirty="0" err="1" smtClean="0"/>
              <a:t>x+y</a:t>
            </a:r>
            <a:r>
              <a:rPr lang="en-US" sz="6000" dirty="0" smtClean="0"/>
              <a:t> ,x-y)=1or2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3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659" y="0"/>
                <a:ext cx="13443998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5000" kern="1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Suppose n is even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5000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5000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5000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5000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en-US" sz="5000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5000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d>
                      </m:e>
                    </m:func>
                    <m:r>
                      <a:rPr lang="en-US" sz="5000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n-US" sz="5000" kern="100" dirty="0" smtClean="0">
                    <a:ea typeface="等线" panose="02010600030101010101" pitchFamily="2" charset="-122"/>
                    <a:cs typeface="Times New Roman" panose="02020603050405020304" pitchFamily="18" charset="0"/>
                  </a:rPr>
                  <a:t>,</a:t>
                </a:r>
              </a:p>
              <a:p>
                <a:pPr algn="just"/>
                <a:r>
                  <a:rPr lang="en-US" sz="5000" kern="100" dirty="0" smtClean="0">
                    <a:ea typeface="等线" panose="02010600030101010101" pitchFamily="2" charset="-122"/>
                    <a:cs typeface="Times New Roman" panose="02020603050405020304" pitchFamily="18" charset="0"/>
                  </a:rPr>
                  <a:t>show </a:t>
                </a:r>
                <a:r>
                  <a:rPr lang="en-US" sz="5000" kern="1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that m is odd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" y="0"/>
                <a:ext cx="13443998" cy="1631216"/>
              </a:xfrm>
              <a:prstGeom prst="rect">
                <a:avLst/>
              </a:prstGeom>
              <a:blipFill>
                <a:blip r:embed="rId2"/>
                <a:stretch>
                  <a:fillRect l="-2176" t="-8582" b="-19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Chang (SSE)</dc:creator>
  <cp:lastModifiedBy>jian liu</cp:lastModifiedBy>
  <cp:revision>4</cp:revision>
  <dcterms:created xsi:type="dcterms:W3CDTF">2018-10-22T02:37:20Z</dcterms:created>
  <dcterms:modified xsi:type="dcterms:W3CDTF">2020-10-26T13:14:57Z</dcterms:modified>
</cp:coreProperties>
</file>