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7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2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8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7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ABF83-21BB-4F8E-BCC4-D3239CE2AB7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3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0" y="867193"/>
            <a:ext cx="10058400" cy="35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5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" y="397565"/>
            <a:ext cx="10058400" cy="21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094" y="486527"/>
            <a:ext cx="11121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Question</a:t>
            </a:r>
            <a:endParaRPr lang="en-US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lang="en-US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kern="10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kern="10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be such that </a:t>
            </a:r>
            <a:r>
              <a:rPr lang="en-US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i="1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= 1. Prove that there exists </a:t>
            </a:r>
            <a:r>
              <a:rPr lang="en-US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kern="10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such that </a:t>
            </a:r>
            <a:r>
              <a:rPr lang="en-US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i="1" kern="10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≡ 1 (mod </a:t>
            </a:r>
            <a:r>
              <a:rPr lang="en-US" sz="14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3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Chang (SSE)</dc:creator>
  <cp:lastModifiedBy>Wu Chang (SSE)</cp:lastModifiedBy>
  <cp:revision>4</cp:revision>
  <dcterms:created xsi:type="dcterms:W3CDTF">2018-11-01T04:30:49Z</dcterms:created>
  <dcterms:modified xsi:type="dcterms:W3CDTF">2018-11-05T02:23:49Z</dcterms:modified>
</cp:coreProperties>
</file>