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8936-31F2-2B9A-FCBF-62B694CB4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F29ABA-E326-1CCF-62BD-9683035A7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57298-10E6-0D82-CF4C-5FED03178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3BBF-5953-69B0-2F68-0DE61BFE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E8F2E-6178-E22A-7D4A-802358A84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0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DAA22-4DCC-879A-50C9-A4398A080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BA2D9-12DB-A4B0-19D2-272D6BBE86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2D2AD-5824-C753-4C9D-8F3A77805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2A03C-FB52-DEA9-6B65-D6EAD3F1F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22EA-1FDC-49B4-5715-B52F7AFF0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9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A2B6C-9F7C-5B08-61B6-165749AC9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2F1BE-7A72-096A-BCC2-2A5D798B69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30810-EDE8-0C36-3F8B-060406D9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81653-A508-9729-748D-438CBD9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B130-1A4A-989C-DB39-950A1055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47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0808-F4AC-30D9-1D82-5692E744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EDCF-9526-5644-2243-A5C315FE5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EEB8-7287-105D-469B-EA4EAE00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18E5-EDB1-B988-01AD-C76F28EA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A6531-6B46-8D47-7669-92CDCF8D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4BD89-16FC-5F31-A035-51702657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F930D-1EDA-84AD-5BAA-D6880C39A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C773-5F3B-2391-E67E-1AE0993C9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1EBB-2175-DC62-09B0-E6FB50BD1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BA93-AC32-A88C-FDDB-BC9A1320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3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9875-73FE-4A36-4E3B-73BA883F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29D0-AA03-A0A4-64CE-46A5562A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7B173-FEB1-3B33-E8F7-E6F374B7E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D7675-2700-1FC5-C5B4-63AD3A9EA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F9543-4775-C28D-3BAE-4D56E3A0C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225B5-6F4F-071C-0D77-D2E6442C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7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5129-F676-1B99-2073-1C9D4BCC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CAA5-54CA-B1E0-732C-006330496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0A2351-435B-1F24-346B-DD18AFE30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C6262C-BEB0-301C-B3D9-31EC23C09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C6299-7C8E-1D98-52F1-ECD5DEC11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1AB64-87E4-49E5-CFB0-18EE4FDE6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67CEBD-3CD1-102E-C83E-6578907D2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757AA8-D6F1-3A00-9EDE-C0CE69DD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5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3C08-8CCE-4571-EF44-78AC473C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74C73-45B2-72D8-A6E4-A20C9ED3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83718-065B-255D-AF73-4531A32A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43F55-7298-265F-B952-DED5F7FF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B816B-F7C8-7659-E1F5-5FC4121E1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BBAE0B-A522-BA7A-E99F-85D29E9F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0B52C-3101-5B1A-7BF3-1BD599B08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9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BCEF-3B05-F15B-EA91-BA9CDBE94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5A16A-5584-6AFC-9C3B-372A8E2B3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B7199-6470-FF13-87B3-110DF8D79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289DD-B485-40C8-D882-7640BE38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5FD51-97D5-F318-AC60-DCE46646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19600-F5C7-F27A-91A4-CE7662B1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4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1344-B556-5C10-D476-749FD3D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F454DD-665A-1096-E5B2-2AFCDE152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84FC17-C685-E811-7E26-C5954CAF9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FC17F-8E3A-4B58-63D1-BAAA691D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687DF-221F-3BAE-9F95-34DAC4E4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F9ADC-B380-ABEC-E709-A609824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4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DE5E-8210-1AD8-BE9C-1A54B305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D78F8-F08A-675D-7D45-A041489B0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259AC-9A5D-4111-FAEB-C638E40E5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E29012-2E4B-4F76-8B37-331FE878DCC1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6A73-10A8-01DB-6AB1-34DBF2179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57CC4-18CC-146A-7EE3-EC3B29DB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D05A3-AB05-457A-86F2-5CC59854D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50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2714-FD27-411F-649E-4770942669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OmicsOne-</a:t>
            </a:r>
            <a:r>
              <a:rPr lang="en-US" dirty="0" err="1"/>
              <a:t>streamlit</a:t>
            </a:r>
            <a:r>
              <a:rPr lang="en-US" dirty="0"/>
              <a:t> installation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1D9E5-7040-E41E-7393-0753E65CAE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Yingwei Hu</a:t>
            </a:r>
          </a:p>
          <a:p>
            <a:r>
              <a:rPr lang="en-US" dirty="0"/>
              <a:t>09/25/2025</a:t>
            </a:r>
          </a:p>
        </p:txBody>
      </p:sp>
    </p:spTree>
    <p:extLst>
      <p:ext uri="{BB962C8B-B14F-4D97-AF65-F5344CB8AC3E}">
        <p14:creationId xmlns:p14="http://schemas.microsoft.com/office/powerpoint/2010/main" val="1494227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526AF-A1EF-E29E-92B8-22CA1CFE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anaconda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E035-DD7E-5E50-105E-B1D990BD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https://www.anaconda.com/download</a:t>
            </a:r>
            <a:endParaRPr lang="en-US" dirty="0"/>
          </a:p>
          <a:p>
            <a:r>
              <a:rPr lang="en-US" dirty="0"/>
              <a:t>Download anaconda and install it in Windows</a:t>
            </a:r>
          </a:p>
        </p:txBody>
      </p:sp>
    </p:spTree>
    <p:extLst>
      <p:ext uri="{BB962C8B-B14F-4D97-AF65-F5344CB8AC3E}">
        <p14:creationId xmlns:p14="http://schemas.microsoft.com/office/powerpoint/2010/main" val="3547408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DDE2-607D-1B49-321C-428D19CD6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python 3.13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826E-C5B7-2993-63E2-4A1DB5EE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9BA6A3-57E5-DE50-1463-9072A11E1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479" y="0"/>
            <a:ext cx="6522235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667EBE-8E93-C99E-E5C4-E0058565DFEF}"/>
              </a:ext>
            </a:extLst>
          </p:cNvPr>
          <p:cNvCxnSpPr/>
          <p:nvPr/>
        </p:nvCxnSpPr>
        <p:spPr>
          <a:xfrm>
            <a:off x="5449824" y="256032"/>
            <a:ext cx="503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F4819-81C2-D7EF-A7AF-7E5EAC6005EE}"/>
              </a:ext>
            </a:extLst>
          </p:cNvPr>
          <p:cNvCxnSpPr/>
          <p:nvPr/>
        </p:nvCxnSpPr>
        <p:spPr>
          <a:xfrm>
            <a:off x="5325479" y="6699504"/>
            <a:ext cx="503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5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D8BA-036F-B610-9E66-B5ABCDB51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Activate python environment &amp; </a:t>
            </a:r>
            <a:br>
              <a:rPr lang="en-US" dirty="0"/>
            </a:br>
            <a:r>
              <a:rPr lang="en-US" dirty="0"/>
              <a:t>Install </a:t>
            </a:r>
            <a:r>
              <a:rPr lang="en-US" dirty="0" err="1"/>
              <a:t>omicsone-streamlit</a:t>
            </a:r>
            <a:r>
              <a:rPr lang="en-US" dirty="0"/>
              <a:t> using </a:t>
            </a:r>
            <a:r>
              <a:rPr lang="en-US" dirty="0" err="1"/>
              <a:t>whl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6FD22-C49E-6C6D-6D2A-0AB3D2657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482"/>
            <a:ext cx="12192000" cy="271698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D1502C-3DA0-F07B-8D9E-99DD9B1CAAF3}"/>
              </a:ext>
            </a:extLst>
          </p:cNvPr>
          <p:cNvCxnSpPr/>
          <p:nvPr/>
        </p:nvCxnSpPr>
        <p:spPr>
          <a:xfrm>
            <a:off x="0" y="2191512"/>
            <a:ext cx="503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264C76-1A68-C413-B806-D7232C59BB25}"/>
              </a:ext>
            </a:extLst>
          </p:cNvPr>
          <p:cNvCxnSpPr>
            <a:cxnSpLocks/>
          </p:cNvCxnSpPr>
          <p:nvPr/>
        </p:nvCxnSpPr>
        <p:spPr>
          <a:xfrm>
            <a:off x="0" y="2481072"/>
            <a:ext cx="11353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274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D3F9-B572-2379-B84D-E6094EC13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80A2D8-762E-5B4E-B428-4C0E55422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54" y="1847629"/>
            <a:ext cx="5277587" cy="15813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A2D6C0-1B55-FEEE-DC97-F14B4C2ED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omicsone-streamlit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5152D6-9EDD-4D65-6A99-197A40F1F93C}"/>
              </a:ext>
            </a:extLst>
          </p:cNvPr>
          <p:cNvCxnSpPr/>
          <p:nvPr/>
        </p:nvCxnSpPr>
        <p:spPr>
          <a:xfrm>
            <a:off x="640854" y="2218944"/>
            <a:ext cx="503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D7B8DB-D2D7-E8E5-A97D-DFA4C0810139}"/>
              </a:ext>
            </a:extLst>
          </p:cNvPr>
          <p:cNvSpPr txBox="1"/>
          <p:nvPr/>
        </p:nvSpPr>
        <p:spPr>
          <a:xfrm>
            <a:off x="640854" y="3886200"/>
            <a:ext cx="8571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webpage of </a:t>
            </a:r>
            <a:r>
              <a:rPr lang="en-US" dirty="0" err="1"/>
              <a:t>omicsone-streamlit</a:t>
            </a:r>
            <a:r>
              <a:rPr lang="en-US" dirty="0"/>
              <a:t> should be opened automatically.</a:t>
            </a:r>
          </a:p>
          <a:p>
            <a:r>
              <a:rPr lang="en-US" dirty="0"/>
              <a:t>If not, please visit </a:t>
            </a:r>
            <a:r>
              <a:rPr lang="en-US" dirty="0">
                <a:hlinkClick r:id="rId3"/>
              </a:rPr>
              <a:t>http://localhost:8501</a:t>
            </a:r>
            <a:r>
              <a:rPr lang="en-US" dirty="0"/>
              <a:t> in your web browser (e.g. Chrome, Edge, etc.)</a:t>
            </a:r>
          </a:p>
        </p:txBody>
      </p:sp>
    </p:spTree>
    <p:extLst>
      <p:ext uri="{BB962C8B-B14F-4D97-AF65-F5344CB8AC3E}">
        <p14:creationId xmlns:p14="http://schemas.microsoft.com/office/powerpoint/2010/main" val="396644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3E0F-2135-94D0-D83A-F4DB5FDF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B2D74-7732-E8DA-1EF1-B708AF4BEF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107" y="0"/>
            <a:ext cx="10744143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8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108538-D467-4D72-63D7-040C4FA14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8986"/>
            <a:ext cx="12192000" cy="620002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5E9426-CBA9-24DD-4F54-24C399D5872F}"/>
              </a:ext>
            </a:extLst>
          </p:cNvPr>
          <p:cNvCxnSpPr>
            <a:cxnSpLocks/>
          </p:cNvCxnSpPr>
          <p:nvPr/>
        </p:nvCxnSpPr>
        <p:spPr>
          <a:xfrm>
            <a:off x="336054" y="2695194"/>
            <a:ext cx="11332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C4A0C3-9D5A-F26B-887E-56660A779F80}"/>
              </a:ext>
            </a:extLst>
          </p:cNvPr>
          <p:cNvCxnSpPr>
            <a:cxnSpLocks/>
          </p:cNvCxnSpPr>
          <p:nvPr/>
        </p:nvCxnSpPr>
        <p:spPr>
          <a:xfrm>
            <a:off x="336054" y="4114419"/>
            <a:ext cx="11332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67DF50-9645-08D1-0303-B04BA1D82541}"/>
              </a:ext>
            </a:extLst>
          </p:cNvPr>
          <p:cNvCxnSpPr>
            <a:cxnSpLocks/>
          </p:cNvCxnSpPr>
          <p:nvPr/>
        </p:nvCxnSpPr>
        <p:spPr>
          <a:xfrm>
            <a:off x="429964" y="5676519"/>
            <a:ext cx="1133207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4014966-DA2C-29C5-DB3D-5F9D2A012464}"/>
              </a:ext>
            </a:extLst>
          </p:cNvPr>
          <p:cNvSpPr txBox="1"/>
          <p:nvPr/>
        </p:nvSpPr>
        <p:spPr>
          <a:xfrm>
            <a:off x="581025" y="328986"/>
            <a:ext cx="11220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copy and paste the input file path to the reference paths input boxes to update them pointed to your path</a:t>
            </a:r>
          </a:p>
        </p:txBody>
      </p:sp>
    </p:spTree>
    <p:extLst>
      <p:ext uri="{BB962C8B-B14F-4D97-AF65-F5344CB8AC3E}">
        <p14:creationId xmlns:p14="http://schemas.microsoft.com/office/powerpoint/2010/main" val="1032323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92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OmicsOne-streamlit installation</vt:lpstr>
      <vt:lpstr>Install anaconda</vt:lpstr>
      <vt:lpstr>Install python 3.13</vt:lpstr>
      <vt:lpstr>Activate python environment &amp;  Install omicsone-streamlit using whl</vt:lpstr>
      <vt:lpstr>Start omicsone-streamlit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Yingwei Hu</dc:creator>
  <cp:lastModifiedBy>Yingwei Hu</cp:lastModifiedBy>
  <cp:revision>2</cp:revision>
  <dcterms:created xsi:type="dcterms:W3CDTF">2025-09-25T18:16:23Z</dcterms:created>
  <dcterms:modified xsi:type="dcterms:W3CDTF">2025-09-26T17:01:59Z</dcterms:modified>
</cp:coreProperties>
</file>