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252" d="100"/>
          <a:sy n="252" d="100"/>
        </p:scale>
        <p:origin x="22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A86A1-35F5-400F-B30C-63A4BB349507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F3CA0-9610-446F-B031-219B1E891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68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A86A1-35F5-400F-B30C-63A4BB349507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F3CA0-9610-446F-B031-219B1E891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6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A86A1-35F5-400F-B30C-63A4BB349507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F3CA0-9610-446F-B031-219B1E891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80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A86A1-35F5-400F-B30C-63A4BB349507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F3CA0-9610-446F-B031-219B1E891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45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A86A1-35F5-400F-B30C-63A4BB349507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F3CA0-9610-446F-B031-219B1E891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68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A86A1-35F5-400F-B30C-63A4BB349507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F3CA0-9610-446F-B031-219B1E891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5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A86A1-35F5-400F-B30C-63A4BB349507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F3CA0-9610-446F-B031-219B1E891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43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A86A1-35F5-400F-B30C-63A4BB349507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F3CA0-9610-446F-B031-219B1E891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35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A86A1-35F5-400F-B30C-63A4BB349507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F3CA0-9610-446F-B031-219B1E891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2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A86A1-35F5-400F-B30C-63A4BB349507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F3CA0-9610-446F-B031-219B1E891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A86A1-35F5-400F-B30C-63A4BB349507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F3CA0-9610-446F-B031-219B1E891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23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A86A1-35F5-400F-B30C-63A4BB349507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F3CA0-9610-446F-B031-219B1E891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538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 Diagonal Corner Rectangle 21"/>
          <p:cNvSpPr/>
          <p:nvPr/>
        </p:nvSpPr>
        <p:spPr>
          <a:xfrm>
            <a:off x="876458" y="2819083"/>
            <a:ext cx="4625119" cy="2538314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20379" y="3612070"/>
            <a:ext cx="1115492" cy="595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NodeJS</a:t>
            </a:r>
            <a:r>
              <a:rPr lang="en-US" sz="1200" dirty="0" smtClean="0"/>
              <a:t> server</a:t>
            </a:r>
          </a:p>
        </p:txBody>
      </p:sp>
      <p:sp>
        <p:nvSpPr>
          <p:cNvPr id="6" name="Rectangle 5"/>
          <p:cNvSpPr/>
          <p:nvPr/>
        </p:nvSpPr>
        <p:spPr>
          <a:xfrm>
            <a:off x="1384882" y="5657137"/>
            <a:ext cx="823339" cy="497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DHT-22 sensor</a:t>
            </a:r>
            <a:endParaRPr lang="en-US" sz="1200" dirty="0"/>
          </a:p>
        </p:txBody>
      </p:sp>
      <p:cxnSp>
        <p:nvCxnSpPr>
          <p:cNvPr id="14" name="Straight Arrow Connector 13"/>
          <p:cNvCxnSpPr>
            <a:endCxn id="6" idx="0"/>
          </p:cNvCxnSpPr>
          <p:nvPr/>
        </p:nvCxnSpPr>
        <p:spPr>
          <a:xfrm flipH="1">
            <a:off x="1796552" y="4207756"/>
            <a:ext cx="5689" cy="14493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794823" y="3612069"/>
            <a:ext cx="1357688" cy="595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Angular App</a:t>
            </a:r>
          </a:p>
          <a:p>
            <a:pPr algn="ctr"/>
            <a:r>
              <a:rPr lang="en-US" sz="1200" dirty="0" smtClean="0"/>
              <a:t>(Docker + NGINX)</a:t>
            </a:r>
          </a:p>
        </p:txBody>
      </p:sp>
      <p:cxnSp>
        <p:nvCxnSpPr>
          <p:cNvPr id="18" name="Straight Arrow Connector 17"/>
          <p:cNvCxnSpPr>
            <a:stCxn id="5" idx="3"/>
            <a:endCxn id="16" idx="1"/>
          </p:cNvCxnSpPr>
          <p:nvPr/>
        </p:nvCxnSpPr>
        <p:spPr>
          <a:xfrm flipV="1">
            <a:off x="2435871" y="3909913"/>
            <a:ext cx="1358952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735612" y="3771412"/>
            <a:ext cx="921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REST API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2735612" y="2846244"/>
            <a:ext cx="1429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Raspberry-Pi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789192" y="2075422"/>
            <a:ext cx="67650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524804" y="2113318"/>
            <a:ext cx="241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Intranet Home Network</a:t>
            </a:r>
            <a:endParaRPr lang="en-US" dirty="0"/>
          </a:p>
        </p:txBody>
      </p:sp>
      <p:sp>
        <p:nvSpPr>
          <p:cNvPr id="30" name="Cloud Callout 29"/>
          <p:cNvSpPr/>
          <p:nvPr/>
        </p:nvSpPr>
        <p:spPr>
          <a:xfrm>
            <a:off x="1176529" y="486771"/>
            <a:ext cx="1403192" cy="794772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MongoDB hosted on Atlas</a:t>
            </a:r>
            <a:endParaRPr lang="en-US" sz="1200" dirty="0"/>
          </a:p>
        </p:txBody>
      </p:sp>
      <p:sp>
        <p:nvSpPr>
          <p:cNvPr id="31" name="Rectangle 30"/>
          <p:cNvSpPr/>
          <p:nvPr/>
        </p:nvSpPr>
        <p:spPr>
          <a:xfrm>
            <a:off x="3957974" y="586313"/>
            <a:ext cx="1115492" cy="595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NodeJS</a:t>
            </a:r>
            <a:r>
              <a:rPr lang="en-US" sz="1200" dirty="0" smtClean="0"/>
              <a:t> server hosted on </a:t>
            </a:r>
            <a:r>
              <a:rPr lang="en-US" sz="1200" dirty="0" err="1" smtClean="0"/>
              <a:t>Heroku</a:t>
            </a:r>
            <a:endParaRPr lang="en-US" sz="1200" dirty="0" smtClean="0"/>
          </a:p>
        </p:txBody>
      </p:sp>
      <p:cxnSp>
        <p:nvCxnSpPr>
          <p:cNvPr id="33" name="Straight Arrow Connector 32"/>
          <p:cNvCxnSpPr>
            <a:stCxn id="5" idx="0"/>
            <a:endCxn id="30" idx="1"/>
          </p:cNvCxnSpPr>
          <p:nvPr/>
        </p:nvCxnSpPr>
        <p:spPr>
          <a:xfrm flipV="1">
            <a:off x="1878125" y="1280697"/>
            <a:ext cx="0" cy="2331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320379" y="2323048"/>
            <a:ext cx="1128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push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6402065" y="581333"/>
            <a:ext cx="1115492" cy="595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Angular App hosted on </a:t>
            </a:r>
            <a:r>
              <a:rPr lang="en-US" sz="1200" dirty="0" err="1" smtClean="0"/>
              <a:t>Vercel</a:t>
            </a:r>
            <a:endParaRPr lang="en-US" sz="1200" dirty="0" smtClean="0"/>
          </a:p>
        </p:txBody>
      </p:sp>
      <p:cxnSp>
        <p:nvCxnSpPr>
          <p:cNvPr id="38" name="Straight Arrow Connector 37"/>
          <p:cNvCxnSpPr>
            <a:stCxn id="30" idx="2"/>
            <a:endCxn id="31" idx="1"/>
          </p:cNvCxnSpPr>
          <p:nvPr/>
        </p:nvCxnSpPr>
        <p:spPr>
          <a:xfrm>
            <a:off x="2578552" y="884157"/>
            <a:ext cx="137942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36" idx="1"/>
          </p:cNvCxnSpPr>
          <p:nvPr/>
        </p:nvCxnSpPr>
        <p:spPr>
          <a:xfrm>
            <a:off x="5106981" y="879176"/>
            <a:ext cx="1295084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043186" y="1575770"/>
            <a:ext cx="945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Internet</a:t>
            </a:r>
            <a:endParaRPr lang="en-US" dirty="0"/>
          </a:p>
        </p:txBody>
      </p:sp>
      <p:sp>
        <p:nvSpPr>
          <p:cNvPr id="43" name="Bevel 42"/>
          <p:cNvSpPr/>
          <p:nvPr/>
        </p:nvSpPr>
        <p:spPr>
          <a:xfrm>
            <a:off x="7148256" y="3536114"/>
            <a:ext cx="1365908" cy="732926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Desktop</a:t>
            </a:r>
            <a:endParaRPr lang="en-US" sz="1200" dirty="0"/>
          </a:p>
        </p:txBody>
      </p:sp>
      <p:sp>
        <p:nvSpPr>
          <p:cNvPr id="44" name="Bevel 43"/>
          <p:cNvSpPr/>
          <p:nvPr/>
        </p:nvSpPr>
        <p:spPr>
          <a:xfrm>
            <a:off x="8444604" y="2297984"/>
            <a:ext cx="1365908" cy="732926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Tablet</a:t>
            </a:r>
            <a:endParaRPr lang="en-US" sz="1200" dirty="0"/>
          </a:p>
        </p:txBody>
      </p:sp>
      <p:sp>
        <p:nvSpPr>
          <p:cNvPr id="45" name="Bevel 44"/>
          <p:cNvSpPr/>
          <p:nvPr/>
        </p:nvSpPr>
        <p:spPr>
          <a:xfrm>
            <a:off x="9901572" y="2297984"/>
            <a:ext cx="1365908" cy="732926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Mobile</a:t>
            </a:r>
            <a:endParaRPr lang="en-US" sz="1200" dirty="0"/>
          </a:p>
        </p:txBody>
      </p:sp>
      <p:cxnSp>
        <p:nvCxnSpPr>
          <p:cNvPr id="49" name="Straight Arrow Connector 48"/>
          <p:cNvCxnSpPr>
            <a:stCxn id="16" idx="3"/>
            <a:endCxn id="43" idx="4"/>
          </p:cNvCxnSpPr>
          <p:nvPr/>
        </p:nvCxnSpPr>
        <p:spPr>
          <a:xfrm flipV="1">
            <a:off x="5152511" y="3902577"/>
            <a:ext cx="1995745" cy="73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451620" y="3671745"/>
            <a:ext cx="163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hlinkClick r:id="rId2"/>
              </a:rPr>
              <a:t>http://localhost:3000</a:t>
            </a:r>
            <a:r>
              <a:rPr lang="en-US" sz="1200" dirty="0" smtClean="0"/>
              <a:t> + </a:t>
            </a:r>
            <a:r>
              <a:rPr lang="en-US" sz="1200" dirty="0" err="1" smtClean="0"/>
              <a:t>websocket</a:t>
            </a:r>
            <a:endParaRPr lang="en-US" sz="1200" dirty="0"/>
          </a:p>
        </p:txBody>
      </p:sp>
      <p:cxnSp>
        <p:nvCxnSpPr>
          <p:cNvPr id="53" name="Elbow Connector 52"/>
          <p:cNvCxnSpPr>
            <a:stCxn id="44" idx="6"/>
            <a:endCxn id="36" idx="3"/>
          </p:cNvCxnSpPr>
          <p:nvPr/>
        </p:nvCxnSpPr>
        <p:spPr>
          <a:xfrm rot="16200000" flipV="1">
            <a:off x="7613155" y="783580"/>
            <a:ext cx="1418807" cy="16100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45" idx="6"/>
            <a:endCxn id="36" idx="3"/>
          </p:cNvCxnSpPr>
          <p:nvPr/>
        </p:nvCxnSpPr>
        <p:spPr>
          <a:xfrm rot="16200000" flipV="1">
            <a:off x="8341639" y="55096"/>
            <a:ext cx="1418807" cy="30669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43" idx="6"/>
            <a:endCxn id="36" idx="3"/>
          </p:cNvCxnSpPr>
          <p:nvPr/>
        </p:nvCxnSpPr>
        <p:spPr>
          <a:xfrm rot="16200000" flipV="1">
            <a:off x="6345916" y="2050819"/>
            <a:ext cx="2656937" cy="3136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831210" y="1219249"/>
            <a:ext cx="1847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http://dryer-ng.vercel.com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2985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45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Teik</dc:creator>
  <cp:lastModifiedBy>LEE Teik</cp:lastModifiedBy>
  <cp:revision>3</cp:revision>
  <dcterms:created xsi:type="dcterms:W3CDTF">2020-07-25T00:21:09Z</dcterms:created>
  <dcterms:modified xsi:type="dcterms:W3CDTF">2020-07-25T01:23:32Z</dcterms:modified>
</cp:coreProperties>
</file>