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A6E5FA9-512D-994C-B981-D369A84D1447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1A43C8-AD00-5B44-A5B7-EFEFF825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3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5FA9-512D-994C-B981-D369A84D1447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43C8-AD00-5B44-A5B7-EFEFF825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6E5FA9-512D-994C-B981-D369A84D1447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A43C8-AD00-5B44-A5B7-EFEFF825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6E5FA9-512D-994C-B981-D369A84D1447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A43C8-AD00-5B44-A5B7-EFEFF8259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0300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6E5FA9-512D-994C-B981-D369A84D1447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A43C8-AD00-5B44-A5B7-EFEFF825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62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5FA9-512D-994C-B981-D369A84D1447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43C8-AD00-5B44-A5B7-EFEFF825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5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5FA9-512D-994C-B981-D369A84D1447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43C8-AD00-5B44-A5B7-EFEFF825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18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5FA9-512D-994C-B981-D369A84D1447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43C8-AD00-5B44-A5B7-EFEFF825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20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6E5FA9-512D-994C-B981-D369A84D1447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A43C8-AD00-5B44-A5B7-EFEFF825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1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5FA9-512D-994C-B981-D369A84D1447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43C8-AD00-5B44-A5B7-EFEFF825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5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6E5FA9-512D-994C-B981-D369A84D1447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A43C8-AD00-5B44-A5B7-EFEFF825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1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5FA9-512D-994C-B981-D369A84D1447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43C8-AD00-5B44-A5B7-EFEFF825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5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5FA9-512D-994C-B981-D369A84D1447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43C8-AD00-5B44-A5B7-EFEFF825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2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5FA9-512D-994C-B981-D369A84D1447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43C8-AD00-5B44-A5B7-EFEFF825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9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5FA9-512D-994C-B981-D369A84D1447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43C8-AD00-5B44-A5B7-EFEFF825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6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5FA9-512D-994C-B981-D369A84D1447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43C8-AD00-5B44-A5B7-EFEFF825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3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5FA9-512D-994C-B981-D369A84D1447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43C8-AD00-5B44-A5B7-EFEFF825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6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5FA9-512D-994C-B981-D369A84D1447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43C8-AD00-5B44-A5B7-EFEFF825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5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B1A3-E894-B640-879E-8CB66708E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SPortsMAte</a:t>
            </a:r>
            <a:br>
              <a:rPr lang="en-US" dirty="0"/>
            </a:br>
            <a:r>
              <a:rPr lang="en-US" sz="3600" dirty="0"/>
              <a:t>Find your Sports Partners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4FFA-A99D-AA4A-BE1C-38AC2630C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/>
              <a:t>Jianrui</a:t>
            </a:r>
            <a:r>
              <a:rPr lang="en-US" dirty="0"/>
              <a:t> Hu</a:t>
            </a:r>
          </a:p>
          <a:p>
            <a:pPr algn="ctr"/>
            <a:r>
              <a:rPr lang="en-US" dirty="0"/>
              <a:t>Sep 23 2019</a:t>
            </a:r>
          </a:p>
        </p:txBody>
      </p:sp>
    </p:spTree>
    <p:extLst>
      <p:ext uri="{BB962C8B-B14F-4D97-AF65-F5344CB8AC3E}">
        <p14:creationId xmlns:p14="http://schemas.microsoft.com/office/powerpoint/2010/main" val="249755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013C-4C5C-BB40-8047-0D9107BF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I like Sports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5FD1A-2604-004A-82ED-23226401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bring a better lifestyle</a:t>
            </a:r>
          </a:p>
          <a:p>
            <a:r>
              <a:rPr lang="en-US" dirty="0"/>
              <a:t>Sports bring new friends</a:t>
            </a:r>
          </a:p>
          <a:p>
            <a:r>
              <a:rPr lang="en-US" dirty="0"/>
              <a:t>People more rely on social medial</a:t>
            </a:r>
          </a:p>
          <a:p>
            <a:r>
              <a:rPr lang="en-US" dirty="0"/>
              <a:t>Hard to find people with same hobby nearby</a:t>
            </a:r>
          </a:p>
          <a:p>
            <a:r>
              <a:rPr lang="en-US" dirty="0"/>
              <a:t>Hard to find people with same skill level</a:t>
            </a:r>
          </a:p>
          <a:p>
            <a:r>
              <a:rPr lang="en-US" dirty="0"/>
              <a:t>Hard to find people fit schedule</a:t>
            </a:r>
          </a:p>
          <a:p>
            <a:r>
              <a:rPr lang="en-US" dirty="0" err="1"/>
              <a:t>SportsMate</a:t>
            </a:r>
            <a:r>
              <a:rPr lang="en-US" dirty="0"/>
              <a:t> CAN HELP</a:t>
            </a:r>
          </a:p>
        </p:txBody>
      </p:sp>
    </p:spTree>
    <p:extLst>
      <p:ext uri="{BB962C8B-B14F-4D97-AF65-F5344CB8AC3E}">
        <p14:creationId xmlns:p14="http://schemas.microsoft.com/office/powerpoint/2010/main" val="132586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047B-F89D-8C43-B7E3-A70330E2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– Pose your Ticket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6883E-5012-284F-B719-83737AF6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 name with password</a:t>
            </a:r>
          </a:p>
          <a:p>
            <a:r>
              <a:rPr lang="en-US" dirty="0"/>
              <a:t>Create personal profile with sports type and skill level</a:t>
            </a:r>
          </a:p>
          <a:p>
            <a:r>
              <a:rPr lang="en-US" dirty="0"/>
              <a:t>Pose your ticket with your schedule</a:t>
            </a:r>
          </a:p>
          <a:p>
            <a:r>
              <a:rPr lang="en-US" dirty="0"/>
              <a:t>Show all the ticket with your interest</a:t>
            </a:r>
          </a:p>
          <a:p>
            <a:r>
              <a:rPr lang="en-US" dirty="0"/>
              <a:t>Pick the ticket and make a match</a:t>
            </a:r>
          </a:p>
          <a:p>
            <a:r>
              <a:rPr lang="en-US" dirty="0"/>
              <a:t>Go and have fun</a:t>
            </a:r>
          </a:p>
        </p:txBody>
      </p:sp>
    </p:spTree>
    <p:extLst>
      <p:ext uri="{BB962C8B-B14F-4D97-AF65-F5344CB8AC3E}">
        <p14:creationId xmlns:p14="http://schemas.microsoft.com/office/powerpoint/2010/main" val="90555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C61E-7F27-8A4C-BEA3-D0DF3CF2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74EE-627D-8944-9BC0-2FEED95D5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Android Studio</a:t>
            </a:r>
          </a:p>
          <a:p>
            <a:r>
              <a:rPr lang="en-US" dirty="0"/>
              <a:t>Backend: Firebase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2E9F044-3FF5-AF49-92F5-916633FD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39953"/>
            <a:ext cx="5305425" cy="331589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9C7B55-68F5-1749-9A5F-F5D6F4D13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3039953"/>
            <a:ext cx="5305425" cy="331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1BA5-AD88-9A4B-97BF-69AC8AEF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3FC43A-CDAF-3043-962A-8BAA6AB61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028" y="2413326"/>
            <a:ext cx="5379127" cy="336195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F9B490-206E-9647-AD66-E0C0EE86C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45" y="2413326"/>
            <a:ext cx="5379127" cy="336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0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F9B1-4322-1448-A6BD-7F74A9F6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21C415-8064-F540-8C7E-4CB2FC030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395" y="1730932"/>
            <a:ext cx="1986624" cy="403622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3B009E-8638-3648-99EF-FE3B4CDB3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672" y="1793911"/>
            <a:ext cx="1986624" cy="3973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89D352-FF0F-5C4B-BE76-99351E605081}"/>
              </a:ext>
            </a:extLst>
          </p:cNvPr>
          <p:cNvSpPr txBox="1"/>
          <p:nvPr/>
        </p:nvSpPr>
        <p:spPr>
          <a:xfrm>
            <a:off x="995544" y="587656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FF734-4149-6D43-9D7C-10892C65DB3A}"/>
              </a:ext>
            </a:extLst>
          </p:cNvPr>
          <p:cNvSpPr txBox="1"/>
          <p:nvPr/>
        </p:nvSpPr>
        <p:spPr>
          <a:xfrm>
            <a:off x="3241626" y="587656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391CD4D-3D9D-7C4A-9AD5-D6836FE6D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49" y="1874761"/>
            <a:ext cx="1986624" cy="38923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B09F8C-7CB9-3B4A-917E-098432CB2F8B}"/>
              </a:ext>
            </a:extLst>
          </p:cNvPr>
          <p:cNvSpPr txBox="1"/>
          <p:nvPr/>
        </p:nvSpPr>
        <p:spPr>
          <a:xfrm>
            <a:off x="5694495" y="591229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F631D1-DEA8-4C42-8651-611728418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226" y="1811185"/>
            <a:ext cx="1986624" cy="3955973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8A32E7-DB39-CE44-A945-99FE1DF2F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1503" y="1765119"/>
            <a:ext cx="1986624" cy="40020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D67D6D-41CE-1040-99CD-597ED406F48E}"/>
              </a:ext>
            </a:extLst>
          </p:cNvPr>
          <p:cNvSpPr txBox="1"/>
          <p:nvPr/>
        </p:nvSpPr>
        <p:spPr>
          <a:xfrm>
            <a:off x="8046375" y="591229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E50A0D-AFC5-5641-849C-8F7781F220F9}"/>
              </a:ext>
            </a:extLst>
          </p:cNvPr>
          <p:cNvSpPr txBox="1"/>
          <p:nvPr/>
        </p:nvSpPr>
        <p:spPr>
          <a:xfrm>
            <a:off x="10468788" y="591229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Pose</a:t>
            </a:r>
          </a:p>
        </p:txBody>
      </p:sp>
    </p:spTree>
    <p:extLst>
      <p:ext uri="{BB962C8B-B14F-4D97-AF65-F5344CB8AC3E}">
        <p14:creationId xmlns:p14="http://schemas.microsoft.com/office/powerpoint/2010/main" val="361864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CA80-15EF-8C46-9408-6B83299C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A3F6A-5AEE-E845-AC7B-AB7903E6C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 – profile view &amp; edit page </a:t>
            </a:r>
          </a:p>
          <a:p>
            <a:r>
              <a:rPr lang="en-US" dirty="0"/>
              <a:t>Week 2 – Pose view &amp; edit page</a:t>
            </a:r>
          </a:p>
          <a:p>
            <a:r>
              <a:rPr lang="en-US" dirty="0"/>
              <a:t>Week 3 – Home view &amp; ticket select page </a:t>
            </a:r>
          </a:p>
          <a:p>
            <a:r>
              <a:rPr lang="en-US" dirty="0"/>
              <a:t>Week 4 – Database connection</a:t>
            </a:r>
          </a:p>
          <a:p>
            <a:r>
              <a:rPr lang="en-US" dirty="0"/>
              <a:t>Week 5 – GUI</a:t>
            </a:r>
          </a:p>
          <a:p>
            <a:r>
              <a:rPr lang="en-US" dirty="0"/>
              <a:t>Week 6 - Testing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9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B1A3-E894-B640-879E-8CB66708E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Questions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4FFA-A99D-AA4A-BE1C-38AC2630C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724480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{AF3605F1-DBA8-2648-863C-5BA95B5BFFE0}tf10001079</Template>
  <TotalTime>125</TotalTime>
  <Words>152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SPortsMAte Find your Sports Partners</vt:lpstr>
      <vt:lpstr>Motivation – I like Sports</vt:lpstr>
      <vt:lpstr>Description – Pose your Ticket</vt:lpstr>
      <vt:lpstr>Tools</vt:lpstr>
      <vt:lpstr>Firebase</vt:lpstr>
      <vt:lpstr>Demo</vt:lpstr>
      <vt:lpstr>Plans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JIANRUI HU</dc:creator>
  <cp:lastModifiedBy>JIANRUI HU</cp:lastModifiedBy>
  <cp:revision>16</cp:revision>
  <dcterms:created xsi:type="dcterms:W3CDTF">2019-09-23T02:42:22Z</dcterms:created>
  <dcterms:modified xsi:type="dcterms:W3CDTF">2019-09-23T15:25:28Z</dcterms:modified>
</cp:coreProperties>
</file>