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D84-47C6-4FC2-9BEC-103BC5CA77EF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EB56-F637-458F-8E2D-8BD45CB76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4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EB56-F637-458F-8E2D-8BD45CB768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4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2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4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8C00-AE5D-492C-9E57-9620BF6A5535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5B79-4FC3-495F-8B2D-7E1F7A3D0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15014" y="1608563"/>
            <a:ext cx="5192836" cy="3353333"/>
            <a:chOff x="2815014" y="1608563"/>
            <a:chExt cx="5192836" cy="33533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2331" y="1608563"/>
              <a:ext cx="2505519" cy="167034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381060" y="1195591"/>
              <a:ext cx="1261660" cy="231385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7839" y="3314638"/>
              <a:ext cx="2397610" cy="164725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5014" y="3278909"/>
              <a:ext cx="2320167" cy="168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48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49357" y="196443"/>
            <a:ext cx="6705541" cy="6263533"/>
            <a:chOff x="3449357" y="196443"/>
            <a:chExt cx="6705541" cy="62635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56403" y="979385"/>
              <a:ext cx="6263533" cy="469765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4339344" y="1128409"/>
              <a:ext cx="962230" cy="415371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536500" y="1128409"/>
              <a:ext cx="1043295" cy="415371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9357" y="2334639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LEFT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70947" y="2334639"/>
              <a:ext cx="1083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RIGHT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11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579089" y="-1081529"/>
            <a:ext cx="10064397" cy="9350717"/>
            <a:chOff x="579089" y="-1081529"/>
            <a:chExt cx="10064397" cy="9350717"/>
          </a:xfrm>
        </p:grpSpPr>
        <p:grpSp>
          <p:nvGrpSpPr>
            <p:cNvPr id="102" name="组合 101"/>
            <p:cNvGrpSpPr/>
            <p:nvPr/>
          </p:nvGrpSpPr>
          <p:grpSpPr>
            <a:xfrm>
              <a:off x="579089" y="-1081529"/>
              <a:ext cx="8948521" cy="9350717"/>
              <a:chOff x="579089" y="-1081529"/>
              <a:chExt cx="8948521" cy="9350717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870" y="1233495"/>
                <a:ext cx="2294740" cy="135689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724" y="1447256"/>
                <a:ext cx="4108617" cy="2955887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 rot="16200000">
                <a:off x="4646626" y="192275"/>
                <a:ext cx="1760373" cy="2949196"/>
                <a:chOff x="9307522" y="1903182"/>
                <a:chExt cx="1760373" cy="2949196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7522" y="1903182"/>
                  <a:ext cx="1760373" cy="2949196"/>
                </a:xfrm>
                <a:prstGeom prst="rect">
                  <a:avLst/>
                </a:prstGeom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6946" y="2430019"/>
                  <a:ext cx="436272" cy="1624744"/>
                </a:xfrm>
                <a:prstGeom prst="rect">
                  <a:avLst/>
                </a:prstGeom>
              </p:spPr>
            </p:pic>
            <p:pic>
              <p:nvPicPr>
                <p:cNvPr id="20" name="图片 1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9942642" y="2469035"/>
                  <a:ext cx="436272" cy="1624744"/>
                </a:xfrm>
                <a:prstGeom prst="rect">
                  <a:avLst/>
                </a:prstGeom>
              </p:spPr>
            </p:pic>
          </p:grp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7667" y="3356307"/>
                <a:ext cx="1935648" cy="1623201"/>
              </a:xfrm>
              <a:prstGeom prst="rect">
                <a:avLst/>
              </a:prstGeom>
            </p:spPr>
          </p:pic>
          <p:cxnSp>
            <p:nvCxnSpPr>
              <p:cNvPr id="12" name="直接连接符 11"/>
              <p:cNvCxnSpPr/>
              <p:nvPr/>
            </p:nvCxnSpPr>
            <p:spPr>
              <a:xfrm>
                <a:off x="6677890" y="1560945"/>
                <a:ext cx="738910" cy="21891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881823" y="1779859"/>
                <a:ext cx="534977" cy="231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肘形连接符 13"/>
              <p:cNvCxnSpPr/>
              <p:nvPr/>
            </p:nvCxnSpPr>
            <p:spPr>
              <a:xfrm rot="10800000" flipV="1">
                <a:off x="4692074" y="1667240"/>
                <a:ext cx="4655126" cy="1901336"/>
              </a:xfrm>
              <a:prstGeom prst="bentConnector3">
                <a:avLst>
                  <a:gd name="adj1" fmla="val 3651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连接符 14"/>
              <p:cNvCxnSpPr/>
              <p:nvPr/>
            </p:nvCxnSpPr>
            <p:spPr>
              <a:xfrm rot="10800000" flipV="1">
                <a:off x="4793672" y="1779858"/>
                <a:ext cx="4553528" cy="2090177"/>
              </a:xfrm>
              <a:prstGeom prst="bentConnector3">
                <a:avLst>
                  <a:gd name="adj1" fmla="val 26065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>
                <a:off x="3356043" y="4441762"/>
                <a:ext cx="1546697" cy="392885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/>
              <p:cNvCxnSpPr/>
              <p:nvPr/>
            </p:nvCxnSpPr>
            <p:spPr>
              <a:xfrm>
                <a:off x="3371742" y="4284421"/>
                <a:ext cx="1487273" cy="353783"/>
              </a:xfrm>
              <a:prstGeom prst="bentConnector3">
                <a:avLst>
                  <a:gd name="adj1" fmla="val 57196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/>
              <p:nvPr/>
            </p:nvCxnSpPr>
            <p:spPr>
              <a:xfrm>
                <a:off x="3371742" y="4167907"/>
                <a:ext cx="1530998" cy="273855"/>
              </a:xfrm>
              <a:prstGeom prst="bentConnector3">
                <a:avLst>
                  <a:gd name="adj1" fmla="val 61437"/>
                </a:avLst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/>
              <p:nvPr/>
            </p:nvCxnSpPr>
            <p:spPr>
              <a:xfrm>
                <a:off x="3371742" y="4027251"/>
                <a:ext cx="1487273" cy="140656"/>
              </a:xfrm>
              <a:prstGeom prst="bentConnector3">
                <a:avLst>
                  <a:gd name="adj1" fmla="val 6896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/>
              <p:nvPr/>
            </p:nvCxnSpPr>
            <p:spPr>
              <a:xfrm rot="10800000" flipV="1">
                <a:off x="710123" y="2725139"/>
                <a:ext cx="6926090" cy="63950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肘形连接符 40"/>
              <p:cNvCxnSpPr/>
              <p:nvPr/>
            </p:nvCxnSpPr>
            <p:spPr>
              <a:xfrm rot="10800000" flipV="1">
                <a:off x="800327" y="3023170"/>
                <a:ext cx="7353705" cy="44697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 rot="5400000">
                <a:off x="7072949" y="5710907"/>
                <a:ext cx="3132465" cy="1776856"/>
                <a:chOff x="2834842" y="844718"/>
                <a:chExt cx="6005080" cy="2516074"/>
              </a:xfrm>
            </p:grpSpPr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2834842" y="844718"/>
                  <a:ext cx="6005080" cy="1455546"/>
                </a:xfrm>
                <a:prstGeom prst="rect">
                  <a:avLst/>
                </a:prstGeom>
              </p:spPr>
            </p:pic>
            <p:pic>
              <p:nvPicPr>
                <p:cNvPr id="53" name="图片 5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13119" y="2345473"/>
                  <a:ext cx="2162396" cy="1015319"/>
                </a:xfrm>
                <a:prstGeom prst="rect">
                  <a:avLst/>
                </a:prstGeom>
              </p:spPr>
            </p:pic>
            <p:pic>
              <p:nvPicPr>
                <p:cNvPr id="54" name="图片 5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837" y="2235699"/>
                  <a:ext cx="2315099" cy="1108081"/>
                </a:xfrm>
                <a:prstGeom prst="rect">
                  <a:avLst/>
                </a:prstGeom>
              </p:spPr>
            </p:pic>
            <p:cxnSp>
              <p:nvCxnSpPr>
                <p:cNvPr id="55" name="直接连接符 54"/>
                <p:cNvCxnSpPr/>
                <p:nvPr/>
              </p:nvCxnSpPr>
              <p:spPr>
                <a:xfrm>
                  <a:off x="5019472" y="2898843"/>
                  <a:ext cx="1478605" cy="2626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V="1">
                  <a:off x="4931923" y="2898843"/>
                  <a:ext cx="1566154" cy="262646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/>
              <p:cNvGrpSpPr/>
              <p:nvPr/>
            </p:nvGrpSpPr>
            <p:grpSpPr>
              <a:xfrm rot="16200000">
                <a:off x="3051836" y="5814528"/>
                <a:ext cx="3132465" cy="1776856"/>
                <a:chOff x="2834842" y="844718"/>
                <a:chExt cx="6005080" cy="2516074"/>
              </a:xfrm>
            </p:grpSpPr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2834842" y="844718"/>
                  <a:ext cx="6005080" cy="1455546"/>
                </a:xfrm>
                <a:prstGeom prst="rect">
                  <a:avLst/>
                </a:prstGeom>
              </p:spPr>
            </p:pic>
            <p:pic>
              <p:nvPicPr>
                <p:cNvPr id="61" name="图片 6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13119" y="2345473"/>
                  <a:ext cx="2162396" cy="1015319"/>
                </a:xfrm>
                <a:prstGeom prst="rect">
                  <a:avLst/>
                </a:prstGeom>
              </p:spPr>
            </p:pic>
            <p:pic>
              <p:nvPicPr>
                <p:cNvPr id="62" name="图片 61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837" y="2235699"/>
                  <a:ext cx="2315099" cy="1108081"/>
                </a:xfrm>
                <a:prstGeom prst="rect">
                  <a:avLst/>
                </a:prstGeom>
              </p:spPr>
            </p:pic>
            <p:cxnSp>
              <p:nvCxnSpPr>
                <p:cNvPr id="63" name="直接连接符 62"/>
                <p:cNvCxnSpPr/>
                <p:nvPr/>
              </p:nvCxnSpPr>
              <p:spPr>
                <a:xfrm>
                  <a:off x="5019472" y="2898843"/>
                  <a:ext cx="1478605" cy="2626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4931923" y="2898843"/>
                  <a:ext cx="1566154" cy="262646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肘形连接符 65"/>
              <p:cNvCxnSpPr/>
              <p:nvPr/>
            </p:nvCxnSpPr>
            <p:spPr>
              <a:xfrm rot="16200000" flipH="1">
                <a:off x="6015397" y="4111097"/>
                <a:ext cx="2145433" cy="1977740"/>
              </a:xfrm>
              <a:prstGeom prst="bentConnector3">
                <a:avLst>
                  <a:gd name="adj1" fmla="val 3299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/>
              <p:nvPr/>
            </p:nvCxnSpPr>
            <p:spPr>
              <a:xfrm rot="16200000" flipH="1">
                <a:off x="6051241" y="4332423"/>
                <a:ext cx="1888263" cy="1792258"/>
              </a:xfrm>
              <a:prstGeom prst="bentConnector3">
                <a:avLst>
                  <a:gd name="adj1" fmla="val 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肘形连接符 71"/>
              <p:cNvCxnSpPr/>
              <p:nvPr/>
            </p:nvCxnSpPr>
            <p:spPr>
              <a:xfrm rot="5400000">
                <a:off x="4872442" y="5131511"/>
                <a:ext cx="1720109" cy="733495"/>
              </a:xfrm>
              <a:prstGeom prst="bentConnector3">
                <a:avLst>
                  <a:gd name="adj1" fmla="val 10089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肘形连接符 77"/>
              <p:cNvCxnSpPr/>
              <p:nvPr/>
            </p:nvCxnSpPr>
            <p:spPr>
              <a:xfrm rot="5400000">
                <a:off x="4824328" y="4874720"/>
                <a:ext cx="1954028" cy="1211308"/>
              </a:xfrm>
              <a:prstGeom prst="bentConnector3">
                <a:avLst>
                  <a:gd name="adj1" fmla="val 117207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099243" y="4503360"/>
                <a:ext cx="307753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4504265">
                <a:off x="2699716" y="-991813"/>
                <a:ext cx="1901981" cy="1722549"/>
              </a:xfrm>
              <a:prstGeom prst="rect">
                <a:avLst/>
              </a:prstGeom>
            </p:spPr>
          </p:pic>
          <p:cxnSp>
            <p:nvCxnSpPr>
              <p:cNvPr id="87" name="肘形连接符 86"/>
              <p:cNvCxnSpPr/>
              <p:nvPr/>
            </p:nvCxnSpPr>
            <p:spPr>
              <a:xfrm rot="5400000">
                <a:off x="2193626" y="1839595"/>
                <a:ext cx="2461098" cy="163234"/>
              </a:xfrm>
              <a:prstGeom prst="bentConnector3">
                <a:avLst>
                  <a:gd name="adj1" fmla="val 99407"/>
                </a:avLst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肘形连接符 92"/>
              <p:cNvCxnSpPr/>
              <p:nvPr/>
            </p:nvCxnSpPr>
            <p:spPr>
              <a:xfrm rot="16200000" flipH="1">
                <a:off x="2172253" y="1582623"/>
                <a:ext cx="2227634" cy="112975"/>
              </a:xfrm>
              <a:prstGeom prst="bentConnector3">
                <a:avLst>
                  <a:gd name="adj1" fmla="val 3340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肘形连接符 95"/>
              <p:cNvCxnSpPr/>
              <p:nvPr/>
            </p:nvCxnSpPr>
            <p:spPr>
              <a:xfrm rot="5400000">
                <a:off x="659471" y="644036"/>
                <a:ext cx="2762920" cy="2661622"/>
              </a:xfrm>
              <a:prstGeom prst="bentConnector3">
                <a:avLst>
                  <a:gd name="adj1" fmla="val 10567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/>
            <p:cNvSpPr txBox="1"/>
            <p:nvPr/>
          </p:nvSpPr>
          <p:spPr>
            <a:xfrm>
              <a:off x="2795263" y="6097629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LEFT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9559535" y="6018965"/>
              <a:ext cx="1083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RIGHT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08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9089" y="786686"/>
            <a:ext cx="10064397" cy="7482502"/>
            <a:chOff x="579089" y="786686"/>
            <a:chExt cx="10064397" cy="7482502"/>
          </a:xfrm>
        </p:grpSpPr>
        <p:grpSp>
          <p:nvGrpSpPr>
            <p:cNvPr id="5" name="组合 4"/>
            <p:cNvGrpSpPr/>
            <p:nvPr/>
          </p:nvGrpSpPr>
          <p:grpSpPr>
            <a:xfrm>
              <a:off x="579089" y="786686"/>
              <a:ext cx="8948521" cy="7482502"/>
              <a:chOff x="579089" y="786686"/>
              <a:chExt cx="8948521" cy="7482502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870" y="1233495"/>
                <a:ext cx="2294740" cy="135689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724" y="1447256"/>
                <a:ext cx="4108617" cy="2955887"/>
              </a:xfrm>
              <a:prstGeom prst="rect">
                <a:avLst/>
              </a:prstGeom>
            </p:spPr>
          </p:pic>
          <p:grpSp>
            <p:nvGrpSpPr>
              <p:cNvPr id="10" name="组合 9"/>
              <p:cNvGrpSpPr/>
              <p:nvPr/>
            </p:nvGrpSpPr>
            <p:grpSpPr>
              <a:xfrm rot="16200000">
                <a:off x="4646626" y="192275"/>
                <a:ext cx="1760373" cy="2949196"/>
                <a:chOff x="9307522" y="1903182"/>
                <a:chExt cx="1760373" cy="2949196"/>
              </a:xfrm>
            </p:grpSpPr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7522" y="1903182"/>
                  <a:ext cx="1760373" cy="2949196"/>
                </a:xfrm>
                <a:prstGeom prst="rect">
                  <a:avLst/>
                </a:prstGeom>
              </p:spPr>
            </p:pic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6946" y="2430019"/>
                  <a:ext cx="436272" cy="1624744"/>
                </a:xfrm>
                <a:prstGeom prst="rect">
                  <a:avLst/>
                </a:prstGeom>
              </p:spPr>
            </p:pic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9942642" y="2469035"/>
                  <a:ext cx="436272" cy="1624744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7667" y="3356307"/>
                <a:ext cx="1935648" cy="1623201"/>
              </a:xfrm>
              <a:prstGeom prst="rect">
                <a:avLst/>
              </a:prstGeom>
            </p:spPr>
          </p:pic>
          <p:cxnSp>
            <p:nvCxnSpPr>
              <p:cNvPr id="12" name="直接连接符 11"/>
              <p:cNvCxnSpPr/>
              <p:nvPr/>
            </p:nvCxnSpPr>
            <p:spPr>
              <a:xfrm>
                <a:off x="6677890" y="1560945"/>
                <a:ext cx="738910" cy="21891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881823" y="1779859"/>
                <a:ext cx="534977" cy="231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肘形连接符 13"/>
              <p:cNvCxnSpPr/>
              <p:nvPr/>
            </p:nvCxnSpPr>
            <p:spPr>
              <a:xfrm rot="10800000" flipV="1">
                <a:off x="4692074" y="1667240"/>
                <a:ext cx="4655126" cy="1901336"/>
              </a:xfrm>
              <a:prstGeom prst="bentConnector3">
                <a:avLst>
                  <a:gd name="adj1" fmla="val 3651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连接符 14"/>
              <p:cNvCxnSpPr/>
              <p:nvPr/>
            </p:nvCxnSpPr>
            <p:spPr>
              <a:xfrm rot="10800000" flipV="1">
                <a:off x="4793672" y="1779858"/>
                <a:ext cx="4553528" cy="2090177"/>
              </a:xfrm>
              <a:prstGeom prst="bentConnector3">
                <a:avLst>
                  <a:gd name="adj1" fmla="val 26065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>
                <a:off x="3356043" y="4441762"/>
                <a:ext cx="1546697" cy="392885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连接符 16"/>
              <p:cNvCxnSpPr/>
              <p:nvPr/>
            </p:nvCxnSpPr>
            <p:spPr>
              <a:xfrm>
                <a:off x="3371742" y="4284421"/>
                <a:ext cx="1487273" cy="353783"/>
              </a:xfrm>
              <a:prstGeom prst="bentConnector3">
                <a:avLst>
                  <a:gd name="adj1" fmla="val 57196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/>
              <p:cNvCxnSpPr/>
              <p:nvPr/>
            </p:nvCxnSpPr>
            <p:spPr>
              <a:xfrm>
                <a:off x="3371742" y="4167907"/>
                <a:ext cx="1530998" cy="273855"/>
              </a:xfrm>
              <a:prstGeom prst="bentConnector3">
                <a:avLst>
                  <a:gd name="adj1" fmla="val 61437"/>
                </a:avLst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/>
              <p:nvPr/>
            </p:nvCxnSpPr>
            <p:spPr>
              <a:xfrm>
                <a:off x="3371742" y="4027251"/>
                <a:ext cx="1487273" cy="140656"/>
              </a:xfrm>
              <a:prstGeom prst="bentConnector3">
                <a:avLst>
                  <a:gd name="adj1" fmla="val 6896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肘形连接符 19"/>
              <p:cNvCxnSpPr/>
              <p:nvPr/>
            </p:nvCxnSpPr>
            <p:spPr>
              <a:xfrm rot="10800000" flipV="1">
                <a:off x="710123" y="2725139"/>
                <a:ext cx="6926090" cy="63950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0800000" flipV="1">
                <a:off x="800327" y="3023170"/>
                <a:ext cx="7353705" cy="44697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/>
              <p:cNvGrpSpPr/>
              <p:nvPr/>
            </p:nvGrpSpPr>
            <p:grpSpPr>
              <a:xfrm rot="5400000">
                <a:off x="7072949" y="5710907"/>
                <a:ext cx="3132465" cy="1776856"/>
                <a:chOff x="2834842" y="844718"/>
                <a:chExt cx="6005080" cy="2516074"/>
              </a:xfrm>
            </p:grpSpPr>
            <p:pic>
              <p:nvPicPr>
                <p:cNvPr id="38" name="图片 3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2834842" y="844718"/>
                  <a:ext cx="6005080" cy="1455546"/>
                </a:xfrm>
                <a:prstGeom prst="rect">
                  <a:avLst/>
                </a:prstGeom>
              </p:spPr>
            </p:pic>
            <p:pic>
              <p:nvPicPr>
                <p:cNvPr id="39" name="图片 3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13119" y="2345473"/>
                  <a:ext cx="2162396" cy="1015319"/>
                </a:xfrm>
                <a:prstGeom prst="rect">
                  <a:avLst/>
                </a:prstGeom>
              </p:spPr>
            </p:pic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837" y="2235699"/>
                  <a:ext cx="2315099" cy="1108081"/>
                </a:xfrm>
                <a:prstGeom prst="rect">
                  <a:avLst/>
                </a:prstGeom>
              </p:spPr>
            </p:pic>
            <p:cxnSp>
              <p:nvCxnSpPr>
                <p:cNvPr id="41" name="直接连接符 40"/>
                <p:cNvCxnSpPr/>
                <p:nvPr/>
              </p:nvCxnSpPr>
              <p:spPr>
                <a:xfrm>
                  <a:off x="5019472" y="2898843"/>
                  <a:ext cx="1478605" cy="2626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 flipV="1">
                  <a:off x="4931923" y="2898843"/>
                  <a:ext cx="1566154" cy="262646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 rot="16200000">
                <a:off x="3051836" y="5814528"/>
                <a:ext cx="3132465" cy="1776856"/>
                <a:chOff x="2834842" y="844718"/>
                <a:chExt cx="6005080" cy="2516074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2834842" y="844718"/>
                  <a:ext cx="6005080" cy="1455546"/>
                </a:xfrm>
                <a:prstGeom prst="rect">
                  <a:avLst/>
                </a:prstGeom>
              </p:spPr>
            </p:pic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13119" y="2345473"/>
                  <a:ext cx="2162396" cy="1015319"/>
                </a:xfrm>
                <a:prstGeom prst="rect">
                  <a:avLst/>
                </a:prstGeom>
              </p:spPr>
            </p:pic>
            <p:pic>
              <p:nvPicPr>
                <p:cNvPr id="35" name="图片 3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837" y="2235699"/>
                  <a:ext cx="2315099" cy="1108081"/>
                </a:xfrm>
                <a:prstGeom prst="rect">
                  <a:avLst/>
                </a:prstGeom>
              </p:spPr>
            </p:pic>
            <p:cxnSp>
              <p:nvCxnSpPr>
                <p:cNvPr id="36" name="直接连接符 35"/>
                <p:cNvCxnSpPr/>
                <p:nvPr/>
              </p:nvCxnSpPr>
              <p:spPr>
                <a:xfrm>
                  <a:off x="5019472" y="2898843"/>
                  <a:ext cx="1478605" cy="2626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4931923" y="2898843"/>
                  <a:ext cx="1566154" cy="262646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肘形连接符 23"/>
              <p:cNvCxnSpPr/>
              <p:nvPr/>
            </p:nvCxnSpPr>
            <p:spPr>
              <a:xfrm rot="16200000" flipH="1">
                <a:off x="6015397" y="4111097"/>
                <a:ext cx="2145433" cy="1977740"/>
              </a:xfrm>
              <a:prstGeom prst="bentConnector3">
                <a:avLst>
                  <a:gd name="adj1" fmla="val 3299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 rot="16200000" flipH="1">
                <a:off x="6051241" y="4332423"/>
                <a:ext cx="1888263" cy="1792258"/>
              </a:xfrm>
              <a:prstGeom prst="bentConnector3">
                <a:avLst>
                  <a:gd name="adj1" fmla="val 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连接符 25"/>
              <p:cNvCxnSpPr/>
              <p:nvPr/>
            </p:nvCxnSpPr>
            <p:spPr>
              <a:xfrm rot="5400000">
                <a:off x="4872442" y="5131511"/>
                <a:ext cx="1720109" cy="733495"/>
              </a:xfrm>
              <a:prstGeom prst="bentConnector3">
                <a:avLst>
                  <a:gd name="adj1" fmla="val 10089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肘形连接符 26"/>
              <p:cNvCxnSpPr/>
              <p:nvPr/>
            </p:nvCxnSpPr>
            <p:spPr>
              <a:xfrm rot="5400000">
                <a:off x="4824328" y="4874720"/>
                <a:ext cx="1954028" cy="1211308"/>
              </a:xfrm>
              <a:prstGeom prst="bentConnector3">
                <a:avLst>
                  <a:gd name="adj1" fmla="val 117207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099243" y="4503360"/>
                <a:ext cx="307753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2795263" y="6097629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LEFT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59535" y="6018965"/>
              <a:ext cx="1083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RIGHT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2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18086" y="786686"/>
            <a:ext cx="9925400" cy="7482502"/>
            <a:chOff x="718086" y="786686"/>
            <a:chExt cx="9925400" cy="7482502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086" y="2391531"/>
              <a:ext cx="2217612" cy="362743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870" y="1233495"/>
              <a:ext cx="2294740" cy="1356890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 rot="16200000">
              <a:off x="4646626" y="192275"/>
              <a:ext cx="1760373" cy="2949196"/>
              <a:chOff x="9307522" y="1903182"/>
              <a:chExt cx="1760373" cy="294919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522" y="1903182"/>
                <a:ext cx="1760373" cy="2949196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6946" y="2430019"/>
                <a:ext cx="436272" cy="162474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9942642" y="2469035"/>
                <a:ext cx="436272" cy="1624744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7667" y="3356307"/>
              <a:ext cx="1935648" cy="1623201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6677890" y="1560945"/>
              <a:ext cx="738910" cy="2189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881823" y="1779859"/>
              <a:ext cx="534977" cy="23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 rot="10800000" flipV="1">
              <a:off x="4692074" y="1667240"/>
              <a:ext cx="4655126" cy="1901336"/>
            </a:xfrm>
            <a:prstGeom prst="bentConnector3">
              <a:avLst>
                <a:gd name="adj1" fmla="val 3651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10800000" flipV="1">
              <a:off x="4793672" y="1779858"/>
              <a:ext cx="4553528" cy="2090177"/>
            </a:xfrm>
            <a:prstGeom prst="bentConnector3">
              <a:avLst>
                <a:gd name="adj1" fmla="val 26065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>
              <a:off x="2935698" y="3662515"/>
              <a:ext cx="1967042" cy="1172132"/>
            </a:xfrm>
            <a:prstGeom prst="bentConnector3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>
              <a:off x="2934314" y="4514912"/>
              <a:ext cx="1924701" cy="123292"/>
            </a:xfrm>
            <a:prstGeom prst="bentConnector3">
              <a:avLst>
                <a:gd name="adj1" fmla="val 43637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2934314" y="3300033"/>
              <a:ext cx="1968426" cy="1141729"/>
            </a:xfrm>
            <a:prstGeom prst="bentConnector3">
              <a:avLst>
                <a:gd name="adj1" fmla="val 45438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>
              <a:off x="2934313" y="3103590"/>
              <a:ext cx="1924702" cy="1064317"/>
            </a:xfrm>
            <a:prstGeom prst="bentConnector3">
              <a:avLst>
                <a:gd name="adj1" fmla="val 41092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 rot="10800000" flipV="1">
              <a:off x="2934313" y="2725138"/>
              <a:ext cx="4701900" cy="1100607"/>
            </a:xfrm>
            <a:prstGeom prst="bentConnector3">
              <a:avLst>
                <a:gd name="adj1" fmla="val 7274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 rot="10800000" flipV="1">
              <a:off x="2943661" y="3023170"/>
              <a:ext cx="5210372" cy="998432"/>
            </a:xfrm>
            <a:prstGeom prst="bentConnector3">
              <a:avLst>
                <a:gd name="adj1" fmla="val 72564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 rot="5400000">
              <a:off x="7072949" y="5710907"/>
              <a:ext cx="3132465" cy="1776856"/>
              <a:chOff x="2834842" y="844718"/>
              <a:chExt cx="6005080" cy="2516074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834842" y="844718"/>
                <a:ext cx="6005080" cy="1455546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119" y="2345473"/>
                <a:ext cx="2162396" cy="1015319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837" y="2235699"/>
                <a:ext cx="2315099" cy="1108081"/>
              </a:xfrm>
              <a:prstGeom prst="rect">
                <a:avLst/>
              </a:prstGeom>
            </p:spPr>
          </p:pic>
          <p:cxnSp>
            <p:nvCxnSpPr>
              <p:cNvPr id="37" name="直接连接符 36"/>
              <p:cNvCxnSpPr/>
              <p:nvPr/>
            </p:nvCxnSpPr>
            <p:spPr>
              <a:xfrm>
                <a:off x="5019472" y="2898843"/>
                <a:ext cx="1478605" cy="2626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4931923" y="2898843"/>
                <a:ext cx="1566154" cy="26264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rot="16200000">
              <a:off x="3051836" y="5814528"/>
              <a:ext cx="3132465" cy="1776856"/>
              <a:chOff x="2834842" y="844718"/>
              <a:chExt cx="6005080" cy="2516074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834842" y="844718"/>
                <a:ext cx="6005080" cy="1455546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119" y="2345473"/>
                <a:ext cx="2162396" cy="1015319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837" y="2235699"/>
                <a:ext cx="2315099" cy="1108081"/>
              </a:xfrm>
              <a:prstGeom prst="rect">
                <a:avLst/>
              </a:prstGeom>
            </p:spPr>
          </p:pic>
          <p:cxnSp>
            <p:nvCxnSpPr>
              <p:cNvPr id="32" name="直接连接符 31"/>
              <p:cNvCxnSpPr/>
              <p:nvPr/>
            </p:nvCxnSpPr>
            <p:spPr>
              <a:xfrm>
                <a:off x="5019472" y="2898843"/>
                <a:ext cx="1478605" cy="2626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931923" y="2898843"/>
                <a:ext cx="1566154" cy="26264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肘形连接符 23"/>
            <p:cNvCxnSpPr/>
            <p:nvPr/>
          </p:nvCxnSpPr>
          <p:spPr>
            <a:xfrm rot="16200000" flipH="1">
              <a:off x="6015397" y="4111097"/>
              <a:ext cx="2145433" cy="1977740"/>
            </a:xfrm>
            <a:prstGeom prst="bentConnector3">
              <a:avLst>
                <a:gd name="adj1" fmla="val 3299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rot="16200000" flipH="1">
              <a:off x="6051241" y="4332423"/>
              <a:ext cx="1888263" cy="1792258"/>
            </a:xfrm>
            <a:prstGeom prst="bentConnector3">
              <a:avLst>
                <a:gd name="adj1" fmla="val 2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>
            <a:xfrm rot="5400000">
              <a:off x="4872442" y="5131511"/>
              <a:ext cx="1720109" cy="733495"/>
            </a:xfrm>
            <a:prstGeom prst="bentConnector3">
              <a:avLst>
                <a:gd name="adj1" fmla="val 1008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rot="5400000">
              <a:off x="4824328" y="4874720"/>
              <a:ext cx="1954028" cy="1211308"/>
            </a:xfrm>
            <a:prstGeom prst="bentConnector3">
              <a:avLst>
                <a:gd name="adj1" fmla="val 11720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099243" y="4503360"/>
              <a:ext cx="30775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795263" y="6097629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LEFT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59535" y="6018965"/>
              <a:ext cx="1083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RIGHT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75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701767" y="786686"/>
            <a:ext cx="9941719" cy="7482502"/>
            <a:chOff x="701767" y="786686"/>
            <a:chExt cx="9941719" cy="7482502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767" y="1199910"/>
              <a:ext cx="2126164" cy="383319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870" y="1233495"/>
              <a:ext cx="2294740" cy="1356890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 rot="16200000">
              <a:off x="4646626" y="192275"/>
              <a:ext cx="1760373" cy="2949196"/>
              <a:chOff x="9307522" y="1903182"/>
              <a:chExt cx="1760373" cy="2949196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522" y="1903182"/>
                <a:ext cx="1760373" cy="2949196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6946" y="2430019"/>
                <a:ext cx="436272" cy="162474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9942642" y="2469035"/>
                <a:ext cx="436272" cy="1624744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7667" y="3356307"/>
              <a:ext cx="1935648" cy="1623201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6677890" y="1560945"/>
              <a:ext cx="738910" cy="2189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81823" y="1779859"/>
              <a:ext cx="534977" cy="23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rot="10800000" flipV="1">
              <a:off x="4692074" y="1667240"/>
              <a:ext cx="4655126" cy="1901336"/>
            </a:xfrm>
            <a:prstGeom prst="bentConnector3">
              <a:avLst>
                <a:gd name="adj1" fmla="val 3651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0800000" flipV="1">
              <a:off x="4793672" y="1779858"/>
              <a:ext cx="4553528" cy="2090177"/>
            </a:xfrm>
            <a:prstGeom prst="bentConnector3">
              <a:avLst>
                <a:gd name="adj1" fmla="val 26065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>
              <a:off x="1157490" y="4003824"/>
              <a:ext cx="3745250" cy="830823"/>
            </a:xfrm>
            <a:prstGeom prst="bentConnector3">
              <a:avLst>
                <a:gd name="adj1" fmla="val 90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2505012" y="3997218"/>
              <a:ext cx="2354003" cy="6409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>
              <a:off x="1189871" y="3642206"/>
              <a:ext cx="3712869" cy="799556"/>
            </a:xfrm>
            <a:prstGeom prst="bentConnector3">
              <a:avLst>
                <a:gd name="adj1" fmla="val 12838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>
              <a:off x="1203809" y="3116506"/>
              <a:ext cx="3655206" cy="1051401"/>
            </a:xfrm>
            <a:prstGeom prst="bentConnector3">
              <a:avLst>
                <a:gd name="adj1" fmla="val 17836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 rot="10800000" flipV="1">
              <a:off x="2505013" y="2725138"/>
              <a:ext cx="5131201" cy="1986696"/>
            </a:xfrm>
            <a:prstGeom prst="bentConnector3">
              <a:avLst>
                <a:gd name="adj1" fmla="val 8627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 rot="10800000" flipV="1">
              <a:off x="2505013" y="3023170"/>
              <a:ext cx="5649021" cy="791892"/>
            </a:xfrm>
            <a:prstGeom prst="bentConnector3">
              <a:avLst>
                <a:gd name="adj1" fmla="val 80206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5400000">
              <a:off x="7072949" y="5710907"/>
              <a:ext cx="3132465" cy="1776856"/>
              <a:chOff x="2834842" y="844718"/>
              <a:chExt cx="6005080" cy="2516074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834842" y="844718"/>
                <a:ext cx="6005080" cy="1455546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119" y="2345473"/>
                <a:ext cx="2162396" cy="1015319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837" y="2235699"/>
                <a:ext cx="2315099" cy="1108081"/>
              </a:xfrm>
              <a:prstGeom prst="rect">
                <a:avLst/>
              </a:prstGeom>
            </p:spPr>
          </p:pic>
          <p:cxnSp>
            <p:nvCxnSpPr>
              <p:cNvPr id="36" name="直接连接符 35"/>
              <p:cNvCxnSpPr/>
              <p:nvPr/>
            </p:nvCxnSpPr>
            <p:spPr>
              <a:xfrm>
                <a:off x="5019472" y="2898843"/>
                <a:ext cx="1478605" cy="2626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4931923" y="2898843"/>
                <a:ext cx="1566154" cy="26264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 rot="16200000">
              <a:off x="3051836" y="5814528"/>
              <a:ext cx="3132465" cy="1776856"/>
              <a:chOff x="2834842" y="844718"/>
              <a:chExt cx="6005080" cy="2516074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834842" y="844718"/>
                <a:ext cx="6005080" cy="1455546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119" y="2345473"/>
                <a:ext cx="2162396" cy="1015319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837" y="2235699"/>
                <a:ext cx="2315099" cy="1108081"/>
              </a:xfrm>
              <a:prstGeom prst="rect">
                <a:avLst/>
              </a:prstGeom>
            </p:spPr>
          </p:pic>
          <p:cxnSp>
            <p:nvCxnSpPr>
              <p:cNvPr id="31" name="直接连接符 30"/>
              <p:cNvCxnSpPr/>
              <p:nvPr/>
            </p:nvCxnSpPr>
            <p:spPr>
              <a:xfrm>
                <a:off x="5019472" y="2898843"/>
                <a:ext cx="1478605" cy="2626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4931923" y="2898843"/>
                <a:ext cx="1566154" cy="26264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肘形连接符 20"/>
            <p:cNvCxnSpPr/>
            <p:nvPr/>
          </p:nvCxnSpPr>
          <p:spPr>
            <a:xfrm rot="16200000" flipH="1">
              <a:off x="6015397" y="4111097"/>
              <a:ext cx="2145433" cy="1977740"/>
            </a:xfrm>
            <a:prstGeom prst="bentConnector3">
              <a:avLst>
                <a:gd name="adj1" fmla="val 3299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 rot="16200000" flipH="1">
              <a:off x="6051241" y="4332423"/>
              <a:ext cx="1888263" cy="1792258"/>
            </a:xfrm>
            <a:prstGeom prst="bentConnector3">
              <a:avLst>
                <a:gd name="adj1" fmla="val 2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5400000">
              <a:off x="4872442" y="5131511"/>
              <a:ext cx="1720109" cy="733495"/>
            </a:xfrm>
            <a:prstGeom prst="bentConnector3">
              <a:avLst>
                <a:gd name="adj1" fmla="val 1008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rot="5400000">
              <a:off x="4824328" y="4874720"/>
              <a:ext cx="1954028" cy="1211308"/>
            </a:xfrm>
            <a:prstGeom prst="bentConnector3">
              <a:avLst>
                <a:gd name="adj1" fmla="val 11720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6099243" y="4503360"/>
              <a:ext cx="30775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795263" y="6097629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LEFT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59535" y="6018965"/>
              <a:ext cx="1083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RIGHT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组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电机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07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78691" y="729673"/>
            <a:ext cx="9790545" cy="4414982"/>
            <a:chOff x="581891" y="665018"/>
            <a:chExt cx="9790545" cy="4414982"/>
          </a:xfrm>
        </p:grpSpPr>
        <p:sp>
          <p:nvSpPr>
            <p:cNvPr id="4" name="矩形 3"/>
            <p:cNvSpPr/>
            <p:nvPr/>
          </p:nvSpPr>
          <p:spPr>
            <a:xfrm>
              <a:off x="581891" y="2669307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72328" y="2669308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epoll_wait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664364" y="2669307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conn_fd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876474" y="1339270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client_fd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876473" y="2267525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client_fd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76473" y="3195780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...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876473" y="4124035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client_fd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682183" y="1339270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http_conn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682182" y="2267525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http_conn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682182" y="3195780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...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82182" y="4124035"/>
              <a:ext cx="1403927" cy="618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http_conn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60509" y="665018"/>
              <a:ext cx="1911927" cy="4414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4" idx="3"/>
              <a:endCxn id="5" idx="1"/>
            </p:cNvCxnSpPr>
            <p:nvPr/>
          </p:nvCxnSpPr>
          <p:spPr>
            <a:xfrm>
              <a:off x="1985818" y="2978726"/>
              <a:ext cx="5865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3"/>
              <a:endCxn id="6" idx="1"/>
            </p:cNvCxnSpPr>
            <p:nvPr/>
          </p:nvCxnSpPr>
          <p:spPr>
            <a:xfrm flipV="1">
              <a:off x="3976255" y="2978726"/>
              <a:ext cx="6881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6" idx="3"/>
              <a:endCxn id="7" idx="1"/>
            </p:cNvCxnSpPr>
            <p:nvPr/>
          </p:nvCxnSpPr>
          <p:spPr>
            <a:xfrm flipV="1">
              <a:off x="6068291" y="1648689"/>
              <a:ext cx="808183" cy="13300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6" idx="3"/>
              <a:endCxn id="8" idx="1"/>
            </p:cNvCxnSpPr>
            <p:nvPr/>
          </p:nvCxnSpPr>
          <p:spPr>
            <a:xfrm flipV="1">
              <a:off x="6068291" y="2576944"/>
              <a:ext cx="808182" cy="4017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6" idx="3"/>
              <a:endCxn id="9" idx="1"/>
            </p:cNvCxnSpPr>
            <p:nvPr/>
          </p:nvCxnSpPr>
          <p:spPr>
            <a:xfrm>
              <a:off x="6068291" y="2978726"/>
              <a:ext cx="808182" cy="5264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6" idx="3"/>
              <a:endCxn id="10" idx="1"/>
            </p:cNvCxnSpPr>
            <p:nvPr/>
          </p:nvCxnSpPr>
          <p:spPr>
            <a:xfrm>
              <a:off x="6068291" y="2978726"/>
              <a:ext cx="808182" cy="14547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3"/>
              <a:endCxn id="11" idx="1"/>
            </p:cNvCxnSpPr>
            <p:nvPr/>
          </p:nvCxnSpPr>
          <p:spPr>
            <a:xfrm>
              <a:off x="8280401" y="1648689"/>
              <a:ext cx="40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8" idx="3"/>
              <a:endCxn id="12" idx="1"/>
            </p:cNvCxnSpPr>
            <p:nvPr/>
          </p:nvCxnSpPr>
          <p:spPr>
            <a:xfrm>
              <a:off x="8280400" y="2576944"/>
              <a:ext cx="40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" idx="3"/>
              <a:endCxn id="13" idx="1"/>
            </p:cNvCxnSpPr>
            <p:nvPr/>
          </p:nvCxnSpPr>
          <p:spPr>
            <a:xfrm>
              <a:off x="8280400" y="3505199"/>
              <a:ext cx="40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0" idx="3"/>
              <a:endCxn id="14" idx="1"/>
            </p:cNvCxnSpPr>
            <p:nvPr/>
          </p:nvCxnSpPr>
          <p:spPr>
            <a:xfrm>
              <a:off x="8280400" y="4433454"/>
              <a:ext cx="40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322946" y="2066635"/>
              <a:ext cx="4017818" cy="14224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805127" y="20990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server</a:t>
              </a:r>
              <a:endParaRPr lang="zh-CN" altLang="en-US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59427" y="73447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Thread Pool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1103748" y="0"/>
            <a:ext cx="12940130" cy="9403275"/>
            <a:chOff x="-1103748" y="0"/>
            <a:chExt cx="12940130" cy="94032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493" y="449825"/>
              <a:ext cx="2812024" cy="2049958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-1103748" y="310987"/>
              <a:ext cx="1940010" cy="2074565"/>
              <a:chOff x="1285104" y="643921"/>
              <a:chExt cx="1940010" cy="207456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85104" y="1013253"/>
                <a:ext cx="1940010" cy="5684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0x409004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85104" y="1581664"/>
                <a:ext cx="1940010" cy="5684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m_data1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85104" y="2150075"/>
                <a:ext cx="1940010" cy="5684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m_data2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556841" y="643921"/>
                <a:ext cx="1396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a (A object)</a:t>
                </a:r>
                <a:endParaRPr lang="zh-CN" altLang="en-US" b="1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-1103748" y="2625819"/>
              <a:ext cx="1940010" cy="2642976"/>
              <a:chOff x="1050326" y="2649834"/>
              <a:chExt cx="1940010" cy="26429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050326" y="2649834"/>
                <a:ext cx="1940010" cy="2074565"/>
                <a:chOff x="1285104" y="643921"/>
                <a:chExt cx="1940010" cy="207456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285104" y="1013253"/>
                  <a:ext cx="1940010" cy="5684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0x409014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285104" y="1581664"/>
                  <a:ext cx="1940010" cy="5684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m_data1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285104" y="2150075"/>
                  <a:ext cx="1940010" cy="5684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m_data2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556841" y="643921"/>
                  <a:ext cx="1415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/>
                    <a:t>b (B object)</a:t>
                  </a:r>
                  <a:endParaRPr lang="zh-CN" altLang="en-US" b="1" dirty="0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1050326" y="4724399"/>
                <a:ext cx="1940010" cy="5684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m_data3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50326" y="3019166"/>
                <a:ext cx="1940010" cy="170523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1103748" y="5632629"/>
              <a:ext cx="1940010" cy="2642976"/>
              <a:chOff x="1050326" y="2649834"/>
              <a:chExt cx="1940010" cy="264297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50326" y="2649834"/>
                <a:ext cx="1940010" cy="2074565"/>
                <a:chOff x="1285104" y="643921"/>
                <a:chExt cx="1940010" cy="207456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285104" y="1013253"/>
                  <a:ext cx="1940010" cy="5684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0x409014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85104" y="1581664"/>
                  <a:ext cx="1940010" cy="5684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err="1" smtClean="0">
                      <a:solidFill>
                        <a:schemeClr val="tx1"/>
                      </a:solidFill>
                    </a:rPr>
                    <a:t>ClassA</a:t>
                  </a:r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::m_data1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285104" y="2150075"/>
                  <a:ext cx="1940010" cy="5684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m_data2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556841" y="643921"/>
                  <a:ext cx="1415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/>
                    <a:t>c (C object)</a:t>
                  </a:r>
                  <a:endParaRPr lang="zh-CN" altLang="en-US" b="1" dirty="0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050326" y="4724399"/>
                <a:ext cx="1940010" cy="5684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m_data3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50326" y="3019166"/>
                <a:ext cx="1940010" cy="22736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-1103748" y="8283386"/>
              <a:ext cx="1940010" cy="5684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m_data1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103748" y="8834864"/>
              <a:ext cx="1940010" cy="5684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m_data4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249051" y="324713"/>
              <a:ext cx="1940011" cy="2060839"/>
              <a:chOff x="4403125" y="348728"/>
              <a:chExt cx="1940011" cy="206083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403125" y="704333"/>
                <a:ext cx="1940010" cy="56841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0x401ED0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03126" y="1272745"/>
                <a:ext cx="1940010" cy="5684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0x401F10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403126" y="1841156"/>
                <a:ext cx="1940010" cy="568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970616" y="348728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A </a:t>
                </a:r>
                <a:r>
                  <a:rPr lang="en-US" altLang="zh-CN" b="1" dirty="0" err="1" smtClean="0"/>
                  <a:t>vtbl</a:t>
                </a:r>
                <a:endParaRPr lang="zh-CN" altLang="en-US" b="1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42637" y="2750754"/>
              <a:ext cx="1940011" cy="2060839"/>
              <a:chOff x="4403125" y="348728"/>
              <a:chExt cx="1940011" cy="206083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403125" y="704333"/>
                <a:ext cx="1940010" cy="56841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0x401F80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403126" y="1272745"/>
                <a:ext cx="1940010" cy="56841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0x401F10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403126" y="1841156"/>
                <a:ext cx="1940010" cy="568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970616" y="348728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B </a:t>
                </a:r>
                <a:r>
                  <a:rPr lang="en-US" altLang="zh-CN" b="1" dirty="0" err="1" smtClean="0"/>
                  <a:t>vtbl</a:t>
                </a:r>
                <a:endParaRPr lang="zh-CN" altLang="en-US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249050" y="5646355"/>
              <a:ext cx="1940011" cy="2060839"/>
              <a:chOff x="4403125" y="348728"/>
              <a:chExt cx="1940011" cy="206083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403125" y="704333"/>
                <a:ext cx="1940010" cy="56841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0x401FF0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403126" y="1272745"/>
                <a:ext cx="1940010" cy="56841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0x401F10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403126" y="1841156"/>
                <a:ext cx="1940010" cy="5684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970616" y="34872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r>
                  <a:rPr lang="en-US" altLang="zh-CN" b="1" dirty="0" smtClean="0"/>
                  <a:t> </a:t>
                </a:r>
                <a:r>
                  <a:rPr lang="en-US" altLang="zh-CN" b="1" dirty="0" err="1" smtClean="0"/>
                  <a:t>vtbl</a:t>
                </a:r>
                <a:endParaRPr lang="zh-CN" altLang="en-US" b="1" dirty="0"/>
              </a:p>
            </p:txBody>
          </p:sp>
        </p:grpSp>
        <p:cxnSp>
          <p:nvCxnSpPr>
            <p:cNvPr id="44" name="直接箭头连接符 43"/>
            <p:cNvCxnSpPr>
              <a:stCxn id="4" idx="3"/>
              <a:endCxn id="28" idx="1"/>
            </p:cNvCxnSpPr>
            <p:nvPr/>
          </p:nvCxnSpPr>
          <p:spPr>
            <a:xfrm flipV="1">
              <a:off x="836262" y="964524"/>
              <a:ext cx="141278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34" idx="1"/>
            </p:cNvCxnSpPr>
            <p:nvPr/>
          </p:nvCxnSpPr>
          <p:spPr>
            <a:xfrm flipV="1">
              <a:off x="836262" y="3390565"/>
              <a:ext cx="1406375" cy="146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39" idx="1"/>
            </p:cNvCxnSpPr>
            <p:nvPr/>
          </p:nvCxnSpPr>
          <p:spPr>
            <a:xfrm>
              <a:off x="836262" y="6286165"/>
              <a:ext cx="141278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720384" y="680318"/>
              <a:ext cx="2658075" cy="5684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A::func1()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20381" y="1349170"/>
              <a:ext cx="2658075" cy="5684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A::func2()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20380" y="2018022"/>
              <a:ext cx="2658075" cy="5684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::func2()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20380" y="2710945"/>
              <a:ext cx="2658075" cy="5684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::func2()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36452" y="0"/>
              <a:ext cx="2225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non-virtual</a:t>
              </a:r>
            </a:p>
            <a:p>
              <a:pPr algn="ctr"/>
              <a:r>
                <a:rPr lang="en-US" altLang="zh-CN" b="1" dirty="0" err="1" smtClean="0"/>
                <a:t>membe</a:t>
              </a:r>
              <a:r>
                <a:rPr lang="en-US" altLang="zh-CN" b="1" dirty="0" smtClean="0"/>
                <a:t> functions</a:t>
              </a:r>
              <a:endParaRPr lang="zh-CN" altLang="en-US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20380" y="4539745"/>
              <a:ext cx="2658075" cy="5684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A::vfunc1()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720377" y="5208597"/>
              <a:ext cx="2658075" cy="56841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A::vfunc2()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20376" y="5877449"/>
              <a:ext cx="2658075" cy="56841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::vfunc1()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20376" y="6570372"/>
              <a:ext cx="2658075" cy="5684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::vfunc1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()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36448" y="4045901"/>
              <a:ext cx="2225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virtual functions</a:t>
              </a:r>
              <a:endParaRPr lang="zh-CN" altLang="en-US" b="1" dirty="0"/>
            </a:p>
          </p:txBody>
        </p:sp>
        <p:cxnSp>
          <p:nvCxnSpPr>
            <p:cNvPr id="67" name="肘形连接符 66"/>
            <p:cNvCxnSpPr>
              <a:stCxn id="28" idx="3"/>
              <a:endCxn id="57" idx="1"/>
            </p:cNvCxnSpPr>
            <p:nvPr/>
          </p:nvCxnSpPr>
          <p:spPr>
            <a:xfrm>
              <a:off x="4189061" y="964524"/>
              <a:ext cx="1531319" cy="3859427"/>
            </a:xfrm>
            <a:prstGeom prst="bentConnector3">
              <a:avLst>
                <a:gd name="adj1" fmla="val 798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/>
            <p:nvPr/>
          </p:nvCxnSpPr>
          <p:spPr>
            <a:xfrm>
              <a:off x="4178535" y="1538180"/>
              <a:ext cx="1531319" cy="3859427"/>
            </a:xfrm>
            <a:prstGeom prst="bentConnector3">
              <a:avLst>
                <a:gd name="adj1" fmla="val 643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35" idx="3"/>
            </p:cNvCxnSpPr>
            <p:nvPr/>
          </p:nvCxnSpPr>
          <p:spPr>
            <a:xfrm>
              <a:off x="4182648" y="3958977"/>
              <a:ext cx="1533619" cy="14478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/>
            <p:nvPr/>
          </p:nvCxnSpPr>
          <p:spPr>
            <a:xfrm flipV="1">
              <a:off x="4176237" y="5389844"/>
              <a:ext cx="1531317" cy="13809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stCxn id="34" idx="3"/>
              <a:endCxn id="59" idx="1"/>
            </p:cNvCxnSpPr>
            <p:nvPr/>
          </p:nvCxnSpPr>
          <p:spPr>
            <a:xfrm>
              <a:off x="4182647" y="3390565"/>
              <a:ext cx="1537729" cy="2771090"/>
            </a:xfrm>
            <a:prstGeom prst="bentConnector3">
              <a:avLst>
                <a:gd name="adj1" fmla="val 2907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连接符 97"/>
            <p:cNvCxnSpPr/>
            <p:nvPr/>
          </p:nvCxnSpPr>
          <p:spPr>
            <a:xfrm>
              <a:off x="4201882" y="6335119"/>
              <a:ext cx="1531316" cy="557643"/>
            </a:xfrm>
            <a:prstGeom prst="bentConnector3">
              <a:avLst>
                <a:gd name="adj1" fmla="val 3562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10389505" y="2488979"/>
              <a:ext cx="3810" cy="401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V="1">
              <a:off x="10381885" y="4539745"/>
              <a:ext cx="7620" cy="40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/>
            <p:cNvSpPr/>
            <p:nvPr/>
          </p:nvSpPr>
          <p:spPr>
            <a:xfrm>
              <a:off x="9351701" y="1273873"/>
              <a:ext cx="2383371" cy="20250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9351701" y="1028048"/>
              <a:ext cx="2383371" cy="20265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3493" y="2892145"/>
              <a:ext cx="2812024" cy="1630821"/>
            </a:xfrm>
            <a:prstGeom prst="rect">
              <a:avLst/>
            </a:prstGeom>
          </p:spPr>
        </p:pic>
        <p:sp>
          <p:nvSpPr>
            <p:cNvPr id="115" name="矩形 114"/>
            <p:cNvSpPr/>
            <p:nvPr/>
          </p:nvSpPr>
          <p:spPr>
            <a:xfrm>
              <a:off x="9351701" y="3506624"/>
              <a:ext cx="2383371" cy="22961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1496" y="4920936"/>
              <a:ext cx="2834886" cy="1684166"/>
            </a:xfrm>
            <a:prstGeom prst="rect">
              <a:avLst/>
            </a:prstGeom>
          </p:spPr>
        </p:pic>
        <p:sp>
          <p:nvSpPr>
            <p:cNvPr id="117" name="矩形 116"/>
            <p:cNvSpPr/>
            <p:nvPr/>
          </p:nvSpPr>
          <p:spPr>
            <a:xfrm>
              <a:off x="9434610" y="5508350"/>
              <a:ext cx="2360907" cy="24960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750290" y="1597890"/>
            <a:ext cx="7938655" cy="3288145"/>
            <a:chOff x="1260763" y="415636"/>
            <a:chExt cx="7938655" cy="3288145"/>
          </a:xfrm>
        </p:grpSpPr>
        <p:sp>
          <p:nvSpPr>
            <p:cNvPr id="4" name="矩形 3"/>
            <p:cNvSpPr/>
            <p:nvPr/>
          </p:nvSpPr>
          <p:spPr>
            <a:xfrm>
              <a:off x="1260763" y="1667164"/>
              <a:ext cx="1339273" cy="711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计算机科学导论</a:t>
              </a:r>
              <a:endParaRPr lang="zh-CN" altLang="en-US" sz="1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440545" y="2747818"/>
              <a:ext cx="1339273" cy="711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C/C++</a:t>
              </a:r>
              <a:r>
                <a:rPr lang="zh-CN" altLang="en-US" sz="1200" dirty="0" smtClean="0"/>
                <a:t>语言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440545" y="581891"/>
              <a:ext cx="1339273" cy="711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离散数学</a:t>
              </a:r>
              <a:endParaRPr lang="zh-CN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40545" y="1704109"/>
              <a:ext cx="1339273" cy="711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计算机组成</a:t>
              </a:r>
              <a:endParaRPr lang="zh-CN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14106" y="1717963"/>
              <a:ext cx="1339273" cy="711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数据结构与算法</a:t>
              </a:r>
              <a:endParaRPr lang="zh-CN" altLang="en-US" sz="1200" dirty="0"/>
            </a:p>
          </p:txBody>
        </p: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>
            <a:xfrm>
              <a:off x="4110182" y="1293091"/>
              <a:ext cx="0" cy="41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288145" y="471055"/>
              <a:ext cx="1681019" cy="3103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4" idx="3"/>
              <a:endCxn id="22" idx="1"/>
            </p:cNvCxnSpPr>
            <p:nvPr/>
          </p:nvCxnSpPr>
          <p:spPr>
            <a:xfrm>
              <a:off x="2600036" y="2022764"/>
              <a:ext cx="6881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8" idx="1"/>
            </p:cNvCxnSpPr>
            <p:nvPr/>
          </p:nvCxnSpPr>
          <p:spPr>
            <a:xfrm>
              <a:off x="4969162" y="2073563"/>
              <a:ext cx="54494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7527637" y="415636"/>
              <a:ext cx="1671781" cy="3288145"/>
              <a:chOff x="7481455" y="471055"/>
              <a:chExt cx="1671781" cy="32881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656945" y="697346"/>
                <a:ext cx="1339273" cy="7112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操作系统</a:t>
                </a:r>
                <a:endParaRPr lang="zh-CN" altLang="en-US" sz="12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56945" y="1814946"/>
                <a:ext cx="1339273" cy="7112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计算机网络</a:t>
                </a:r>
                <a:endParaRPr lang="zh-CN" altLang="en-US" sz="12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656945" y="2863273"/>
                <a:ext cx="1339273" cy="7112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数据库</a:t>
                </a:r>
                <a:endParaRPr lang="zh-CN" altLang="en-US" sz="12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81455" y="471055"/>
                <a:ext cx="1671781" cy="32881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/>
              <p:cNvCxnSpPr>
                <a:stCxn id="9" idx="2"/>
                <a:endCxn id="10" idx="0"/>
              </p:cNvCxnSpPr>
              <p:nvPr/>
            </p:nvCxnSpPr>
            <p:spPr>
              <a:xfrm>
                <a:off x="8326582" y="1408546"/>
                <a:ext cx="0" cy="406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0" idx="2"/>
                <a:endCxn id="11" idx="0"/>
              </p:cNvCxnSpPr>
              <p:nvPr/>
            </p:nvCxnSpPr>
            <p:spPr>
              <a:xfrm>
                <a:off x="8326582" y="2526146"/>
                <a:ext cx="0" cy="337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/>
            <p:nvPr/>
          </p:nvCxnSpPr>
          <p:spPr>
            <a:xfrm>
              <a:off x="6853379" y="2115127"/>
              <a:ext cx="6881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814878" y="512801"/>
            <a:ext cx="8071660" cy="859074"/>
            <a:chOff x="1574733" y="706765"/>
            <a:chExt cx="8071660" cy="859074"/>
          </a:xfrm>
        </p:grpSpPr>
        <p:grpSp>
          <p:nvGrpSpPr>
            <p:cNvPr id="4" name="组合 3"/>
            <p:cNvGrpSpPr/>
            <p:nvPr/>
          </p:nvGrpSpPr>
          <p:grpSpPr>
            <a:xfrm>
              <a:off x="1574733" y="706765"/>
              <a:ext cx="811441" cy="849654"/>
              <a:chOff x="2606250" y="1985910"/>
              <a:chExt cx="811441" cy="84965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386174" y="711382"/>
              <a:ext cx="811441" cy="849654"/>
              <a:chOff x="2606250" y="1985910"/>
              <a:chExt cx="811441" cy="84965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2759" y="711338"/>
              <a:ext cx="811441" cy="849654"/>
              <a:chOff x="2606250" y="1985910"/>
              <a:chExt cx="811441" cy="84965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994965" y="706765"/>
              <a:ext cx="811441" cy="849654"/>
              <a:chOff x="2606250" y="1985910"/>
              <a:chExt cx="811441" cy="8496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801550" y="706765"/>
              <a:ext cx="811441" cy="849654"/>
              <a:chOff x="2606250" y="1985910"/>
              <a:chExt cx="811441" cy="84965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612991" y="711475"/>
              <a:ext cx="811441" cy="849654"/>
              <a:chOff x="2606250" y="1985910"/>
              <a:chExt cx="811441" cy="84965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6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8834952" y="716003"/>
              <a:ext cx="811441" cy="849654"/>
              <a:chOff x="2606250" y="1985910"/>
              <a:chExt cx="811441" cy="84965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10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9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8033222" y="716003"/>
              <a:ext cx="811441" cy="849654"/>
              <a:chOff x="2606250" y="1985910"/>
              <a:chExt cx="811441" cy="84965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8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231017" y="716185"/>
              <a:ext cx="811441" cy="849654"/>
              <a:chOff x="2606250" y="1985910"/>
              <a:chExt cx="811441" cy="84965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8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419576" y="716185"/>
              <a:ext cx="811441" cy="849654"/>
              <a:chOff x="2606250" y="1985910"/>
              <a:chExt cx="811441" cy="849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606250" y="2262909"/>
                <a:ext cx="811441" cy="57265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7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606250" y="1985910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200" b="1" dirty="0" smtClean="0"/>
                  <a:t>array1[</a:t>
                </a:r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sz="1200" b="1" dirty="0" smtClean="0"/>
                  <a:t>]</a:t>
                </a:r>
                <a:endParaRPr lang="zh-CN" altLang="en-US" sz="1200" b="1" dirty="0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1401446" y="1713436"/>
            <a:ext cx="3235036" cy="577273"/>
            <a:chOff x="1362976" y="3828564"/>
            <a:chExt cx="3235036" cy="577273"/>
          </a:xfrm>
        </p:grpSpPr>
        <p:sp>
          <p:nvSpPr>
            <p:cNvPr id="57" name="矩形 56"/>
            <p:cNvSpPr/>
            <p:nvPr/>
          </p:nvSpPr>
          <p:spPr>
            <a:xfrm>
              <a:off x="1362976" y="3833182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a[0][0]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69053" y="3833181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a[0][1]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786571" y="3828564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a[0][3]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80494" y="3833181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a[0][2]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41846" y="1713436"/>
            <a:ext cx="3235036" cy="577273"/>
            <a:chOff x="1362976" y="3828564"/>
            <a:chExt cx="3235036" cy="577273"/>
          </a:xfrm>
        </p:grpSpPr>
        <p:sp>
          <p:nvSpPr>
            <p:cNvPr id="69" name="矩形 68"/>
            <p:cNvSpPr/>
            <p:nvPr/>
          </p:nvSpPr>
          <p:spPr>
            <a:xfrm>
              <a:off x="1362976" y="3833182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a[1][0]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169053" y="3833181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a[1][1]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6571" y="3828564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a[1][3]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980494" y="3833181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a[1][2]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882246" y="1708818"/>
            <a:ext cx="3235036" cy="577273"/>
            <a:chOff x="1362976" y="3828564"/>
            <a:chExt cx="3235036" cy="577273"/>
          </a:xfrm>
        </p:grpSpPr>
        <p:sp>
          <p:nvSpPr>
            <p:cNvPr id="74" name="矩形 73"/>
            <p:cNvSpPr/>
            <p:nvPr/>
          </p:nvSpPr>
          <p:spPr>
            <a:xfrm>
              <a:off x="1362976" y="3833182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a[2][0]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69053" y="3833181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a[2][1]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786571" y="3828564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a[2][3]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980494" y="3833181"/>
              <a:ext cx="811441" cy="572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a[2][2]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918822" y="3440732"/>
            <a:ext cx="3960169" cy="2022665"/>
            <a:chOff x="1918822" y="3440732"/>
            <a:chExt cx="3960169" cy="2022665"/>
          </a:xfrm>
        </p:grpSpPr>
        <p:grpSp>
          <p:nvGrpSpPr>
            <p:cNvPr id="93" name="组合 92"/>
            <p:cNvGrpSpPr/>
            <p:nvPr/>
          </p:nvGrpSpPr>
          <p:grpSpPr>
            <a:xfrm>
              <a:off x="2613243" y="3726964"/>
              <a:ext cx="3235036" cy="1736433"/>
              <a:chOff x="1401446" y="3117364"/>
              <a:chExt cx="3235036" cy="1736433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401446" y="3117364"/>
                <a:ext cx="3235036" cy="577273"/>
                <a:chOff x="1362976" y="3828564"/>
                <a:chExt cx="3235036" cy="577273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362976" y="3833182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a[0][0]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2169053" y="3833181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a[0][1]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3786571" y="3828564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a[0][3]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2980494" y="3833181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a[0][2]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1401446" y="3694636"/>
                <a:ext cx="3235036" cy="577273"/>
                <a:chOff x="1362976" y="3828564"/>
                <a:chExt cx="3235036" cy="577273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1362976" y="3833182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a[1][0]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2169053" y="3833181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a[1][1]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3786571" y="3828564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a[1][3]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2980494" y="3833181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a[1][2]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1401446" y="4276524"/>
                <a:ext cx="3235036" cy="577273"/>
                <a:chOff x="1362976" y="3828564"/>
                <a:chExt cx="3235036" cy="577273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362976" y="3833182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a[2][0]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2169053" y="3833181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a[2][1]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3786571" y="3828564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a[2][3]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2980494" y="3833181"/>
                  <a:ext cx="811441" cy="57265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>
                      <a:solidFill>
                        <a:schemeClr val="tx1"/>
                      </a:solidFill>
                    </a:rPr>
                    <a:t>a[2][2]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4" name="文本框 93"/>
            <p:cNvSpPr txBox="1"/>
            <p:nvPr/>
          </p:nvSpPr>
          <p:spPr>
            <a:xfrm>
              <a:off x="2607879" y="3454695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column 0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443920" y="3463927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column 1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246117" y="3459394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column 2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48314" y="3440732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column 3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918822" y="3874791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row 0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931897" y="4452063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row 1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918822" y="502933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</a:rPr>
                <a:t>row 2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937288" y="2674336"/>
            <a:ext cx="2551568" cy="3236890"/>
            <a:chOff x="7937288" y="2674336"/>
            <a:chExt cx="2551568" cy="3236890"/>
          </a:xfrm>
        </p:grpSpPr>
        <p:sp>
          <p:nvSpPr>
            <p:cNvPr id="103" name="矩形 102"/>
            <p:cNvSpPr/>
            <p:nvPr/>
          </p:nvSpPr>
          <p:spPr>
            <a:xfrm>
              <a:off x="7937288" y="3579231"/>
              <a:ext cx="1423456" cy="233199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8076825" y="5356608"/>
              <a:ext cx="1155912" cy="4502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element1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8074734" y="4355363"/>
              <a:ext cx="1155912" cy="4502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elementn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071060" y="2674336"/>
              <a:ext cx="1155912" cy="4502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elementx</a:t>
              </a:r>
              <a:endParaRPr lang="zh-CN" altLang="en-US" dirty="0"/>
            </a:p>
          </p:txBody>
        </p:sp>
        <p:sp>
          <p:nvSpPr>
            <p:cNvPr id="107" name="下箭头 106"/>
            <p:cNvSpPr/>
            <p:nvPr/>
          </p:nvSpPr>
          <p:spPr>
            <a:xfrm>
              <a:off x="8446007" y="3192500"/>
              <a:ext cx="484632" cy="3187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360744" y="37824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栈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226972" y="3192500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把元素压到栈中</a:t>
              </a:r>
              <a:endParaRPr lang="zh-CN" altLang="en-US" sz="1200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603701" y="545877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栈底</a:t>
              </a:r>
              <a:endParaRPr lang="zh-CN" altLang="en-US" sz="1200" dirty="0"/>
            </a:p>
          </p:txBody>
        </p:sp>
        <p:cxnSp>
          <p:nvCxnSpPr>
            <p:cNvPr id="112" name="直接连接符 111"/>
            <p:cNvCxnSpPr/>
            <p:nvPr/>
          </p:nvCxnSpPr>
          <p:spPr>
            <a:xfrm flipV="1">
              <a:off x="9183773" y="5597277"/>
              <a:ext cx="484832" cy="206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9554806" y="4665760"/>
              <a:ext cx="492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栈顶</a:t>
              </a:r>
              <a:endParaRPr lang="zh-CN" altLang="en-US" sz="1200" dirty="0"/>
            </a:p>
          </p:txBody>
        </p:sp>
        <p:cxnSp>
          <p:nvCxnSpPr>
            <p:cNvPr id="114" name="直接连接符 113"/>
            <p:cNvCxnSpPr>
              <a:endCxn id="113" idx="0"/>
            </p:cNvCxnSpPr>
            <p:nvPr/>
          </p:nvCxnSpPr>
          <p:spPr>
            <a:xfrm>
              <a:off x="9084808" y="4349187"/>
              <a:ext cx="716220" cy="3165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8402794" y="48735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57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288382" y="535832"/>
            <a:ext cx="1997290" cy="4054638"/>
            <a:chOff x="4440455" y="341868"/>
            <a:chExt cx="1997290" cy="4054638"/>
          </a:xfrm>
        </p:grpSpPr>
        <p:sp>
          <p:nvSpPr>
            <p:cNvPr id="4" name="矩形 3"/>
            <p:cNvSpPr/>
            <p:nvPr/>
          </p:nvSpPr>
          <p:spPr>
            <a:xfrm>
              <a:off x="5264727" y="905163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264727" y="1293090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264727" y="1681017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64727" y="2068944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64727" y="2456871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64727" y="2844798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64727" y="3232725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64727" y="3620652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05014" y="3418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05014" y="402717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40462" y="960626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0x123451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40457" y="2927967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0x123456</a:t>
              </a:r>
              <a:endParaRPr lang="zh-CN" altLang="en-US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40460" y="178279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0x123453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40459" y="2188971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0x123454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40458" y="255846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0x123455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40456" y="1399351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0x123452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40455" y="3334132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0x123457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40455" y="370338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0x123458</a:t>
              </a:r>
              <a:endParaRPr lang="zh-CN" altLang="en-US" sz="12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109764" y="535832"/>
            <a:ext cx="2730024" cy="4054638"/>
            <a:chOff x="7109764" y="535832"/>
            <a:chExt cx="2730024" cy="4054638"/>
          </a:xfrm>
        </p:grpSpPr>
        <p:grpSp>
          <p:nvGrpSpPr>
            <p:cNvPr id="24" name="组合 23"/>
            <p:cNvGrpSpPr/>
            <p:nvPr/>
          </p:nvGrpSpPr>
          <p:grpSpPr>
            <a:xfrm>
              <a:off x="7109764" y="535832"/>
              <a:ext cx="1997290" cy="4054638"/>
              <a:chOff x="4440455" y="341868"/>
              <a:chExt cx="1997290" cy="405463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264727" y="905163"/>
                <a:ext cx="1173018" cy="38792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64727" y="1293090"/>
                <a:ext cx="1173018" cy="38792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‘</a:t>
                </a:r>
                <a:r>
                  <a:rPr lang="en-US" altLang="zh-CN" dirty="0" smtClean="0"/>
                  <a:t>s’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64727" y="1681017"/>
                <a:ext cx="1173018" cy="38792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64727" y="2068944"/>
                <a:ext cx="1173018" cy="155170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264727" y="3620652"/>
                <a:ext cx="1173018" cy="38792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605014" y="341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......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605014" y="402717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......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40462" y="960626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0x123451</a:t>
                </a:r>
                <a:endParaRPr lang="zh-CN" altLang="en-US" sz="1200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440457" y="2927967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0x123456</a:t>
                </a:r>
                <a:endParaRPr lang="zh-CN" altLang="en-US" sz="12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440460" y="1782799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0x123453</a:t>
                </a:r>
                <a:endParaRPr lang="zh-CN" altLang="en-US" sz="1200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440459" y="2188971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0x123454</a:t>
                </a:r>
                <a:endParaRPr lang="zh-CN" altLang="en-US" sz="12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40458" y="2558469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0x123455</a:t>
                </a:r>
                <a:endParaRPr lang="zh-CN" altLang="en-US" sz="12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40456" y="1399351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0x123452</a:t>
                </a:r>
                <a:endParaRPr lang="zh-CN" altLang="en-US" sz="12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40455" y="3334132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0x123457</a:t>
                </a:r>
                <a:endParaRPr lang="zh-CN" altLang="en-US" sz="12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440455" y="3703389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0x123458</a:t>
                </a:r>
                <a:endParaRPr lang="zh-CN" altLang="en-US" sz="1200" dirty="0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9550926" y="145006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550926" y="2863393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3" idx="1"/>
            </p:cNvCxnSpPr>
            <p:nvPr/>
          </p:nvCxnSpPr>
          <p:spPr>
            <a:xfrm flipH="1" flipV="1">
              <a:off x="9107054" y="1487054"/>
              <a:ext cx="443872" cy="14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1"/>
            </p:cNvCxnSpPr>
            <p:nvPr/>
          </p:nvCxnSpPr>
          <p:spPr>
            <a:xfrm flipH="1">
              <a:off x="9107054" y="1634727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4" idx="1"/>
            </p:cNvCxnSpPr>
            <p:nvPr/>
          </p:nvCxnSpPr>
          <p:spPr>
            <a:xfrm flipH="1" flipV="1">
              <a:off x="9107054" y="2262908"/>
              <a:ext cx="443872" cy="78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1"/>
            </p:cNvCxnSpPr>
            <p:nvPr/>
          </p:nvCxnSpPr>
          <p:spPr>
            <a:xfrm flipH="1">
              <a:off x="9107054" y="3048059"/>
              <a:ext cx="443872" cy="757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32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73619" y="734484"/>
            <a:ext cx="2758878" cy="4751417"/>
            <a:chOff x="2547001" y="457393"/>
            <a:chExt cx="2758878" cy="4751417"/>
          </a:xfrm>
        </p:grpSpPr>
        <p:sp>
          <p:nvSpPr>
            <p:cNvPr id="14" name="矩形 13"/>
            <p:cNvSpPr/>
            <p:nvPr/>
          </p:nvSpPr>
          <p:spPr>
            <a:xfrm>
              <a:off x="3371273" y="969818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71273" y="1357745"/>
              <a:ext cx="1173018" cy="155170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71273" y="2909453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11560" y="4573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47006" y="1071600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0x123451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547005" y="1477772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0x123452</a:t>
              </a:r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47001" y="2992190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0x123456</a:t>
              </a:r>
              <a:endParaRPr lang="zh-CN" altLang="en-US" sz="1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88163" y="195823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7" idx="1"/>
            </p:cNvCxnSpPr>
            <p:nvPr/>
          </p:nvCxnSpPr>
          <p:spPr>
            <a:xfrm flipH="1" flipV="1">
              <a:off x="4544291" y="1357745"/>
              <a:ext cx="443872" cy="78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1"/>
            </p:cNvCxnSpPr>
            <p:nvPr/>
          </p:nvCxnSpPr>
          <p:spPr>
            <a:xfrm flipH="1">
              <a:off x="4544291" y="2142896"/>
              <a:ext cx="443872" cy="757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371273" y="3296983"/>
              <a:ext cx="1173018" cy="155170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0x123454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94688" y="483947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47001" y="3371108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0x123457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88163" y="3906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cxnSp>
          <p:nvCxnSpPr>
            <p:cNvPr id="31" name="直接连接符 30"/>
            <p:cNvCxnSpPr>
              <a:stCxn id="30" idx="1"/>
            </p:cNvCxnSpPr>
            <p:nvPr/>
          </p:nvCxnSpPr>
          <p:spPr>
            <a:xfrm flipH="1" flipV="1">
              <a:off x="4544291" y="3306026"/>
              <a:ext cx="443872" cy="78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1"/>
            </p:cNvCxnSpPr>
            <p:nvPr/>
          </p:nvCxnSpPr>
          <p:spPr>
            <a:xfrm flipH="1">
              <a:off x="4544291" y="4091176"/>
              <a:ext cx="443872" cy="757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890654" y="3330594"/>
            <a:ext cx="4271820" cy="1416191"/>
            <a:chOff x="4890654" y="3330594"/>
            <a:chExt cx="4271820" cy="1416191"/>
          </a:xfrm>
        </p:grpSpPr>
        <p:sp>
          <p:nvSpPr>
            <p:cNvPr id="34" name="矩形 33"/>
            <p:cNvSpPr/>
            <p:nvPr/>
          </p:nvSpPr>
          <p:spPr>
            <a:xfrm>
              <a:off x="4890654" y="3989637"/>
              <a:ext cx="854364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745018" y="3989637"/>
              <a:ext cx="854364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599382" y="3989637"/>
              <a:ext cx="854364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453746" y="3989637"/>
              <a:ext cx="854364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308110" y="3989637"/>
              <a:ext cx="854364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32954" y="443900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array[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1400" dirty="0" smtClean="0"/>
                <a:t>]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87318" y="443900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array[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400" dirty="0" smtClean="0"/>
                <a:t>]</a:t>
              </a:r>
              <a:endParaRPr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83983" y="443900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array[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1400" dirty="0" smtClean="0"/>
                <a:t>]</a:t>
              </a:r>
              <a:endParaRPr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538347" y="443900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array[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1400" dirty="0" smtClean="0"/>
                <a:t>]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92711" y="443900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array[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1400" dirty="0" smtClean="0"/>
                <a:t>]</a:t>
              </a:r>
              <a:endParaRPr lang="zh-CN" altLang="en-US" sz="14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173944" y="3330594"/>
              <a:ext cx="287258" cy="659043"/>
              <a:chOff x="5173944" y="3330594"/>
              <a:chExt cx="287258" cy="659043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173944" y="3330594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p</a:t>
                </a:r>
                <a:endParaRPr lang="zh-CN" altLang="en-US" sz="1400" dirty="0"/>
              </a:p>
            </p:txBody>
          </p:sp>
          <p:cxnSp>
            <p:nvCxnSpPr>
              <p:cNvPr id="46" name="直接箭头连接符 45"/>
              <p:cNvCxnSpPr>
                <a:stCxn id="44" idx="2"/>
                <a:endCxn id="34" idx="0"/>
              </p:cNvCxnSpPr>
              <p:nvPr/>
            </p:nvCxnSpPr>
            <p:spPr>
              <a:xfrm>
                <a:off x="5317573" y="3638371"/>
                <a:ext cx="263" cy="351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5920432" y="3330594"/>
              <a:ext cx="502061" cy="659043"/>
              <a:chOff x="5920432" y="3330594"/>
              <a:chExt cx="502061" cy="659043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920432" y="3330594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p+1</a:t>
                </a:r>
                <a:endParaRPr lang="zh-CN" altLang="en-US" sz="1400" dirty="0"/>
              </a:p>
            </p:txBody>
          </p:sp>
          <p:cxnSp>
            <p:nvCxnSpPr>
              <p:cNvPr id="62" name="直接箭头连接符 61"/>
              <p:cNvCxnSpPr>
                <a:stCxn id="49" idx="2"/>
                <a:endCxn id="35" idx="0"/>
              </p:cNvCxnSpPr>
              <p:nvPr/>
            </p:nvCxnSpPr>
            <p:spPr>
              <a:xfrm>
                <a:off x="6171463" y="3638371"/>
                <a:ext cx="737" cy="351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6771157" y="3336123"/>
              <a:ext cx="502061" cy="659043"/>
              <a:chOff x="5920432" y="3330594"/>
              <a:chExt cx="502061" cy="659043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5920432" y="3330594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p+2</a:t>
                </a:r>
                <a:endParaRPr lang="zh-CN" altLang="en-US" sz="1400" dirty="0"/>
              </a:p>
            </p:txBody>
          </p:sp>
          <p:cxnSp>
            <p:nvCxnSpPr>
              <p:cNvPr id="66" name="直接箭头连接符 65"/>
              <p:cNvCxnSpPr>
                <a:stCxn id="65" idx="2"/>
              </p:cNvCxnSpPr>
              <p:nvPr/>
            </p:nvCxnSpPr>
            <p:spPr>
              <a:xfrm>
                <a:off x="6171463" y="3638371"/>
                <a:ext cx="737" cy="351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/>
            <p:cNvGrpSpPr/>
            <p:nvPr/>
          </p:nvGrpSpPr>
          <p:grpSpPr>
            <a:xfrm>
              <a:off x="7621882" y="3349065"/>
              <a:ext cx="502061" cy="659043"/>
              <a:chOff x="5920432" y="3330594"/>
              <a:chExt cx="502061" cy="659043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5920432" y="3330594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p+3</a:t>
                </a:r>
                <a:endParaRPr lang="zh-CN" altLang="en-US" sz="1400" dirty="0"/>
              </a:p>
            </p:txBody>
          </p:sp>
          <p:cxnSp>
            <p:nvCxnSpPr>
              <p:cNvPr id="69" name="直接箭头连接符 68"/>
              <p:cNvCxnSpPr>
                <a:stCxn id="68" idx="2"/>
              </p:cNvCxnSpPr>
              <p:nvPr/>
            </p:nvCxnSpPr>
            <p:spPr>
              <a:xfrm>
                <a:off x="6171463" y="3638371"/>
                <a:ext cx="737" cy="351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8484261" y="3336556"/>
              <a:ext cx="502061" cy="659043"/>
              <a:chOff x="5920432" y="3330594"/>
              <a:chExt cx="502061" cy="659043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5920432" y="3330594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p+4</a:t>
                </a:r>
                <a:endParaRPr lang="zh-CN" altLang="en-US" sz="1400" dirty="0"/>
              </a:p>
            </p:txBody>
          </p:sp>
          <p:cxnSp>
            <p:nvCxnSpPr>
              <p:cNvPr id="72" name="直接箭头连接符 71"/>
              <p:cNvCxnSpPr>
                <a:stCxn id="71" idx="2"/>
              </p:cNvCxnSpPr>
              <p:nvPr/>
            </p:nvCxnSpPr>
            <p:spPr>
              <a:xfrm>
                <a:off x="6171463" y="3638371"/>
                <a:ext cx="737" cy="351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65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835799" y="886814"/>
            <a:ext cx="3384043" cy="4433351"/>
            <a:chOff x="1835799" y="886814"/>
            <a:chExt cx="3384043" cy="4433351"/>
          </a:xfrm>
        </p:grpSpPr>
        <p:sp>
          <p:nvSpPr>
            <p:cNvPr id="5" name="矩形 4"/>
            <p:cNvSpPr/>
            <p:nvPr/>
          </p:nvSpPr>
          <p:spPr>
            <a:xfrm>
              <a:off x="2660072" y="1450109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60072" y="1838036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60072" y="2613890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660072" y="3001817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60072" y="3777671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00359" y="8868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38616" y="495083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35807" y="1505572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0x123451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35804" y="2733917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0x123468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5800" y="3879078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0x123477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60065" y="4553388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74106" y="22075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38617" y="338044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38615" y="41285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35799" y="4626743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0x123487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6955" y="1410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9" idx="1"/>
            </p:cNvCxnSpPr>
            <p:nvPr/>
          </p:nvCxnSpPr>
          <p:spPr>
            <a:xfrm flipH="1" flipV="1">
              <a:off x="3833083" y="1447782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9" idx="1"/>
            </p:cNvCxnSpPr>
            <p:nvPr/>
          </p:nvCxnSpPr>
          <p:spPr>
            <a:xfrm flipH="1">
              <a:off x="3833083" y="1595454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276955" y="25791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33" name="直接连接符 32"/>
            <p:cNvCxnSpPr>
              <a:stCxn id="32" idx="1"/>
            </p:cNvCxnSpPr>
            <p:nvPr/>
          </p:nvCxnSpPr>
          <p:spPr>
            <a:xfrm flipH="1" flipV="1">
              <a:off x="3833083" y="2616107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2" idx="1"/>
            </p:cNvCxnSpPr>
            <p:nvPr/>
          </p:nvCxnSpPr>
          <p:spPr>
            <a:xfrm flipH="1">
              <a:off x="3833083" y="2763779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276955" y="3754176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param1</a:t>
              </a:r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35" idx="1"/>
            </p:cNvCxnSpPr>
            <p:nvPr/>
          </p:nvCxnSpPr>
          <p:spPr>
            <a:xfrm flipH="1" flipV="1">
              <a:off x="3833083" y="3791170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5" idx="1"/>
            </p:cNvCxnSpPr>
            <p:nvPr/>
          </p:nvCxnSpPr>
          <p:spPr>
            <a:xfrm flipH="1">
              <a:off x="3833083" y="3938842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76955" y="4513875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param2</a:t>
              </a:r>
              <a:endParaRPr lang="zh-CN" altLang="en-US" dirty="0"/>
            </a:p>
          </p:txBody>
        </p:sp>
        <p:cxnSp>
          <p:nvCxnSpPr>
            <p:cNvPr id="39" name="直接连接符 38"/>
            <p:cNvCxnSpPr>
              <a:stCxn id="38" idx="1"/>
            </p:cNvCxnSpPr>
            <p:nvPr/>
          </p:nvCxnSpPr>
          <p:spPr>
            <a:xfrm flipH="1" flipV="1">
              <a:off x="3833083" y="4550869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1"/>
            </p:cNvCxnSpPr>
            <p:nvPr/>
          </p:nvCxnSpPr>
          <p:spPr>
            <a:xfrm flipH="1">
              <a:off x="3833083" y="4698541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393945" y="902457"/>
            <a:ext cx="3384043" cy="4433351"/>
            <a:chOff x="6320054" y="886814"/>
            <a:chExt cx="3384043" cy="4433351"/>
          </a:xfrm>
        </p:grpSpPr>
        <p:sp>
          <p:nvSpPr>
            <p:cNvPr id="43" name="矩形 42"/>
            <p:cNvSpPr/>
            <p:nvPr/>
          </p:nvSpPr>
          <p:spPr>
            <a:xfrm>
              <a:off x="7144327" y="1450109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44327" y="1838036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144327" y="2613890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144327" y="3001817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144327" y="3777671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0x123451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484614" y="88681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422871" y="495083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320062" y="1505572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0x123451</a:t>
              </a:r>
              <a:endParaRPr lang="zh-CN" altLang="en-US" sz="12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320059" y="2733917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0x123468</a:t>
              </a:r>
              <a:endParaRPr lang="zh-CN" altLang="en-US" sz="12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320055" y="3879078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0x123477</a:t>
              </a:r>
              <a:endParaRPr lang="zh-CN" altLang="en-US" sz="12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44320" y="4553388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0x123468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458361" y="22075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22872" y="338044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22870" y="41285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20054" y="4626743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0x123487</a:t>
              </a:r>
              <a:endParaRPr lang="zh-CN" altLang="en-US" sz="12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761210" y="1410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8" idx="1"/>
            </p:cNvCxnSpPr>
            <p:nvPr/>
          </p:nvCxnSpPr>
          <p:spPr>
            <a:xfrm flipH="1" flipV="1">
              <a:off x="8317338" y="1447782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8" idx="1"/>
            </p:cNvCxnSpPr>
            <p:nvPr/>
          </p:nvCxnSpPr>
          <p:spPr>
            <a:xfrm flipH="1">
              <a:off x="8317338" y="1595454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761210" y="25791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1" idx="1"/>
            </p:cNvCxnSpPr>
            <p:nvPr/>
          </p:nvCxnSpPr>
          <p:spPr>
            <a:xfrm flipH="1" flipV="1">
              <a:off x="8317338" y="2616107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1" idx="1"/>
            </p:cNvCxnSpPr>
            <p:nvPr/>
          </p:nvCxnSpPr>
          <p:spPr>
            <a:xfrm flipH="1">
              <a:off x="8317338" y="2763779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8761210" y="3754176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param1</a:t>
              </a:r>
              <a:endParaRPr lang="zh-CN" altLang="en-US" dirty="0"/>
            </a:p>
          </p:txBody>
        </p:sp>
        <p:cxnSp>
          <p:nvCxnSpPr>
            <p:cNvPr id="65" name="直接连接符 64"/>
            <p:cNvCxnSpPr>
              <a:stCxn id="64" idx="1"/>
            </p:cNvCxnSpPr>
            <p:nvPr/>
          </p:nvCxnSpPr>
          <p:spPr>
            <a:xfrm flipH="1" flipV="1">
              <a:off x="8317338" y="3791170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4" idx="1"/>
            </p:cNvCxnSpPr>
            <p:nvPr/>
          </p:nvCxnSpPr>
          <p:spPr>
            <a:xfrm flipH="1">
              <a:off x="8317338" y="3938842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8761210" y="4513875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param2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7" idx="1"/>
            </p:cNvCxnSpPr>
            <p:nvPr/>
          </p:nvCxnSpPr>
          <p:spPr>
            <a:xfrm flipH="1" flipV="1">
              <a:off x="8317338" y="4550869"/>
              <a:ext cx="443872" cy="147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7" idx="1"/>
            </p:cNvCxnSpPr>
            <p:nvPr/>
          </p:nvCxnSpPr>
          <p:spPr>
            <a:xfrm flipH="1">
              <a:off x="8317338" y="4698541"/>
              <a:ext cx="443872" cy="235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64" idx="3"/>
              <a:endCxn id="58" idx="3"/>
            </p:cNvCxnSpPr>
            <p:nvPr/>
          </p:nvCxnSpPr>
          <p:spPr>
            <a:xfrm flipH="1" flipV="1">
              <a:off x="9061292" y="1595454"/>
              <a:ext cx="642805" cy="2343388"/>
            </a:xfrm>
            <a:prstGeom prst="bentConnector3">
              <a:avLst>
                <a:gd name="adj1" fmla="val -355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7" idx="3"/>
              <a:endCxn id="61" idx="3"/>
            </p:cNvCxnSpPr>
            <p:nvPr/>
          </p:nvCxnSpPr>
          <p:spPr>
            <a:xfrm flipH="1" flipV="1">
              <a:off x="9078926" y="2763779"/>
              <a:ext cx="625171" cy="1934762"/>
            </a:xfrm>
            <a:prstGeom prst="bentConnector3">
              <a:avLst>
                <a:gd name="adj1" fmla="val -113392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8600" y="489651"/>
            <a:ext cx="1997290" cy="4054638"/>
            <a:chOff x="4440455" y="341868"/>
            <a:chExt cx="1997290" cy="4054638"/>
          </a:xfrm>
        </p:grpSpPr>
        <p:sp>
          <p:nvSpPr>
            <p:cNvPr id="5" name="矩形 4"/>
            <p:cNvSpPr/>
            <p:nvPr/>
          </p:nvSpPr>
          <p:spPr>
            <a:xfrm>
              <a:off x="5264727" y="905163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264727" y="1293090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64727" y="1681017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64727" y="2068944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64727" y="2456871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64727" y="2844798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64727" y="3232725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64727" y="3620652"/>
              <a:ext cx="1173018" cy="3879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05014" y="3418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05014" y="402717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......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40462" y="960626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0x123451</a:t>
              </a:r>
              <a:endParaRPr lang="zh-CN" altLang="en-US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40457" y="2927967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0x123456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40460" y="178279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0x123453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40459" y="2188971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0x123454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40458" y="255846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0x123455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40456" y="1399351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0x123452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40455" y="3334132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0x123457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40455" y="370338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0x123458</a:t>
              </a:r>
              <a:endParaRPr lang="zh-CN" altLang="en-US" sz="1200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089762" y="205056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3" idx="1"/>
          </p:cNvCxnSpPr>
          <p:nvPr/>
        </p:nvCxnSpPr>
        <p:spPr>
          <a:xfrm flipH="1" flipV="1">
            <a:off x="4645890" y="1450085"/>
            <a:ext cx="443872" cy="78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3" idx="1"/>
          </p:cNvCxnSpPr>
          <p:nvPr/>
        </p:nvCxnSpPr>
        <p:spPr>
          <a:xfrm flipH="1">
            <a:off x="4645890" y="2235235"/>
            <a:ext cx="443872" cy="75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42836" y="4802835"/>
            <a:ext cx="4100946" cy="1570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723925" y="286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栈区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740300" y="495995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静态区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06799" y="5606412"/>
            <a:ext cx="1173018" cy="387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thingy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3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746586" y="786686"/>
            <a:ext cx="7781024" cy="4336347"/>
            <a:chOff x="1709641" y="315632"/>
            <a:chExt cx="7781024" cy="43363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925" y="762441"/>
              <a:ext cx="2294740" cy="13568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91750" y="1726697"/>
              <a:ext cx="2978938" cy="214315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 rot="16200000">
              <a:off x="4609681" y="-278779"/>
              <a:ext cx="1760373" cy="2949196"/>
              <a:chOff x="9307522" y="1903182"/>
              <a:chExt cx="1760373" cy="29491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522" y="1903182"/>
                <a:ext cx="1760373" cy="2949196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6946" y="2430019"/>
                <a:ext cx="436272" cy="162474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9942642" y="2469035"/>
                <a:ext cx="436272" cy="1624744"/>
              </a:xfrm>
              <a:prstGeom prst="rect">
                <a:avLst/>
              </a:prstGeom>
            </p:spPr>
          </p:pic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0722" y="2885253"/>
              <a:ext cx="1935648" cy="162320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213" y="3653672"/>
              <a:ext cx="2126164" cy="998307"/>
            </a:xfrm>
            <a:prstGeom prst="rect">
              <a:avLst/>
            </a:prstGeom>
          </p:spPr>
        </p:pic>
        <p:cxnSp>
          <p:nvCxnSpPr>
            <p:cNvPr id="13" name="肘形连接符 12"/>
            <p:cNvCxnSpPr/>
            <p:nvPr/>
          </p:nvCxnSpPr>
          <p:spPr>
            <a:xfrm flipV="1">
              <a:off x="3759200" y="3696853"/>
              <a:ext cx="1062182" cy="90056"/>
            </a:xfrm>
            <a:prstGeom prst="bentConnector3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 flipV="1">
              <a:off x="3759200" y="3897745"/>
              <a:ext cx="1062182" cy="18473"/>
            </a:xfrm>
            <a:prstGeom prst="bentConnector3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640945" y="1089891"/>
              <a:ext cx="738910" cy="2189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844878" y="1308805"/>
              <a:ext cx="534977" cy="23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rot="10800000" flipV="1">
              <a:off x="4655129" y="1146663"/>
              <a:ext cx="4655126" cy="1901336"/>
            </a:xfrm>
            <a:prstGeom prst="bentConnector3">
              <a:avLst>
                <a:gd name="adj1" fmla="val 3631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0800000" flipV="1">
              <a:off x="4756727" y="1308804"/>
              <a:ext cx="4553528" cy="2090177"/>
            </a:xfrm>
            <a:prstGeom prst="bentConnector3">
              <a:avLst>
                <a:gd name="adj1" fmla="val 26065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/>
            <p:nvPr/>
          </p:nvCxnSpPr>
          <p:spPr>
            <a:xfrm>
              <a:off x="6086764" y="3653672"/>
              <a:ext cx="1403927" cy="634072"/>
            </a:xfrm>
            <a:prstGeom prst="bentConnector3">
              <a:avLst>
                <a:gd name="adj1" fmla="val 69079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/>
            <p:nvPr/>
          </p:nvCxnSpPr>
          <p:spPr>
            <a:xfrm>
              <a:off x="6086764" y="3786909"/>
              <a:ext cx="1403927" cy="686415"/>
            </a:xfrm>
            <a:prstGeom prst="bentConnector3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5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弧形 11"/>
          <p:cNvSpPr/>
          <p:nvPr/>
        </p:nvSpPr>
        <p:spPr>
          <a:xfrm>
            <a:off x="150008" y="2728608"/>
            <a:ext cx="4834646" cy="301558"/>
          </a:xfrm>
          <a:prstGeom prst="arc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5144584">
            <a:off x="2397097" y="979670"/>
            <a:ext cx="340468" cy="470410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803206" y="844718"/>
            <a:ext cx="7036716" cy="2700740"/>
            <a:chOff x="1803206" y="844718"/>
            <a:chExt cx="7036716" cy="270074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834842" y="844718"/>
              <a:ext cx="6005080" cy="14555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119" y="2345473"/>
              <a:ext cx="2162396" cy="101531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837" y="2235699"/>
              <a:ext cx="2315099" cy="1108081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5019472" y="2898843"/>
              <a:ext cx="1478605" cy="26264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931923" y="2898843"/>
              <a:ext cx="1566154" cy="26264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493824" y="317612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两电机交叉相连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03206" y="277266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一组电机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引出两根线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44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413</Words>
  <Application>Microsoft Office PowerPoint</Application>
  <PresentationFormat>宽屏</PresentationFormat>
  <Paragraphs>240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</cp:lastModifiedBy>
  <cp:revision>97</cp:revision>
  <dcterms:created xsi:type="dcterms:W3CDTF">2021-06-19T07:55:42Z</dcterms:created>
  <dcterms:modified xsi:type="dcterms:W3CDTF">2021-09-21T12:26:47Z</dcterms:modified>
</cp:coreProperties>
</file>