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7" r:id="rId2"/>
    <p:sldId id="429" r:id="rId3"/>
    <p:sldId id="432" r:id="rId4"/>
    <p:sldId id="471" r:id="rId5"/>
    <p:sldId id="472" r:id="rId6"/>
    <p:sldId id="473" r:id="rId7"/>
    <p:sldId id="433" r:id="rId8"/>
    <p:sldId id="435" r:id="rId9"/>
    <p:sldId id="436" r:id="rId10"/>
    <p:sldId id="437" r:id="rId11"/>
    <p:sldId id="438" r:id="rId12"/>
    <p:sldId id="439" r:id="rId13"/>
    <p:sldId id="442" r:id="rId14"/>
    <p:sldId id="441" r:id="rId15"/>
    <p:sldId id="440" r:id="rId16"/>
    <p:sldId id="443" r:id="rId17"/>
    <p:sldId id="444" r:id="rId18"/>
    <p:sldId id="475" r:id="rId19"/>
    <p:sldId id="476" r:id="rId20"/>
    <p:sldId id="446" r:id="rId21"/>
    <p:sldId id="445" r:id="rId22"/>
    <p:sldId id="447" r:id="rId23"/>
    <p:sldId id="477" r:id="rId24"/>
    <p:sldId id="478" r:id="rId25"/>
    <p:sldId id="479" r:id="rId26"/>
    <p:sldId id="480" r:id="rId27"/>
    <p:sldId id="474" r:id="rId28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759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518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284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04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88036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456305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03225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608830" algn="l" defTabSz="115189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5660" autoAdjust="0"/>
  </p:normalViewPr>
  <p:slideViewPr>
    <p:cSldViewPr>
      <p:cViewPr>
        <p:scale>
          <a:sx n="80" d="100"/>
          <a:sy n="80" d="100"/>
        </p:scale>
        <p:origin x="-450" y="852"/>
      </p:cViewPr>
      <p:guideLst>
        <p:guide orient="horz" pos="2722"/>
        <p:guide pos="36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1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1522075" cy="864076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82299" y="87889"/>
            <a:ext cx="11357475" cy="843186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32294" y="4032356"/>
            <a:ext cx="8065453" cy="2016178"/>
          </a:xfrm>
        </p:spPr>
        <p:txBody>
          <a:bodyPr/>
          <a:lstStyle>
            <a:lvl1pPr marL="0" indent="0" algn="ctr">
              <a:buNone/>
              <a:defRPr sz="3300">
                <a:solidFill>
                  <a:schemeClr val="tx2"/>
                </a:solidFill>
              </a:defRPr>
            </a:lvl1pPr>
            <a:lvl2pPr marL="575945" indent="0" algn="ctr">
              <a:buNone/>
            </a:lvl2pPr>
            <a:lvl3pPr marL="1151890" indent="0" algn="ctr">
              <a:buNone/>
            </a:lvl3pPr>
            <a:lvl4pPr marL="1728470" indent="0" algn="ctr">
              <a:buNone/>
            </a:lvl4pPr>
            <a:lvl5pPr marL="2304415" indent="0" algn="ctr">
              <a:buNone/>
            </a:lvl5pPr>
            <a:lvl6pPr marL="2880360" indent="0" algn="ctr">
              <a:buNone/>
            </a:lvl6pPr>
            <a:lvl7pPr marL="3456305" indent="0" algn="ctr">
              <a:buNone/>
            </a:lvl7pPr>
            <a:lvl8pPr marL="4032250" indent="0" algn="ctr">
              <a:buNone/>
            </a:lvl8pPr>
            <a:lvl9pPr marL="460883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98" y="1826055"/>
            <a:ext cx="11367763" cy="192438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79298" y="1759803"/>
            <a:ext cx="11367763" cy="15192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79298" y="3750440"/>
            <a:ext cx="11367763" cy="13926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76104" y="1897403"/>
            <a:ext cx="10369868" cy="185216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346036"/>
            <a:ext cx="2534857" cy="737265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2208" y="346034"/>
            <a:ext cx="7009262" cy="737265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1450" algn="l"/>
              </a:tabLst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18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152207" y="1824161"/>
            <a:ext cx="9793764" cy="5760509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1522075" cy="864076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82299" y="87889"/>
            <a:ext cx="11357475" cy="843186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1200106"/>
            <a:ext cx="9793764" cy="1716152"/>
          </a:xfrm>
        </p:spPr>
        <p:txBody>
          <a:bodyPr anchor="b" anchorCtr="0"/>
          <a:lstStyle>
            <a:lvl1pPr algn="l">
              <a:buNone/>
              <a:defRPr sz="5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3210284"/>
            <a:ext cx="9793764" cy="1686148"/>
          </a:xfrm>
        </p:spPr>
        <p:txBody>
          <a:bodyPr anchor="t" anchorCtr="0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8181" y="7776687"/>
            <a:ext cx="5040908" cy="576051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87464" y="2994696"/>
            <a:ext cx="11357655" cy="11521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7129" y="2950151"/>
            <a:ext cx="11357990" cy="57604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6071" y="3110675"/>
            <a:ext cx="11359048" cy="57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84353" y="7822771"/>
            <a:ext cx="576104" cy="576051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152207" y="1824161"/>
            <a:ext cx="4724051" cy="5760509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217120" y="1824161"/>
            <a:ext cx="4724051" cy="5760509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7" y="344030"/>
            <a:ext cx="9793764" cy="1440127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2208" y="1824161"/>
            <a:ext cx="4704847" cy="960085"/>
          </a:xfrm>
          <a:noFill/>
          <a:ln w="12700" cap="sq" cmpd="sng" algn="ctr">
            <a:noFill/>
            <a:prstDash val="solid"/>
          </a:ln>
        </p:spPr>
        <p:txBody>
          <a:bodyPr lIns="115214" anchor="b" anchorCtr="0">
            <a:noAutofit/>
          </a:bodyPr>
          <a:lstStyle>
            <a:lvl1pPr marL="0" indent="0">
              <a:buNone/>
              <a:defRPr sz="3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41124" y="1824161"/>
            <a:ext cx="4704847" cy="960085"/>
          </a:xfrm>
          <a:noFill/>
          <a:ln w="12700" cap="sq" cmpd="sng" algn="ctr">
            <a:noFill/>
            <a:prstDash val="solid"/>
          </a:ln>
        </p:spPr>
        <p:txBody>
          <a:bodyPr lIns="115214" anchor="b" anchorCtr="0">
            <a:noAutofit/>
          </a:bodyPr>
          <a:lstStyle>
            <a:lvl1pPr marL="0" indent="0">
              <a:buNone/>
              <a:defRPr sz="3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500" b="1"/>
            </a:lvl2pPr>
            <a:lvl3pPr>
              <a:buNone/>
              <a:defRPr sz="23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152208" y="2832250"/>
            <a:ext cx="4704847" cy="4896432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241124" y="2832250"/>
            <a:ext cx="4704847" cy="4896432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1522075" cy="8640763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80654" y="87888"/>
            <a:ext cx="11357475" cy="843338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7" y="344030"/>
            <a:ext cx="9793764" cy="1440127"/>
          </a:xfrm>
        </p:spPr>
        <p:txBody>
          <a:bodyPr anchor="b" anchorCtr="0"/>
          <a:lstStyle>
            <a:lvl1pPr algn="l">
              <a:buNone/>
              <a:defRPr sz="5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52208" y="2016178"/>
            <a:ext cx="2400432" cy="5664500"/>
          </a:xfrm>
        </p:spPr>
        <p:txBody>
          <a:bodyPr/>
          <a:lstStyle>
            <a:lvl1pPr marL="0" indent="0">
              <a:buNone/>
              <a:defRPr sz="2300"/>
            </a:lvl1pPr>
            <a:lvl2pPr>
              <a:buNone/>
              <a:defRPr sz="1500"/>
            </a:lvl2pPr>
            <a:lvl3pPr>
              <a:buNone/>
              <a:defRPr sz="13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744674" y="2016178"/>
            <a:ext cx="7201297" cy="56645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208" y="6174466"/>
            <a:ext cx="9217660" cy="658059"/>
          </a:xfrm>
        </p:spPr>
        <p:txBody>
          <a:bodyPr anchor="ctr">
            <a:noAutofit/>
          </a:bodyPr>
          <a:lstStyle>
            <a:lvl1pPr algn="l">
              <a:buNone/>
              <a:defRPr sz="35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2208" y="6861488"/>
            <a:ext cx="9217660" cy="86407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52207" y="7776687"/>
            <a:ext cx="4896882" cy="576051"/>
          </a:xfr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84353" y="7822771"/>
            <a:ext cx="576104" cy="576051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6072" y="5901063"/>
            <a:ext cx="11349244" cy="11521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86325" y="5859383"/>
            <a:ext cx="11348991" cy="57604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86328" y="6014042"/>
            <a:ext cx="11348988" cy="614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6074" y="84008"/>
            <a:ext cx="11342985" cy="577251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0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1522075" cy="864076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0654" y="87888"/>
            <a:ext cx="11357475" cy="843338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1152207" y="346031"/>
            <a:ext cx="9793764" cy="1440127"/>
          </a:xfrm>
          <a:prstGeom prst="rect">
            <a:avLst/>
          </a:prstGeom>
        </p:spPr>
        <p:txBody>
          <a:bodyPr lIns="115214" tIns="57607" rIns="115214" bIns="115214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152207" y="1824161"/>
            <a:ext cx="9793764" cy="5760509"/>
          </a:xfrm>
          <a:prstGeom prst="rect">
            <a:avLst/>
          </a:prstGeom>
        </p:spPr>
        <p:txBody>
          <a:bodyPr lIns="115214" tIns="57607" rIns="115214" bIns="57607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777401" y="7800689"/>
            <a:ext cx="3120562" cy="600053"/>
          </a:xfrm>
          <a:prstGeom prst="rect">
            <a:avLst/>
          </a:prstGeom>
        </p:spPr>
        <p:txBody>
          <a:bodyPr lIns="115214" tIns="57607" rIns="115214" bIns="57607" anchor="ctr" anchorCtr="0"/>
          <a:lstStyle>
            <a:lvl1pPr algn="r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2018/11/2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152208" y="7776687"/>
            <a:ext cx="4992899" cy="576051"/>
          </a:xfrm>
          <a:prstGeom prst="rect">
            <a:avLst/>
          </a:prstGeom>
        </p:spPr>
        <p:txBody>
          <a:bodyPr lIns="115214" tIns="57607" rIns="115214" bIns="57607" anchor="ctr" anchorCtr="0"/>
          <a:lstStyle>
            <a:lvl1pPr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84353" y="7824691"/>
            <a:ext cx="576104" cy="576051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8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5440" indent="-345440" algn="l" rtl="0" eaLnBrk="1" latinLnBrk="0" hangingPunct="1">
        <a:spcBef>
          <a:spcPts val="73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691515" indent="-288290" algn="l" rtl="0" eaLnBrk="1" latinLnBrk="0" hangingPunct="1">
        <a:spcBef>
          <a:spcPts val="465"/>
        </a:spcBef>
        <a:buClr>
          <a:schemeClr val="accent2"/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indent="-288290" algn="l" rtl="0" eaLnBrk="1" latinLnBrk="0" hangingPunct="1">
        <a:spcBef>
          <a:spcPts val="465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indent="-288290" algn="l" rtl="0" eaLnBrk="1" latinLnBrk="0" hangingPunct="1">
        <a:spcBef>
          <a:spcPts val="465"/>
        </a:spcBef>
        <a:buClr>
          <a:schemeClr val="accent3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indent="-288290" algn="l" rtl="0" eaLnBrk="1" latinLnBrk="0" hangingPunct="1">
        <a:spcBef>
          <a:spcPts val="465"/>
        </a:spcBef>
        <a:buClr>
          <a:schemeClr val="accent3"/>
        </a:buClr>
        <a:buFontTx/>
        <a:buChar char="o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910" indent="-288290" algn="l" rtl="0" eaLnBrk="1" latinLnBrk="0" hangingPunct="1">
        <a:spcBef>
          <a:spcPts val="465"/>
        </a:spcBef>
        <a:buClr>
          <a:schemeClr val="accent3"/>
        </a:buClr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19350" indent="-288290" algn="l" rtl="0" eaLnBrk="1" latinLnBrk="0" hangingPunct="1">
        <a:spcBef>
          <a:spcPts val="465"/>
        </a:spcBef>
        <a:buClr>
          <a:schemeClr val="accent2"/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765425" indent="-288290" algn="l" rtl="0" eaLnBrk="1" latinLnBrk="0" hangingPunct="1">
        <a:spcBef>
          <a:spcPts val="465"/>
        </a:spcBef>
        <a:buClr>
          <a:schemeClr val="accent1">
            <a:tint val="60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110865" indent="-288290" algn="l" rtl="0" eaLnBrk="1" latinLnBrk="0" hangingPunct="1">
        <a:spcBef>
          <a:spcPts val="465"/>
        </a:spcBef>
        <a:buClr>
          <a:schemeClr val="accent2">
            <a:tint val="60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hecklin/first-git.git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xample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4"/>
          <p:cNvGrpSpPr/>
          <p:nvPr/>
        </p:nvGrpSpPr>
        <p:grpSpPr>
          <a:xfrm>
            <a:off x="5129379" y="1604319"/>
            <a:ext cx="1247457" cy="1123739"/>
            <a:chOff x="3802774" y="2729743"/>
            <a:chExt cx="1663277" cy="1498321"/>
          </a:xfrm>
        </p:grpSpPr>
        <p:sp>
          <p:nvSpPr>
            <p:cNvPr id="34" name="TextBox 4"/>
            <p:cNvSpPr txBox="1"/>
            <p:nvPr/>
          </p:nvSpPr>
          <p:spPr>
            <a:xfrm>
              <a:off x="3802774" y="2729743"/>
              <a:ext cx="1663277" cy="110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b="1" kern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vi-VN" altLang="zh-CN" sz="2400" i="1" kern="0" dirty="0">
                <a:solidFill>
                  <a:srgbClr val="C00000"/>
                </a:solidFill>
                <a:latin typeface="Roboto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5"/>
            <p:cNvSpPr txBox="1"/>
            <p:nvPr/>
          </p:nvSpPr>
          <p:spPr>
            <a:xfrm>
              <a:off x="3985791" y="3776658"/>
              <a:ext cx="1374735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kern="0" spc="600" dirty="0" smtClean="0">
                  <a:solidFill>
                    <a:srgbClr val="8787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胡检林</a:t>
              </a:r>
              <a:endParaRPr lang="zh-CN" altLang="en-US" sz="1600" kern="0" spc="600" dirty="0">
                <a:solidFill>
                  <a:srgbClr val="87878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20"/>
          <p:cNvGrpSpPr/>
          <p:nvPr/>
        </p:nvGrpSpPr>
        <p:grpSpPr>
          <a:xfrm>
            <a:off x="4304166" y="1948767"/>
            <a:ext cx="561409" cy="434423"/>
            <a:chOff x="5895975" y="3276601"/>
            <a:chExt cx="400050" cy="309563"/>
          </a:xfrm>
          <a:solidFill>
            <a:srgbClr val="BA0B31"/>
          </a:solidFill>
        </p:grpSpPr>
        <p:sp>
          <p:nvSpPr>
            <p:cNvPr id="37" name="Freeform 5"/>
            <p:cNvSpPr/>
            <p:nvPr/>
          </p:nvSpPr>
          <p:spPr bwMode="auto">
            <a:xfrm>
              <a:off x="6003925" y="3276601"/>
              <a:ext cx="292100" cy="61913"/>
            </a:xfrm>
            <a:custGeom>
              <a:avLst/>
              <a:gdLst>
                <a:gd name="T0" fmla="*/ 4 w 76"/>
                <a:gd name="T1" fmla="*/ 0 h 16"/>
                <a:gd name="T2" fmla="*/ 72 w 76"/>
                <a:gd name="T3" fmla="*/ 0 h 16"/>
                <a:gd name="T4" fmla="*/ 76 w 76"/>
                <a:gd name="T5" fmla="*/ 4 h 16"/>
                <a:gd name="T6" fmla="*/ 76 w 76"/>
                <a:gd name="T7" fmla="*/ 12 h 16"/>
                <a:gd name="T8" fmla="*/ 72 w 76"/>
                <a:gd name="T9" fmla="*/ 16 h 16"/>
                <a:gd name="T10" fmla="*/ 4 w 76"/>
                <a:gd name="T11" fmla="*/ 16 h 16"/>
                <a:gd name="T12" fmla="*/ 0 w 76"/>
                <a:gd name="T13" fmla="*/ 12 h 16"/>
                <a:gd name="T14" fmla="*/ 0 w 76"/>
                <a:gd name="T15" fmla="*/ 4 h 16"/>
                <a:gd name="T16" fmla="*/ 4 w 7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">
                  <a:moveTo>
                    <a:pt x="4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4"/>
                    <a:pt x="74" y="16"/>
                    <a:pt x="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6003925" y="3400426"/>
              <a:ext cx="231775" cy="61913"/>
            </a:xfrm>
            <a:custGeom>
              <a:avLst/>
              <a:gdLst>
                <a:gd name="T0" fmla="*/ 4 w 60"/>
                <a:gd name="T1" fmla="*/ 0 h 16"/>
                <a:gd name="T2" fmla="*/ 56 w 60"/>
                <a:gd name="T3" fmla="*/ 0 h 16"/>
                <a:gd name="T4" fmla="*/ 60 w 60"/>
                <a:gd name="T5" fmla="*/ 4 h 16"/>
                <a:gd name="T6" fmla="*/ 60 w 60"/>
                <a:gd name="T7" fmla="*/ 12 h 16"/>
                <a:gd name="T8" fmla="*/ 56 w 60"/>
                <a:gd name="T9" fmla="*/ 16 h 16"/>
                <a:gd name="T10" fmla="*/ 4 w 60"/>
                <a:gd name="T11" fmla="*/ 16 h 16"/>
                <a:gd name="T12" fmla="*/ 0 w 60"/>
                <a:gd name="T13" fmla="*/ 12 h 16"/>
                <a:gd name="T14" fmla="*/ 0 w 60"/>
                <a:gd name="T15" fmla="*/ 4 h 16"/>
                <a:gd name="T16" fmla="*/ 4 w 6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4"/>
                    <a:pt x="58" y="16"/>
                    <a:pt x="56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6003925" y="3524251"/>
              <a:ext cx="277813" cy="61913"/>
            </a:xfrm>
            <a:custGeom>
              <a:avLst/>
              <a:gdLst>
                <a:gd name="T0" fmla="*/ 4 w 72"/>
                <a:gd name="T1" fmla="*/ 0 h 16"/>
                <a:gd name="T2" fmla="*/ 68 w 72"/>
                <a:gd name="T3" fmla="*/ 0 h 16"/>
                <a:gd name="T4" fmla="*/ 72 w 72"/>
                <a:gd name="T5" fmla="*/ 4 h 16"/>
                <a:gd name="T6" fmla="*/ 72 w 72"/>
                <a:gd name="T7" fmla="*/ 12 h 16"/>
                <a:gd name="T8" fmla="*/ 68 w 72"/>
                <a:gd name="T9" fmla="*/ 16 h 16"/>
                <a:gd name="T10" fmla="*/ 4 w 72"/>
                <a:gd name="T11" fmla="*/ 16 h 16"/>
                <a:gd name="T12" fmla="*/ 0 w 72"/>
                <a:gd name="T13" fmla="*/ 12 h 16"/>
                <a:gd name="T14" fmla="*/ 0 w 72"/>
                <a:gd name="T15" fmla="*/ 4 h 16"/>
                <a:gd name="T16" fmla="*/ 4 w 7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6">
                  <a:moveTo>
                    <a:pt x="4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4"/>
                    <a:pt x="70" y="16"/>
                    <a:pt x="6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5895975" y="327660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5895975" y="3400426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5895975" y="3524251"/>
              <a:ext cx="60325" cy="61913"/>
            </a:xfrm>
            <a:custGeom>
              <a:avLst/>
              <a:gdLst>
                <a:gd name="T0" fmla="*/ 4 w 16"/>
                <a:gd name="T1" fmla="*/ 0 h 16"/>
                <a:gd name="T2" fmla="*/ 12 w 16"/>
                <a:gd name="T3" fmla="*/ 0 h 16"/>
                <a:gd name="T4" fmla="*/ 16 w 16"/>
                <a:gd name="T5" fmla="*/ 4 h 16"/>
                <a:gd name="T6" fmla="*/ 16 w 16"/>
                <a:gd name="T7" fmla="*/ 12 h 16"/>
                <a:gd name="T8" fmla="*/ 12 w 16"/>
                <a:gd name="T9" fmla="*/ 16 h 16"/>
                <a:gd name="T10" fmla="*/ 4 w 16"/>
                <a:gd name="T11" fmla="*/ 16 h 16"/>
                <a:gd name="T12" fmla="*/ 0 w 16"/>
                <a:gd name="T13" fmla="*/ 12 h 16"/>
                <a:gd name="T14" fmla="*/ 0 w 16"/>
                <a:gd name="T15" fmla="*/ 4 h 16"/>
                <a:gd name="T16" fmla="*/ 4 w 16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Oval 21"/>
          <p:cNvSpPr/>
          <p:nvPr/>
        </p:nvSpPr>
        <p:spPr>
          <a:xfrm>
            <a:off x="4104853" y="1699559"/>
            <a:ext cx="901846" cy="909368"/>
          </a:xfrm>
          <a:prstGeom prst="ellips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lIns="68570" tIns="34285" rIns="68570" bIns="34285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6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Oval 34"/>
          <p:cNvSpPr/>
          <p:nvPr/>
        </p:nvSpPr>
        <p:spPr>
          <a:xfrm>
            <a:off x="4202591" y="3334115"/>
            <a:ext cx="684333" cy="684333"/>
          </a:xfrm>
          <a:prstGeom prst="ellips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lIns="68570" tIns="34285" rIns="68570" bIns="34285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6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16"/>
          <p:cNvSpPr txBox="1"/>
          <p:nvPr/>
        </p:nvSpPr>
        <p:spPr>
          <a:xfrm>
            <a:off x="4967434" y="3542054"/>
            <a:ext cx="1582785" cy="315461"/>
          </a:xfrm>
          <a:prstGeom prst="rect">
            <a:avLst/>
          </a:prstGeom>
          <a:noFill/>
        </p:spPr>
        <p:txBody>
          <a:bodyPr wrap="none" lIns="68570" tIns="34285" rIns="68570" bIns="34285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600" b="1" kern="0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b="1" kern="0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id-ID" sz="1600" b="1" kern="0" spc="300" dirty="0">
              <a:solidFill>
                <a:srgbClr val="1F1F1F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Connector 40"/>
          <p:cNvCxnSpPr>
            <a:endCxn id="44" idx="0"/>
          </p:cNvCxnSpPr>
          <p:nvPr/>
        </p:nvCxnSpPr>
        <p:spPr>
          <a:xfrm>
            <a:off x="4530341" y="2621982"/>
            <a:ext cx="14417" cy="712133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</p:cxnSp>
      <p:sp>
        <p:nvSpPr>
          <p:cNvPr id="47" name="Oval 43"/>
          <p:cNvSpPr/>
          <p:nvPr/>
        </p:nvSpPr>
        <p:spPr>
          <a:xfrm>
            <a:off x="4243782" y="4295136"/>
            <a:ext cx="684333" cy="684333"/>
          </a:xfrm>
          <a:prstGeom prst="ellips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lIns="68570" tIns="34285" rIns="68570" bIns="34285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6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4948194" y="4601189"/>
            <a:ext cx="1826442" cy="315461"/>
          </a:xfrm>
          <a:prstGeom prst="rect">
            <a:avLst/>
          </a:prstGeom>
          <a:noFill/>
        </p:spPr>
        <p:txBody>
          <a:bodyPr wrap="none" lIns="68570" tIns="34285" rIns="68570" bIns="34285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</a:defRPr>
            </a:lvl1pPr>
          </a:lstStyle>
          <a:p>
            <a:pPr defTabSz="913765">
              <a:defRPr/>
            </a:pPr>
            <a:r>
              <a:rPr lang="zh-CN" altLang="en-US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id-ID" altLang="zh-CN" spc="300" dirty="0">
              <a:solidFill>
                <a:srgbClr val="1F1F1F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Connector 45"/>
          <p:cNvCxnSpPr/>
          <p:nvPr/>
        </p:nvCxnSpPr>
        <p:spPr>
          <a:xfrm>
            <a:off x="4574424" y="4010418"/>
            <a:ext cx="0" cy="27000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</p:cxnSp>
      <p:sp>
        <p:nvSpPr>
          <p:cNvPr id="50" name="Oval 32"/>
          <p:cNvSpPr/>
          <p:nvPr/>
        </p:nvSpPr>
        <p:spPr>
          <a:xfrm>
            <a:off x="4228026" y="5238878"/>
            <a:ext cx="684333" cy="684333"/>
          </a:xfrm>
          <a:prstGeom prst="ellips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lIns="68570" tIns="34285" rIns="68570" bIns="34285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6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22"/>
          <p:cNvSpPr txBox="1"/>
          <p:nvPr/>
        </p:nvSpPr>
        <p:spPr>
          <a:xfrm>
            <a:off x="4967434" y="5565053"/>
            <a:ext cx="1582785" cy="315461"/>
          </a:xfrm>
          <a:prstGeom prst="rect">
            <a:avLst/>
          </a:prstGeom>
          <a:noFill/>
        </p:spPr>
        <p:txBody>
          <a:bodyPr wrap="none" lIns="68570" tIns="34285" rIns="68570" bIns="34285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</a:defRPr>
            </a:lvl1pPr>
          </a:lstStyle>
          <a:p>
            <a:pPr defTabSz="913765">
              <a:defRPr/>
            </a:pPr>
            <a:r>
              <a:rPr lang="zh-CN" altLang="en-US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en-US" altLang="zh-CN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id-ID" altLang="zh-CN" spc="300" dirty="0">
              <a:solidFill>
                <a:srgbClr val="1F1F1F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Straight Connector 36"/>
          <p:cNvCxnSpPr/>
          <p:nvPr/>
        </p:nvCxnSpPr>
        <p:spPr>
          <a:xfrm>
            <a:off x="4570192" y="4979469"/>
            <a:ext cx="0" cy="27000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</p:cxnSp>
      <p:sp>
        <p:nvSpPr>
          <p:cNvPr id="53" name="Oval 39"/>
          <p:cNvSpPr/>
          <p:nvPr/>
        </p:nvSpPr>
        <p:spPr>
          <a:xfrm>
            <a:off x="4228747" y="6372352"/>
            <a:ext cx="684333" cy="684333"/>
          </a:xfrm>
          <a:prstGeom prst="ellips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lIns="68570" tIns="34285" rIns="68570" bIns="34285" rtlCol="0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36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25"/>
          <p:cNvSpPr txBox="1"/>
          <p:nvPr/>
        </p:nvSpPr>
        <p:spPr>
          <a:xfrm>
            <a:off x="5006699" y="6511105"/>
            <a:ext cx="2313755" cy="315461"/>
          </a:xfrm>
          <a:prstGeom prst="rect">
            <a:avLst/>
          </a:prstGeom>
          <a:noFill/>
        </p:spPr>
        <p:txBody>
          <a:bodyPr wrap="none" lIns="68570" tIns="34285" rIns="68570" bIns="34285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</a:defRPr>
            </a:lvl1pPr>
          </a:lstStyle>
          <a:p>
            <a:pPr defTabSz="913765">
              <a:defRPr/>
            </a:pPr>
            <a:r>
              <a:rPr lang="en-US" altLang="zh-CN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pc="3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使用注意事项。</a:t>
            </a:r>
            <a:endParaRPr lang="id-ID" altLang="zh-CN" spc="300" dirty="0">
              <a:solidFill>
                <a:srgbClr val="1F1F1F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Straight Connector 48"/>
          <p:cNvCxnSpPr>
            <a:stCxn id="50" idx="4"/>
            <a:endCxn id="53" idx="0"/>
          </p:cNvCxnSpPr>
          <p:nvPr/>
        </p:nvCxnSpPr>
        <p:spPr>
          <a:xfrm>
            <a:off x="4570193" y="5923211"/>
            <a:ext cx="721" cy="449141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miter lim="800000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4886924" y="3937054"/>
            <a:ext cx="2767636" cy="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headEnd type="none"/>
          </a:ln>
          <a:effectLst/>
        </p:spPr>
      </p:cxnSp>
      <p:cxnSp>
        <p:nvCxnSpPr>
          <p:cNvPr id="57" name="直接连接符 56"/>
          <p:cNvCxnSpPr/>
          <p:nvPr/>
        </p:nvCxnSpPr>
        <p:spPr>
          <a:xfrm>
            <a:off x="4948194" y="4981162"/>
            <a:ext cx="2767636" cy="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headEnd type="none"/>
          </a:ln>
          <a:effectLst/>
        </p:spPr>
      </p:cxnSp>
      <p:cxnSp>
        <p:nvCxnSpPr>
          <p:cNvPr id="58" name="直接连接符 57"/>
          <p:cNvCxnSpPr/>
          <p:nvPr/>
        </p:nvCxnSpPr>
        <p:spPr>
          <a:xfrm>
            <a:off x="4937726" y="5959420"/>
            <a:ext cx="2767636" cy="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headEnd type="none"/>
          </a:ln>
          <a:effectLst/>
        </p:spPr>
      </p:cxnSp>
      <p:cxnSp>
        <p:nvCxnSpPr>
          <p:cNvPr id="59" name="直接连接符 58"/>
          <p:cNvCxnSpPr/>
          <p:nvPr/>
        </p:nvCxnSpPr>
        <p:spPr>
          <a:xfrm>
            <a:off x="5006699" y="6924526"/>
            <a:ext cx="2767636" cy="0"/>
          </a:xfrm>
          <a:prstGeom prst="line">
            <a:avLst/>
          </a:prstGeom>
          <a:noFill/>
          <a:ln w="19050" cap="flat" cmpd="sng" algn="ctr">
            <a:solidFill>
              <a:srgbClr val="BA0B31"/>
            </a:solidFill>
            <a:prstDash val="solid"/>
            <a:headEnd type="none"/>
          </a:ln>
          <a:effectLst/>
        </p:spPr>
      </p:cxnSp>
      <p:sp>
        <p:nvSpPr>
          <p:cNvPr id="60" name="TextBox 42"/>
          <p:cNvSpPr txBox="1"/>
          <p:nvPr/>
        </p:nvSpPr>
        <p:spPr>
          <a:xfrm>
            <a:off x="4250035" y="3447767"/>
            <a:ext cx="62706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4265791" y="4408652"/>
            <a:ext cx="62706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4"/>
          <p:cNvSpPr txBox="1"/>
          <p:nvPr/>
        </p:nvSpPr>
        <p:spPr>
          <a:xfrm>
            <a:off x="4243782" y="5344241"/>
            <a:ext cx="62706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45"/>
          <p:cNvSpPr txBox="1"/>
          <p:nvPr/>
        </p:nvSpPr>
        <p:spPr>
          <a:xfrm>
            <a:off x="4242242" y="6469899"/>
            <a:ext cx="627068" cy="523208"/>
          </a:xfrm>
          <a:prstGeom prst="rect">
            <a:avLst/>
          </a:prstGeom>
          <a:noFill/>
        </p:spPr>
        <p:txBody>
          <a:bodyPr wrap="none" lIns="91427" tIns="45714" rIns="91427" bIns="45714" rtlCol="0">
            <a:spAutoFit/>
          </a:bodyPr>
          <a:lstStyle/>
          <a:p>
            <a:pPr defTabSz="913765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  <p:bldP spid="47" grpId="0" animBg="1"/>
      <p:bldP spid="48" grpId="0"/>
      <p:bldP spid="50" grpId="0" animBg="1"/>
      <p:bldP spid="51" grpId="0"/>
      <p:bldP spid="53" grpId="0" animBg="1"/>
      <p:bldP spid="54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07845" y="2656301"/>
            <a:ext cx="1674771" cy="1674771"/>
            <a:chOff x="4180436" y="2034661"/>
            <a:chExt cx="1674771" cy="1674771"/>
          </a:xfrm>
        </p:grpSpPr>
        <p:sp>
          <p:nvSpPr>
            <p:cNvPr id="19" name="Rounded Rectangle 6"/>
            <p:cNvSpPr/>
            <p:nvPr/>
          </p:nvSpPr>
          <p:spPr>
            <a:xfrm>
              <a:off x="4276200" y="2130425"/>
              <a:ext cx="1483242" cy="1483242"/>
            </a:xfrm>
            <a:prstGeom prst="roundRect">
              <a:avLst>
                <a:gd name="adj" fmla="val 6631"/>
              </a:avLst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200" b="1" kern="0" dirty="0">
                  <a:solidFill>
                    <a:prstClr val="white"/>
                  </a:solidFill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1"/>
            <p:cNvSpPr/>
            <p:nvPr/>
          </p:nvSpPr>
          <p:spPr>
            <a:xfrm>
              <a:off x="4180436" y="2034661"/>
              <a:ext cx="1674771" cy="1674771"/>
            </a:xfrm>
            <a:prstGeom prst="roundRect">
              <a:avLst>
                <a:gd name="adj" fmla="val 6631"/>
              </a:avLst>
            </a:prstGeom>
            <a:noFill/>
            <a:ln w="3175" cap="flat" cmpd="sng" algn="ctr">
              <a:solidFill>
                <a:srgbClr val="BA0B31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64203" y="2656301"/>
            <a:ext cx="1674771" cy="1674771"/>
            <a:chOff x="6336794" y="2034661"/>
            <a:chExt cx="1674771" cy="1674771"/>
          </a:xfrm>
        </p:grpSpPr>
        <p:sp>
          <p:nvSpPr>
            <p:cNvPr id="22" name="Rounded Rectangle 12"/>
            <p:cNvSpPr/>
            <p:nvPr/>
          </p:nvSpPr>
          <p:spPr>
            <a:xfrm>
              <a:off x="6432558" y="2130425"/>
              <a:ext cx="1483242" cy="1483242"/>
            </a:xfrm>
            <a:prstGeom prst="roundRect">
              <a:avLst>
                <a:gd name="adj" fmla="val 6631"/>
              </a:avLst>
            </a:prstGeom>
            <a:solidFill>
              <a:srgbClr val="1F1F1F">
                <a:lumMod val="75000"/>
                <a:lumOff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200" b="1" kern="0" dirty="0">
                  <a:solidFill>
                    <a:prstClr val="white"/>
                  </a:solidFill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13"/>
            <p:cNvSpPr/>
            <p:nvPr/>
          </p:nvSpPr>
          <p:spPr>
            <a:xfrm>
              <a:off x="6336794" y="2034661"/>
              <a:ext cx="1674771" cy="1674771"/>
            </a:xfrm>
            <a:prstGeom prst="roundRect">
              <a:avLst>
                <a:gd name="adj" fmla="val 6631"/>
              </a:avLst>
            </a:prstGeom>
            <a:noFill/>
            <a:ln w="3175" cap="flat" cmpd="sng" algn="ctr">
              <a:solidFill>
                <a:srgbClr val="1F1F1F">
                  <a:lumMod val="75000"/>
                  <a:lumOff val="2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07845" y="4589826"/>
            <a:ext cx="1674771" cy="1674771"/>
            <a:chOff x="4180436" y="3968186"/>
            <a:chExt cx="1674771" cy="1674771"/>
          </a:xfrm>
        </p:grpSpPr>
        <p:sp>
          <p:nvSpPr>
            <p:cNvPr id="25" name="Rounded Rectangle 14"/>
            <p:cNvSpPr/>
            <p:nvPr/>
          </p:nvSpPr>
          <p:spPr>
            <a:xfrm>
              <a:off x="4276200" y="4063950"/>
              <a:ext cx="1483242" cy="1483242"/>
            </a:xfrm>
            <a:prstGeom prst="roundRect">
              <a:avLst>
                <a:gd name="adj" fmla="val 6631"/>
              </a:avLst>
            </a:prstGeom>
            <a:solidFill>
              <a:srgbClr val="1F1F1F">
                <a:lumMod val="75000"/>
                <a:lumOff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200" b="1" kern="0" dirty="0">
                  <a:solidFill>
                    <a:prstClr val="white"/>
                  </a:solidFill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Rounded Rectangle 15"/>
            <p:cNvSpPr/>
            <p:nvPr/>
          </p:nvSpPr>
          <p:spPr>
            <a:xfrm>
              <a:off x="4180436" y="3968186"/>
              <a:ext cx="1674771" cy="1674771"/>
            </a:xfrm>
            <a:prstGeom prst="roundRect">
              <a:avLst>
                <a:gd name="adj" fmla="val 6631"/>
              </a:avLst>
            </a:prstGeom>
            <a:noFill/>
            <a:ln w="3175" cap="flat" cmpd="sng" algn="ctr">
              <a:solidFill>
                <a:srgbClr val="1F1F1F">
                  <a:lumMod val="75000"/>
                  <a:lumOff val="2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64203" y="4589826"/>
            <a:ext cx="1674771" cy="1674771"/>
            <a:chOff x="6336794" y="3968186"/>
            <a:chExt cx="1674771" cy="1674771"/>
          </a:xfrm>
        </p:grpSpPr>
        <p:sp>
          <p:nvSpPr>
            <p:cNvPr id="28" name="Rounded Rectangle 16"/>
            <p:cNvSpPr/>
            <p:nvPr/>
          </p:nvSpPr>
          <p:spPr>
            <a:xfrm>
              <a:off x="6432558" y="4063950"/>
              <a:ext cx="1483242" cy="1483242"/>
            </a:xfrm>
            <a:prstGeom prst="roundRect">
              <a:avLst>
                <a:gd name="adj" fmla="val 6631"/>
              </a:avLst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200" b="1" kern="0" dirty="0">
                  <a:solidFill>
                    <a:prstClr val="white"/>
                  </a:solidFill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4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Rounded Rectangle 17"/>
            <p:cNvSpPr/>
            <p:nvPr/>
          </p:nvSpPr>
          <p:spPr>
            <a:xfrm>
              <a:off x="6336794" y="3968186"/>
              <a:ext cx="1674771" cy="1674771"/>
            </a:xfrm>
            <a:prstGeom prst="roundRect">
              <a:avLst>
                <a:gd name="adj" fmla="val 6631"/>
              </a:avLst>
            </a:prstGeom>
            <a:noFill/>
            <a:ln w="3175" cap="flat" cmpd="sng" algn="ctr">
              <a:solidFill>
                <a:srgbClr val="BA0B31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5180" y="2724244"/>
            <a:ext cx="332266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使用</a:t>
            </a:r>
            <a:r>
              <a:rPr lang="en-US" altLang="zh-CN" sz="2000" dirty="0" err="1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init</a:t>
            </a:r>
            <a:r>
              <a:rPr lang="zh-CN" alt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创建本地仓库：</a:t>
            </a:r>
            <a:endParaRPr lang="en-US" altLang="zh-CN" sz="2000" dirty="0" smtClean="0"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sz="2000" dirty="0" err="1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mkdir</a:t>
            </a:r>
            <a:r>
              <a:rPr 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test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cd test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sz="2000" dirty="0" err="1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</a:t>
            </a:r>
            <a:r>
              <a:rPr lang="en-US" sz="2000" dirty="0" err="1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init</a:t>
            </a:r>
            <a:endParaRPr lang="en-US" sz="2000" dirty="0" smtClean="0"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180" y="4657769"/>
            <a:ext cx="33226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使用</a:t>
            </a:r>
            <a:r>
              <a:rPr lang="en-US" altLang="zh-CN" sz="2000" dirty="0"/>
              <a:t>add</a:t>
            </a:r>
            <a:r>
              <a:rPr lang="zh-CN" altLang="en-US" sz="2000" dirty="0"/>
              <a:t>把文件</a:t>
            </a:r>
            <a:r>
              <a:rPr lang="zh-CN" altLang="en-US" sz="2000" dirty="0" smtClean="0"/>
              <a:t>提到暂存区：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$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add </a:t>
            </a:r>
            <a:r>
              <a:rPr lang="en-US" altLang="zh-CN" sz="2000" dirty="0" smtClean="0"/>
              <a:t>index.txt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add -A . 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所有改变的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文件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add -A 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所有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add . 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新文件和编辑过的文件不包括删除的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文件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1400" dirty="0" err="1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add –u 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编辑或者删除的文件，不包括新添加的文件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8973" y="2416468"/>
            <a:ext cx="33226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使用</a:t>
            </a:r>
            <a:r>
              <a:rPr lang="en-US" altLang="zh-CN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status</a:t>
            </a:r>
            <a:r>
              <a:rPr lang="zh-CN" alt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</a:t>
            </a:r>
            <a:r>
              <a:rPr lang="en-US" altLang="zh-CN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diff</a:t>
            </a:r>
            <a:r>
              <a:rPr lang="zh-CN" alt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查看</a:t>
            </a:r>
            <a:r>
              <a:rPr lang="zh-CN" altLang="en-US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修改</a:t>
            </a:r>
            <a:r>
              <a:rPr lang="zh-CN" altLang="en-US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文件和内容：</a:t>
            </a:r>
            <a:endParaRPr lang="en-US" altLang="zh-CN" sz="2000" dirty="0" smtClean="0"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2000" dirty="0" err="1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status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文件名红色表示工作区有文件未提到暂存区。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文件名绿色表示暂存区文件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未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提到本地仓库。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dirty="0" err="1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diff</a:t>
            </a:r>
            <a:endParaRPr lang="en-US" altLang="zh-CN" dirty="0"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8973" y="4657769"/>
            <a:ext cx="332266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commit </a:t>
            </a:r>
            <a:r>
              <a:rPr lang="en-US" altLang="zh-CN" sz="2000" dirty="0"/>
              <a:t>-m</a:t>
            </a:r>
            <a:r>
              <a:rPr lang="zh-CN" altLang="en-US" sz="2000" dirty="0"/>
              <a:t>把文件提到本地仓库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$ </a:t>
            </a:r>
            <a:r>
              <a:rPr lang="en-US" altLang="zh-CN" sz="2000" dirty="0" err="1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en-US" altLang="zh-CN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commit –m “</a:t>
            </a:r>
            <a:r>
              <a:rPr lang="zh-CN" altLang="en-US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第一次</a:t>
            </a:r>
            <a:r>
              <a:rPr lang="en-US" altLang="zh-CN" sz="2000" dirty="0"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commit”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364" y="1340865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3.3</a:t>
            </a:r>
            <a:r>
              <a:rPr lang="zh-CN" altLang="en-US" sz="3600" dirty="0" smtClean="0"/>
              <a:t>创建版本库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29" y="3384277"/>
            <a:ext cx="11016826" cy="219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917" y="273620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/objects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7832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的目录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4323" y="27410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180" y="1489710"/>
            <a:ext cx="33445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3.3.1</a:t>
            </a:r>
            <a:r>
              <a:rPr lang="zh-CN" altLang="en-US" sz="4000"/>
              <a:t>版本回退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6860" y="2506980"/>
            <a:ext cx="877951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1.$git log</a:t>
            </a:r>
            <a:r>
              <a:rPr lang="zh-CN" altLang="en-US" sz="2400"/>
              <a:t>查看提交历史记录</a:t>
            </a:r>
            <a:r>
              <a:rPr lang="en-US" altLang="zh-CN" sz="2400"/>
              <a:t>(</a:t>
            </a:r>
            <a:r>
              <a:rPr lang="zh-CN" altLang="en-US" sz="2400"/>
              <a:t>一行显示：</a:t>
            </a:r>
            <a:r>
              <a:rPr lang="en-US" altLang="zh-CN" sz="2400"/>
              <a:t>$git log --pretty=oneline)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退回上一版本：</a:t>
            </a:r>
            <a:r>
              <a:rPr lang="en-US" altLang="zh-CN" sz="2400"/>
              <a:t>$git reset --hard HEAD^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   </a:t>
            </a:r>
            <a:r>
              <a:rPr lang="zh-CN" altLang="en-US" sz="2400"/>
              <a:t>退回上上个版本：</a:t>
            </a:r>
            <a:r>
              <a:rPr lang="en-US" altLang="zh-CN" sz="2400"/>
              <a:t>$git reset --hard HEAD^^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退回到某个版本：</a:t>
            </a:r>
            <a:r>
              <a:rPr lang="en-US" altLang="zh-CN" sz="2400"/>
              <a:t>$git reset --hard </a:t>
            </a:r>
            <a:r>
              <a:rPr lang="zh-CN" altLang="en-US" sz="2400"/>
              <a:t>版本号</a:t>
            </a:r>
          </a:p>
          <a:p>
            <a:pPr eaLnBrk="1" latinLnBrk="0" hangingPunct="1">
              <a:lnSpc>
                <a:spcPct val="150000"/>
              </a:lnSpc>
            </a:pPr>
            <a:endParaRPr lang="zh-CN" altLang="en-US" sz="2400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/>
              <a:t>回退错了，想回到新版本怎么办。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查看命令历史：</a:t>
            </a:r>
            <a:r>
              <a:rPr lang="en-US" altLang="zh-CN" sz="2400"/>
              <a:t>$git reflog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2.$git reset --hard </a:t>
            </a:r>
            <a:r>
              <a:rPr lang="zh-CN" altLang="en-US" sz="2400"/>
              <a:t>版本号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8318342" y="2472768"/>
            <a:ext cx="2381603" cy="4295885"/>
            <a:chOff x="8456033" y="1807762"/>
            <a:chExt cx="2381603" cy="4295885"/>
          </a:xfrm>
        </p:grpSpPr>
        <p:sp>
          <p:nvSpPr>
            <p:cNvPr id="71" name="Rounded Rectangle 161"/>
            <p:cNvSpPr/>
            <p:nvPr/>
          </p:nvSpPr>
          <p:spPr>
            <a:xfrm>
              <a:off x="10167163" y="2700917"/>
              <a:ext cx="662613" cy="590107"/>
            </a:xfrm>
            <a:prstGeom prst="roundRect">
              <a:avLst>
                <a:gd name="adj" fmla="val 50000"/>
              </a:avLst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2" name="Rounded Rectangle 162"/>
            <p:cNvSpPr/>
            <p:nvPr/>
          </p:nvSpPr>
          <p:spPr>
            <a:xfrm>
              <a:off x="10167163" y="4551487"/>
              <a:ext cx="662613" cy="590107"/>
            </a:xfrm>
            <a:prstGeom prst="roundRect">
              <a:avLst>
                <a:gd name="adj" fmla="val 50000"/>
              </a:avLst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3" name="Rounded Rectangle 163"/>
            <p:cNvSpPr/>
            <p:nvPr/>
          </p:nvSpPr>
          <p:spPr>
            <a:xfrm>
              <a:off x="10167163" y="3626202"/>
              <a:ext cx="662613" cy="590107"/>
            </a:xfrm>
            <a:prstGeom prst="roundRect">
              <a:avLst>
                <a:gd name="adj" fmla="val 50000"/>
              </a:avLst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4" name="Rounded Rectangle 164"/>
            <p:cNvSpPr/>
            <p:nvPr/>
          </p:nvSpPr>
          <p:spPr>
            <a:xfrm>
              <a:off x="8461428" y="2700917"/>
              <a:ext cx="662615" cy="590107"/>
            </a:xfrm>
            <a:prstGeom prst="roundRect">
              <a:avLst>
                <a:gd name="adj" fmla="val 50000"/>
              </a:avLst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5" name="Rounded Rectangle 165"/>
            <p:cNvSpPr/>
            <p:nvPr/>
          </p:nvSpPr>
          <p:spPr>
            <a:xfrm>
              <a:off x="8466919" y="3626202"/>
              <a:ext cx="662615" cy="590107"/>
            </a:xfrm>
            <a:prstGeom prst="roundRect">
              <a:avLst>
                <a:gd name="adj" fmla="val 50000"/>
              </a:avLst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6" name="Rounded Rectangle 166"/>
            <p:cNvSpPr/>
            <p:nvPr/>
          </p:nvSpPr>
          <p:spPr>
            <a:xfrm>
              <a:off x="8456033" y="4551487"/>
              <a:ext cx="662615" cy="590107"/>
            </a:xfrm>
            <a:prstGeom prst="roundRect">
              <a:avLst>
                <a:gd name="adj" fmla="val 50000"/>
              </a:avLst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7" name="Rectangle 167"/>
            <p:cNvSpPr/>
            <p:nvPr/>
          </p:nvSpPr>
          <p:spPr>
            <a:xfrm>
              <a:off x="8852854" y="2538771"/>
              <a:ext cx="770978" cy="914401"/>
            </a:xfrm>
            <a:prstGeom prst="rect">
              <a:avLst/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8" name="Rectangle 168"/>
            <p:cNvSpPr/>
            <p:nvPr/>
          </p:nvSpPr>
          <p:spPr>
            <a:xfrm>
              <a:off x="8852854" y="3464056"/>
              <a:ext cx="770978" cy="914401"/>
            </a:xfrm>
            <a:prstGeom prst="rect">
              <a:avLst/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79" name="Rectangle 169"/>
            <p:cNvSpPr/>
            <p:nvPr/>
          </p:nvSpPr>
          <p:spPr>
            <a:xfrm>
              <a:off x="8852854" y="4389341"/>
              <a:ext cx="770978" cy="914401"/>
            </a:xfrm>
            <a:prstGeom prst="rect">
              <a:avLst/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0" name="Rectangle 170"/>
            <p:cNvSpPr/>
            <p:nvPr/>
          </p:nvSpPr>
          <p:spPr>
            <a:xfrm>
              <a:off x="9634716" y="2538771"/>
              <a:ext cx="803637" cy="914401"/>
            </a:xfrm>
            <a:prstGeom prst="rect">
              <a:avLst/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1" name="Rectangle 171"/>
            <p:cNvSpPr/>
            <p:nvPr/>
          </p:nvSpPr>
          <p:spPr>
            <a:xfrm>
              <a:off x="9634716" y="3464056"/>
              <a:ext cx="803637" cy="914401"/>
            </a:xfrm>
            <a:prstGeom prst="rect">
              <a:avLst/>
            </a:prstGeom>
            <a:solidFill>
              <a:srgbClr val="1F1F1F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" name="Rectangle 172"/>
            <p:cNvSpPr/>
            <p:nvPr/>
          </p:nvSpPr>
          <p:spPr>
            <a:xfrm>
              <a:off x="9634716" y="4389341"/>
              <a:ext cx="803637" cy="914401"/>
            </a:xfrm>
            <a:prstGeom prst="rect">
              <a:avLst/>
            </a:prstGeom>
            <a:solidFill>
              <a:srgbClr val="BA0B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83" name="Picture 2" descr="C:\Users\Jokomoro\Documents\iphone5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8469289" y="1807762"/>
              <a:ext cx="2368347" cy="429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KSO_Shape"/>
            <p:cNvSpPr/>
            <p:nvPr/>
          </p:nvSpPr>
          <p:spPr bwMode="auto">
            <a:xfrm>
              <a:off x="8861161" y="2670426"/>
              <a:ext cx="506956" cy="502731"/>
            </a:xfrm>
            <a:custGeom>
              <a:avLst/>
              <a:gdLst>
                <a:gd name="T0" fmla="*/ 435344 w 2268537"/>
                <a:gd name="T1" fmla="*/ 1538932 h 2247901"/>
                <a:gd name="T2" fmla="*/ 495462 w 2268537"/>
                <a:gd name="T3" fmla="*/ 1635063 h 2247901"/>
                <a:gd name="T4" fmla="*/ 599590 w 2268537"/>
                <a:gd name="T5" fmla="*/ 1589945 h 2247901"/>
                <a:gd name="T6" fmla="*/ 569645 w 2268537"/>
                <a:gd name="T7" fmla="*/ 1480210 h 2247901"/>
                <a:gd name="T8" fmla="*/ 1569477 w 2268537"/>
                <a:gd name="T9" fmla="*/ 1473664 h 2247901"/>
                <a:gd name="T10" fmla="*/ 1631626 w 2268537"/>
                <a:gd name="T11" fmla="*/ 1599219 h 2247901"/>
                <a:gd name="T12" fmla="*/ 1169820 w 2268537"/>
                <a:gd name="T13" fmla="*/ 1679820 h 2247901"/>
                <a:gd name="T14" fmla="*/ 2218183 w 2268537"/>
                <a:gd name="T15" fmla="*/ 1620107 h 2247901"/>
                <a:gd name="T16" fmla="*/ 2265361 w 2268537"/>
                <a:gd name="T17" fmla="*/ 1739305 h 2247901"/>
                <a:gd name="T18" fmla="*/ 1398682 w 2268537"/>
                <a:gd name="T19" fmla="*/ 2039003 h 2247901"/>
                <a:gd name="T20" fmla="*/ 0 w 2268537"/>
                <a:gd name="T21" fmla="*/ 1401763 h 2247901"/>
                <a:gd name="T22" fmla="*/ 1802845 w 2268537"/>
                <a:gd name="T23" fmla="*/ 1254543 h 2247901"/>
                <a:gd name="T24" fmla="*/ 1896694 w 2268537"/>
                <a:gd name="T25" fmla="*/ 1346722 h 2247901"/>
                <a:gd name="T26" fmla="*/ 1801262 w 2268537"/>
                <a:gd name="T27" fmla="*/ 1343544 h 2247901"/>
                <a:gd name="T28" fmla="*/ 1952551 w 2268537"/>
                <a:gd name="T29" fmla="*/ 1373286 h 2247901"/>
                <a:gd name="T30" fmla="*/ 1959109 w 2268537"/>
                <a:gd name="T31" fmla="*/ 1284967 h 2247901"/>
                <a:gd name="T32" fmla="*/ 1883577 w 2268537"/>
                <a:gd name="T33" fmla="*/ 1210951 h 2247901"/>
                <a:gd name="T34" fmla="*/ 1924735 w 2268537"/>
                <a:gd name="T35" fmla="*/ 1183705 h 2247901"/>
                <a:gd name="T36" fmla="*/ 2066527 w 2268537"/>
                <a:gd name="T37" fmla="*/ 1199371 h 2247901"/>
                <a:gd name="T38" fmla="*/ 1998232 w 2268537"/>
                <a:gd name="T39" fmla="*/ 1451844 h 2247901"/>
                <a:gd name="T40" fmla="*/ 1739299 w 2268537"/>
                <a:gd name="T41" fmla="*/ 1420285 h 2247901"/>
                <a:gd name="T42" fmla="*/ 1733193 w 2268537"/>
                <a:gd name="T43" fmla="*/ 1158731 h 2247901"/>
                <a:gd name="T44" fmla="*/ 1233862 w 2268537"/>
                <a:gd name="T45" fmla="*/ 780369 h 2247901"/>
                <a:gd name="T46" fmla="*/ 1208472 w 2268537"/>
                <a:gd name="T47" fmla="*/ 887639 h 2247901"/>
                <a:gd name="T48" fmla="*/ 1337010 w 2268537"/>
                <a:gd name="T49" fmla="*/ 1007835 h 2247901"/>
                <a:gd name="T50" fmla="*/ 1297791 w 2268537"/>
                <a:gd name="T51" fmla="*/ 959984 h 2247901"/>
                <a:gd name="T52" fmla="*/ 1297791 w 2268537"/>
                <a:gd name="T53" fmla="*/ 1067934 h 2247901"/>
                <a:gd name="T54" fmla="*/ 1447865 w 2268537"/>
                <a:gd name="T55" fmla="*/ 1005568 h 2247901"/>
                <a:gd name="T56" fmla="*/ 1326808 w 2268537"/>
                <a:gd name="T57" fmla="*/ 866548 h 2247901"/>
                <a:gd name="T58" fmla="*/ 1320234 w 2268537"/>
                <a:gd name="T59" fmla="*/ 810532 h 2247901"/>
                <a:gd name="T60" fmla="*/ 1427235 w 2268537"/>
                <a:gd name="T61" fmla="*/ 798966 h 2247901"/>
                <a:gd name="T62" fmla="*/ 1388017 w 2268537"/>
                <a:gd name="T63" fmla="*/ 636134 h 2247901"/>
                <a:gd name="T64" fmla="*/ 1555092 w 2268537"/>
                <a:gd name="T65" fmla="*/ 745444 h 2247901"/>
                <a:gd name="T66" fmla="*/ 1611993 w 2268537"/>
                <a:gd name="T67" fmla="*/ 941614 h 2247901"/>
                <a:gd name="T68" fmla="*/ 1527662 w 2268537"/>
                <a:gd name="T69" fmla="*/ 1124630 h 2247901"/>
                <a:gd name="T70" fmla="*/ 1344717 w 2268537"/>
                <a:gd name="T71" fmla="*/ 1208994 h 2247901"/>
                <a:gd name="T72" fmla="*/ 1148398 w 2268537"/>
                <a:gd name="T73" fmla="*/ 1151844 h 2247901"/>
                <a:gd name="T74" fmla="*/ 1039356 w 2268537"/>
                <a:gd name="T75" fmla="*/ 984930 h 2247901"/>
                <a:gd name="T76" fmla="*/ 1067013 w 2268537"/>
                <a:gd name="T77" fmla="*/ 780823 h 2247901"/>
                <a:gd name="T78" fmla="*/ 1215727 w 2268537"/>
                <a:gd name="T79" fmla="*/ 648834 h 2247901"/>
                <a:gd name="T80" fmla="*/ 1814840 w 2268537"/>
                <a:gd name="T81" fmla="*/ 491075 h 2247901"/>
                <a:gd name="T82" fmla="*/ 1888564 w 2268537"/>
                <a:gd name="T83" fmla="*/ 577139 h 2247901"/>
                <a:gd name="T84" fmla="*/ 1872408 w 2268537"/>
                <a:gd name="T85" fmla="*/ 577818 h 2247901"/>
                <a:gd name="T86" fmla="*/ 1907905 w 2268537"/>
                <a:gd name="T87" fmla="*/ 640554 h 2247901"/>
                <a:gd name="T88" fmla="*/ 1942719 w 2268537"/>
                <a:gd name="T89" fmla="*/ 548375 h 2247901"/>
                <a:gd name="T90" fmla="*/ 1892432 w 2268537"/>
                <a:gd name="T91" fmla="*/ 493113 h 2247901"/>
                <a:gd name="T92" fmla="*/ 1895390 w 2268537"/>
                <a:gd name="T93" fmla="*/ 384401 h 2247901"/>
                <a:gd name="T94" fmla="*/ 2056717 w 2268537"/>
                <a:gd name="T95" fmla="*/ 536598 h 2247901"/>
                <a:gd name="T96" fmla="*/ 1929294 w 2268537"/>
                <a:gd name="T97" fmla="*/ 718464 h 2247901"/>
                <a:gd name="T98" fmla="*/ 1729512 w 2268537"/>
                <a:gd name="T99" fmla="*/ 619944 h 2247901"/>
                <a:gd name="T100" fmla="*/ 1798230 w 2268537"/>
                <a:gd name="T101" fmla="*/ 408635 h 2247901"/>
                <a:gd name="T102" fmla="*/ 1438439 w 2268537"/>
                <a:gd name="T103" fmla="*/ 111042 h 2247901"/>
                <a:gd name="T104" fmla="*/ 1512769 w 2268537"/>
                <a:gd name="T105" fmla="*/ 199876 h 2247901"/>
                <a:gd name="T106" fmla="*/ 1448183 w 2268537"/>
                <a:gd name="T107" fmla="*/ 210980 h 2247901"/>
                <a:gd name="T108" fmla="*/ 1572596 w 2268537"/>
                <a:gd name="T109" fmla="*/ 192171 h 2247901"/>
                <a:gd name="T110" fmla="*/ 1493506 w 2268537"/>
                <a:gd name="T111" fmla="*/ 107869 h 2247901"/>
                <a:gd name="T112" fmla="*/ 1558092 w 2268537"/>
                <a:gd name="T113" fmla="*/ 86114 h 2247901"/>
                <a:gd name="T114" fmla="*/ 1618146 w 2268537"/>
                <a:gd name="T115" fmla="*/ 49629 h 2247901"/>
                <a:gd name="T116" fmla="*/ 1622905 w 2268537"/>
                <a:gd name="T117" fmla="*/ 248145 h 2247901"/>
                <a:gd name="T118" fmla="*/ 1427334 w 2268537"/>
                <a:gd name="T119" fmla="*/ 281231 h 2247901"/>
                <a:gd name="T120" fmla="*/ 1366148 w 2268537"/>
                <a:gd name="T121" fmla="*/ 92686 h 2247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8537" h="2247901">
                  <a:moveTo>
                    <a:pt x="516787" y="1465473"/>
                  </a:moveTo>
                  <a:lnTo>
                    <a:pt x="512476" y="1465700"/>
                  </a:lnTo>
                  <a:lnTo>
                    <a:pt x="507939" y="1466607"/>
                  </a:lnTo>
                  <a:lnTo>
                    <a:pt x="503629" y="1467060"/>
                  </a:lnTo>
                  <a:lnTo>
                    <a:pt x="499545" y="1468194"/>
                  </a:lnTo>
                  <a:lnTo>
                    <a:pt x="495462" y="1469327"/>
                  </a:lnTo>
                  <a:lnTo>
                    <a:pt x="491151" y="1470688"/>
                  </a:lnTo>
                  <a:lnTo>
                    <a:pt x="487295" y="1472275"/>
                  </a:lnTo>
                  <a:lnTo>
                    <a:pt x="483438" y="1474089"/>
                  </a:lnTo>
                  <a:lnTo>
                    <a:pt x="479582" y="1475902"/>
                  </a:lnTo>
                  <a:lnTo>
                    <a:pt x="475952" y="1477943"/>
                  </a:lnTo>
                  <a:lnTo>
                    <a:pt x="472776" y="1480210"/>
                  </a:lnTo>
                  <a:lnTo>
                    <a:pt x="469146" y="1482704"/>
                  </a:lnTo>
                  <a:lnTo>
                    <a:pt x="465970" y="1485425"/>
                  </a:lnTo>
                  <a:lnTo>
                    <a:pt x="462794" y="1487919"/>
                  </a:lnTo>
                  <a:lnTo>
                    <a:pt x="459845" y="1490866"/>
                  </a:lnTo>
                  <a:lnTo>
                    <a:pt x="456896" y="1493814"/>
                  </a:lnTo>
                  <a:lnTo>
                    <a:pt x="454173" y="1496988"/>
                  </a:lnTo>
                  <a:lnTo>
                    <a:pt x="451451" y="1500389"/>
                  </a:lnTo>
                  <a:lnTo>
                    <a:pt x="449182" y="1503563"/>
                  </a:lnTo>
                  <a:lnTo>
                    <a:pt x="446914" y="1507190"/>
                  </a:lnTo>
                  <a:lnTo>
                    <a:pt x="444872" y="1510818"/>
                  </a:lnTo>
                  <a:lnTo>
                    <a:pt x="442830" y="1514446"/>
                  </a:lnTo>
                  <a:lnTo>
                    <a:pt x="441242" y="1518300"/>
                  </a:lnTo>
                  <a:lnTo>
                    <a:pt x="439654" y="1522381"/>
                  </a:lnTo>
                  <a:lnTo>
                    <a:pt x="438066" y="1526462"/>
                  </a:lnTo>
                  <a:lnTo>
                    <a:pt x="437159" y="1530543"/>
                  </a:lnTo>
                  <a:lnTo>
                    <a:pt x="436025" y="1534851"/>
                  </a:lnTo>
                  <a:lnTo>
                    <a:pt x="435344" y="1538932"/>
                  </a:lnTo>
                  <a:lnTo>
                    <a:pt x="434663" y="1543466"/>
                  </a:lnTo>
                  <a:lnTo>
                    <a:pt x="434437" y="1547774"/>
                  </a:lnTo>
                  <a:lnTo>
                    <a:pt x="434210" y="1552309"/>
                  </a:lnTo>
                  <a:lnTo>
                    <a:pt x="434437" y="1556843"/>
                  </a:lnTo>
                  <a:lnTo>
                    <a:pt x="434663" y="1561151"/>
                  </a:lnTo>
                  <a:lnTo>
                    <a:pt x="435344" y="1565459"/>
                  </a:lnTo>
                  <a:lnTo>
                    <a:pt x="436025" y="1569767"/>
                  </a:lnTo>
                  <a:lnTo>
                    <a:pt x="437159" y="1574074"/>
                  </a:lnTo>
                  <a:lnTo>
                    <a:pt x="438066" y="1578155"/>
                  </a:lnTo>
                  <a:lnTo>
                    <a:pt x="439654" y="1582010"/>
                  </a:lnTo>
                  <a:lnTo>
                    <a:pt x="441242" y="1586091"/>
                  </a:lnTo>
                  <a:lnTo>
                    <a:pt x="442830" y="1589945"/>
                  </a:lnTo>
                  <a:lnTo>
                    <a:pt x="444872" y="1593573"/>
                  </a:lnTo>
                  <a:lnTo>
                    <a:pt x="446914" y="1597200"/>
                  </a:lnTo>
                  <a:lnTo>
                    <a:pt x="449182" y="1600828"/>
                  </a:lnTo>
                  <a:lnTo>
                    <a:pt x="451451" y="1604229"/>
                  </a:lnTo>
                  <a:lnTo>
                    <a:pt x="454173" y="1607630"/>
                  </a:lnTo>
                  <a:lnTo>
                    <a:pt x="456896" y="1610577"/>
                  </a:lnTo>
                  <a:lnTo>
                    <a:pt x="459845" y="1613751"/>
                  </a:lnTo>
                  <a:lnTo>
                    <a:pt x="462794" y="1616472"/>
                  </a:lnTo>
                  <a:lnTo>
                    <a:pt x="465970" y="1619193"/>
                  </a:lnTo>
                  <a:lnTo>
                    <a:pt x="469146" y="1621687"/>
                  </a:lnTo>
                  <a:lnTo>
                    <a:pt x="472776" y="1624407"/>
                  </a:lnTo>
                  <a:lnTo>
                    <a:pt x="475952" y="1626675"/>
                  </a:lnTo>
                  <a:lnTo>
                    <a:pt x="479582" y="1628715"/>
                  </a:lnTo>
                  <a:lnTo>
                    <a:pt x="483438" y="1630529"/>
                  </a:lnTo>
                  <a:lnTo>
                    <a:pt x="487295" y="1632343"/>
                  </a:lnTo>
                  <a:lnTo>
                    <a:pt x="491151" y="1633930"/>
                  </a:lnTo>
                  <a:lnTo>
                    <a:pt x="495462" y="1635063"/>
                  </a:lnTo>
                  <a:lnTo>
                    <a:pt x="499545" y="1636424"/>
                  </a:lnTo>
                  <a:lnTo>
                    <a:pt x="503629" y="1637557"/>
                  </a:lnTo>
                  <a:lnTo>
                    <a:pt x="507939" y="1638011"/>
                  </a:lnTo>
                  <a:lnTo>
                    <a:pt x="512476" y="1638691"/>
                  </a:lnTo>
                  <a:lnTo>
                    <a:pt x="516787" y="1638918"/>
                  </a:lnTo>
                  <a:lnTo>
                    <a:pt x="521097" y="1638918"/>
                  </a:lnTo>
                  <a:lnTo>
                    <a:pt x="525634" y="1638918"/>
                  </a:lnTo>
                  <a:lnTo>
                    <a:pt x="529944" y="1638691"/>
                  </a:lnTo>
                  <a:lnTo>
                    <a:pt x="534255" y="1638011"/>
                  </a:lnTo>
                  <a:lnTo>
                    <a:pt x="538792" y="1637557"/>
                  </a:lnTo>
                  <a:lnTo>
                    <a:pt x="542875" y="1636424"/>
                  </a:lnTo>
                  <a:lnTo>
                    <a:pt x="546959" y="1635063"/>
                  </a:lnTo>
                  <a:lnTo>
                    <a:pt x="551042" y="1633930"/>
                  </a:lnTo>
                  <a:lnTo>
                    <a:pt x="554899" y="1632343"/>
                  </a:lnTo>
                  <a:lnTo>
                    <a:pt x="558756" y="1630529"/>
                  </a:lnTo>
                  <a:lnTo>
                    <a:pt x="562839" y="1628715"/>
                  </a:lnTo>
                  <a:lnTo>
                    <a:pt x="566242" y="1626675"/>
                  </a:lnTo>
                  <a:lnTo>
                    <a:pt x="569645" y="1624407"/>
                  </a:lnTo>
                  <a:lnTo>
                    <a:pt x="573275" y="1621687"/>
                  </a:lnTo>
                  <a:lnTo>
                    <a:pt x="576451" y="1619193"/>
                  </a:lnTo>
                  <a:lnTo>
                    <a:pt x="579854" y="1616472"/>
                  </a:lnTo>
                  <a:lnTo>
                    <a:pt x="582576" y="1613751"/>
                  </a:lnTo>
                  <a:lnTo>
                    <a:pt x="585525" y="1610577"/>
                  </a:lnTo>
                  <a:lnTo>
                    <a:pt x="588247" y="1607630"/>
                  </a:lnTo>
                  <a:lnTo>
                    <a:pt x="590743" y="1604229"/>
                  </a:lnTo>
                  <a:lnTo>
                    <a:pt x="593238" y="1600828"/>
                  </a:lnTo>
                  <a:lnTo>
                    <a:pt x="595507" y="1597200"/>
                  </a:lnTo>
                  <a:lnTo>
                    <a:pt x="597549" y="1593573"/>
                  </a:lnTo>
                  <a:lnTo>
                    <a:pt x="599590" y="1589945"/>
                  </a:lnTo>
                  <a:lnTo>
                    <a:pt x="601178" y="1586091"/>
                  </a:lnTo>
                  <a:lnTo>
                    <a:pt x="602766" y="1582010"/>
                  </a:lnTo>
                  <a:lnTo>
                    <a:pt x="604354" y="1578155"/>
                  </a:lnTo>
                  <a:lnTo>
                    <a:pt x="605262" y="1574074"/>
                  </a:lnTo>
                  <a:lnTo>
                    <a:pt x="606396" y="1569767"/>
                  </a:lnTo>
                  <a:lnTo>
                    <a:pt x="607077" y="1565459"/>
                  </a:lnTo>
                  <a:lnTo>
                    <a:pt x="607531" y="1561151"/>
                  </a:lnTo>
                  <a:lnTo>
                    <a:pt x="607984" y="1556843"/>
                  </a:lnTo>
                  <a:lnTo>
                    <a:pt x="608211" y="1552309"/>
                  </a:lnTo>
                  <a:lnTo>
                    <a:pt x="607984" y="1547774"/>
                  </a:lnTo>
                  <a:lnTo>
                    <a:pt x="607531" y="1543466"/>
                  </a:lnTo>
                  <a:lnTo>
                    <a:pt x="607077" y="1538932"/>
                  </a:lnTo>
                  <a:lnTo>
                    <a:pt x="606396" y="1534851"/>
                  </a:lnTo>
                  <a:lnTo>
                    <a:pt x="605262" y="1530543"/>
                  </a:lnTo>
                  <a:lnTo>
                    <a:pt x="604354" y="1526462"/>
                  </a:lnTo>
                  <a:lnTo>
                    <a:pt x="602766" y="1522381"/>
                  </a:lnTo>
                  <a:lnTo>
                    <a:pt x="601178" y="1518300"/>
                  </a:lnTo>
                  <a:lnTo>
                    <a:pt x="599590" y="1514446"/>
                  </a:lnTo>
                  <a:lnTo>
                    <a:pt x="597549" y="1510818"/>
                  </a:lnTo>
                  <a:lnTo>
                    <a:pt x="595507" y="1507190"/>
                  </a:lnTo>
                  <a:lnTo>
                    <a:pt x="593238" y="1503563"/>
                  </a:lnTo>
                  <a:lnTo>
                    <a:pt x="590743" y="1500389"/>
                  </a:lnTo>
                  <a:lnTo>
                    <a:pt x="588247" y="1496988"/>
                  </a:lnTo>
                  <a:lnTo>
                    <a:pt x="585525" y="1493814"/>
                  </a:lnTo>
                  <a:lnTo>
                    <a:pt x="582576" y="1490866"/>
                  </a:lnTo>
                  <a:lnTo>
                    <a:pt x="579854" y="1487919"/>
                  </a:lnTo>
                  <a:lnTo>
                    <a:pt x="576451" y="1485425"/>
                  </a:lnTo>
                  <a:lnTo>
                    <a:pt x="573275" y="1482704"/>
                  </a:lnTo>
                  <a:lnTo>
                    <a:pt x="569645" y="1480210"/>
                  </a:lnTo>
                  <a:lnTo>
                    <a:pt x="566242" y="1477943"/>
                  </a:lnTo>
                  <a:lnTo>
                    <a:pt x="562839" y="1475902"/>
                  </a:lnTo>
                  <a:lnTo>
                    <a:pt x="558756" y="1474089"/>
                  </a:lnTo>
                  <a:lnTo>
                    <a:pt x="554899" y="1472275"/>
                  </a:lnTo>
                  <a:lnTo>
                    <a:pt x="551042" y="1470688"/>
                  </a:lnTo>
                  <a:lnTo>
                    <a:pt x="546959" y="1469327"/>
                  </a:lnTo>
                  <a:lnTo>
                    <a:pt x="542875" y="1468194"/>
                  </a:lnTo>
                  <a:lnTo>
                    <a:pt x="538792" y="1467060"/>
                  </a:lnTo>
                  <a:lnTo>
                    <a:pt x="534255" y="1466607"/>
                  </a:lnTo>
                  <a:lnTo>
                    <a:pt x="529944" y="1465700"/>
                  </a:lnTo>
                  <a:lnTo>
                    <a:pt x="525634" y="1465473"/>
                  </a:lnTo>
                  <a:lnTo>
                    <a:pt x="521097" y="1465473"/>
                  </a:lnTo>
                  <a:lnTo>
                    <a:pt x="516787" y="1465473"/>
                  </a:lnTo>
                  <a:close/>
                  <a:moveTo>
                    <a:pt x="779462" y="1465263"/>
                  </a:moveTo>
                  <a:lnTo>
                    <a:pt x="795909" y="1465263"/>
                  </a:lnTo>
                  <a:lnTo>
                    <a:pt x="795118" y="1465354"/>
                  </a:lnTo>
                  <a:lnTo>
                    <a:pt x="796247" y="1465263"/>
                  </a:lnTo>
                  <a:lnTo>
                    <a:pt x="802144" y="1465263"/>
                  </a:lnTo>
                  <a:lnTo>
                    <a:pt x="997663" y="1465263"/>
                  </a:lnTo>
                  <a:lnTo>
                    <a:pt x="1331996" y="1465263"/>
                  </a:lnTo>
                  <a:lnTo>
                    <a:pt x="1527515" y="1465263"/>
                  </a:lnTo>
                  <a:lnTo>
                    <a:pt x="1532959" y="1465263"/>
                  </a:lnTo>
                  <a:lnTo>
                    <a:pt x="1538630" y="1465717"/>
                  </a:lnTo>
                  <a:lnTo>
                    <a:pt x="1543846" y="1466398"/>
                  </a:lnTo>
                  <a:lnTo>
                    <a:pt x="1549290" y="1467307"/>
                  </a:lnTo>
                  <a:lnTo>
                    <a:pt x="1554507" y="1468669"/>
                  </a:lnTo>
                  <a:lnTo>
                    <a:pt x="1559497" y="1470031"/>
                  </a:lnTo>
                  <a:lnTo>
                    <a:pt x="1564487" y="1471848"/>
                  </a:lnTo>
                  <a:lnTo>
                    <a:pt x="1569477" y="1473664"/>
                  </a:lnTo>
                  <a:lnTo>
                    <a:pt x="1574014" y="1475934"/>
                  </a:lnTo>
                  <a:lnTo>
                    <a:pt x="1578550" y="1478205"/>
                  </a:lnTo>
                  <a:lnTo>
                    <a:pt x="1583313" y="1480702"/>
                  </a:lnTo>
                  <a:lnTo>
                    <a:pt x="1587396" y="1483654"/>
                  </a:lnTo>
                  <a:lnTo>
                    <a:pt x="1591706" y="1486378"/>
                  </a:lnTo>
                  <a:lnTo>
                    <a:pt x="1595788" y="1489784"/>
                  </a:lnTo>
                  <a:lnTo>
                    <a:pt x="1599644" y="1493190"/>
                  </a:lnTo>
                  <a:lnTo>
                    <a:pt x="1603500" y="1496595"/>
                  </a:lnTo>
                  <a:lnTo>
                    <a:pt x="1607129" y="1500455"/>
                  </a:lnTo>
                  <a:lnTo>
                    <a:pt x="1610305" y="1504315"/>
                  </a:lnTo>
                  <a:lnTo>
                    <a:pt x="1613480" y="1508402"/>
                  </a:lnTo>
                  <a:lnTo>
                    <a:pt x="1616656" y="1512488"/>
                  </a:lnTo>
                  <a:lnTo>
                    <a:pt x="1619151" y="1517029"/>
                  </a:lnTo>
                  <a:lnTo>
                    <a:pt x="1621646" y="1521343"/>
                  </a:lnTo>
                  <a:lnTo>
                    <a:pt x="1624368" y="1525884"/>
                  </a:lnTo>
                  <a:lnTo>
                    <a:pt x="1626409" y="1530652"/>
                  </a:lnTo>
                  <a:lnTo>
                    <a:pt x="1628224" y="1535420"/>
                  </a:lnTo>
                  <a:lnTo>
                    <a:pt x="1630038" y="1540642"/>
                  </a:lnTo>
                  <a:lnTo>
                    <a:pt x="1631626" y="1545637"/>
                  </a:lnTo>
                  <a:lnTo>
                    <a:pt x="1632533" y="1550859"/>
                  </a:lnTo>
                  <a:lnTo>
                    <a:pt x="1633667" y="1556081"/>
                  </a:lnTo>
                  <a:lnTo>
                    <a:pt x="1634121" y="1561530"/>
                  </a:lnTo>
                  <a:lnTo>
                    <a:pt x="1634575" y="1566979"/>
                  </a:lnTo>
                  <a:lnTo>
                    <a:pt x="1634801" y="1572428"/>
                  </a:lnTo>
                  <a:lnTo>
                    <a:pt x="1634575" y="1578104"/>
                  </a:lnTo>
                  <a:lnTo>
                    <a:pt x="1634121" y="1583553"/>
                  </a:lnTo>
                  <a:lnTo>
                    <a:pt x="1633667" y="1588775"/>
                  </a:lnTo>
                  <a:lnTo>
                    <a:pt x="1632533" y="1594224"/>
                  </a:lnTo>
                  <a:lnTo>
                    <a:pt x="1631626" y="1599219"/>
                  </a:lnTo>
                  <a:lnTo>
                    <a:pt x="1630038" y="1604441"/>
                  </a:lnTo>
                  <a:lnTo>
                    <a:pt x="1628224" y="1609436"/>
                  </a:lnTo>
                  <a:lnTo>
                    <a:pt x="1626409" y="1614204"/>
                  </a:lnTo>
                  <a:lnTo>
                    <a:pt x="1624368" y="1618972"/>
                  </a:lnTo>
                  <a:lnTo>
                    <a:pt x="1621646" y="1623513"/>
                  </a:lnTo>
                  <a:lnTo>
                    <a:pt x="1619151" y="1628054"/>
                  </a:lnTo>
                  <a:lnTo>
                    <a:pt x="1616656" y="1632368"/>
                  </a:lnTo>
                  <a:lnTo>
                    <a:pt x="1613480" y="1636681"/>
                  </a:lnTo>
                  <a:lnTo>
                    <a:pt x="1610305" y="1640541"/>
                  </a:lnTo>
                  <a:lnTo>
                    <a:pt x="1607129" y="1644401"/>
                  </a:lnTo>
                  <a:lnTo>
                    <a:pt x="1603500" y="1648261"/>
                  </a:lnTo>
                  <a:lnTo>
                    <a:pt x="1599644" y="1651893"/>
                  </a:lnTo>
                  <a:lnTo>
                    <a:pt x="1595788" y="1655299"/>
                  </a:lnTo>
                  <a:lnTo>
                    <a:pt x="1591706" y="1658478"/>
                  </a:lnTo>
                  <a:lnTo>
                    <a:pt x="1587396" y="1661429"/>
                  </a:lnTo>
                  <a:lnTo>
                    <a:pt x="1583313" y="1664154"/>
                  </a:lnTo>
                  <a:lnTo>
                    <a:pt x="1578550" y="1666651"/>
                  </a:lnTo>
                  <a:lnTo>
                    <a:pt x="1574014" y="1669149"/>
                  </a:lnTo>
                  <a:lnTo>
                    <a:pt x="1569477" y="1671419"/>
                  </a:lnTo>
                  <a:lnTo>
                    <a:pt x="1564487" y="1673236"/>
                  </a:lnTo>
                  <a:lnTo>
                    <a:pt x="1559497" y="1674825"/>
                  </a:lnTo>
                  <a:lnTo>
                    <a:pt x="1554507" y="1676187"/>
                  </a:lnTo>
                  <a:lnTo>
                    <a:pt x="1549290" y="1677549"/>
                  </a:lnTo>
                  <a:lnTo>
                    <a:pt x="1543846" y="1678458"/>
                  </a:lnTo>
                  <a:lnTo>
                    <a:pt x="1538630" y="1679139"/>
                  </a:lnTo>
                  <a:lnTo>
                    <a:pt x="1532959" y="1679593"/>
                  </a:lnTo>
                  <a:lnTo>
                    <a:pt x="1527515" y="1679820"/>
                  </a:lnTo>
                  <a:lnTo>
                    <a:pt x="1331996" y="1679820"/>
                  </a:lnTo>
                  <a:lnTo>
                    <a:pt x="1169820" y="1679820"/>
                  </a:lnTo>
                  <a:lnTo>
                    <a:pt x="1169820" y="1730451"/>
                  </a:lnTo>
                  <a:lnTo>
                    <a:pt x="1527515" y="1730451"/>
                  </a:lnTo>
                  <a:lnTo>
                    <a:pt x="1537496" y="1730224"/>
                  </a:lnTo>
                  <a:lnTo>
                    <a:pt x="1547022" y="1729088"/>
                  </a:lnTo>
                  <a:lnTo>
                    <a:pt x="1556322" y="1727953"/>
                  </a:lnTo>
                  <a:lnTo>
                    <a:pt x="1565394" y="1725683"/>
                  </a:lnTo>
                  <a:lnTo>
                    <a:pt x="1574467" y="1723185"/>
                  </a:lnTo>
                  <a:lnTo>
                    <a:pt x="1583313" y="1720461"/>
                  </a:lnTo>
                  <a:lnTo>
                    <a:pt x="1591706" y="1716828"/>
                  </a:lnTo>
                  <a:lnTo>
                    <a:pt x="1600098" y="1712514"/>
                  </a:lnTo>
                  <a:lnTo>
                    <a:pt x="1608037" y="1708200"/>
                  </a:lnTo>
                  <a:lnTo>
                    <a:pt x="1615749" y="1703432"/>
                  </a:lnTo>
                  <a:lnTo>
                    <a:pt x="1623007" y="1697983"/>
                  </a:lnTo>
                  <a:lnTo>
                    <a:pt x="1630265" y="1692307"/>
                  </a:lnTo>
                  <a:lnTo>
                    <a:pt x="1637070" y="1685950"/>
                  </a:lnTo>
                  <a:lnTo>
                    <a:pt x="1643194" y="1679593"/>
                  </a:lnTo>
                  <a:lnTo>
                    <a:pt x="1649318" y="1672781"/>
                  </a:lnTo>
                  <a:lnTo>
                    <a:pt x="1654762" y="1665743"/>
                  </a:lnTo>
                  <a:lnTo>
                    <a:pt x="2174633" y="1612615"/>
                  </a:lnTo>
                  <a:lnTo>
                    <a:pt x="2179170" y="1612388"/>
                  </a:lnTo>
                  <a:lnTo>
                    <a:pt x="2183479" y="1612388"/>
                  </a:lnTo>
                  <a:lnTo>
                    <a:pt x="2188243" y="1612388"/>
                  </a:lnTo>
                  <a:lnTo>
                    <a:pt x="2192552" y="1613069"/>
                  </a:lnTo>
                  <a:lnTo>
                    <a:pt x="2197089" y="1613523"/>
                  </a:lnTo>
                  <a:lnTo>
                    <a:pt x="2201398" y="1614431"/>
                  </a:lnTo>
                  <a:lnTo>
                    <a:pt x="2205481" y="1615566"/>
                  </a:lnTo>
                  <a:lnTo>
                    <a:pt x="2209791" y="1616929"/>
                  </a:lnTo>
                  <a:lnTo>
                    <a:pt x="2214100" y="1618291"/>
                  </a:lnTo>
                  <a:lnTo>
                    <a:pt x="2218183" y="1620107"/>
                  </a:lnTo>
                  <a:lnTo>
                    <a:pt x="2222039" y="1622378"/>
                  </a:lnTo>
                  <a:lnTo>
                    <a:pt x="2225895" y="1624648"/>
                  </a:lnTo>
                  <a:lnTo>
                    <a:pt x="2229751" y="1626919"/>
                  </a:lnTo>
                  <a:lnTo>
                    <a:pt x="2233380" y="1629643"/>
                  </a:lnTo>
                  <a:lnTo>
                    <a:pt x="2237009" y="1632595"/>
                  </a:lnTo>
                  <a:lnTo>
                    <a:pt x="2240411" y="1635773"/>
                  </a:lnTo>
                  <a:lnTo>
                    <a:pt x="2243587" y="1638725"/>
                  </a:lnTo>
                  <a:lnTo>
                    <a:pt x="2246762" y="1642358"/>
                  </a:lnTo>
                  <a:lnTo>
                    <a:pt x="2249711" y="1645990"/>
                  </a:lnTo>
                  <a:lnTo>
                    <a:pt x="2252206" y="1649623"/>
                  </a:lnTo>
                  <a:lnTo>
                    <a:pt x="2254701" y="1653483"/>
                  </a:lnTo>
                  <a:lnTo>
                    <a:pt x="2257196" y="1657342"/>
                  </a:lnTo>
                  <a:lnTo>
                    <a:pt x="2259237" y="1661429"/>
                  </a:lnTo>
                  <a:lnTo>
                    <a:pt x="2261052" y="1665970"/>
                  </a:lnTo>
                  <a:lnTo>
                    <a:pt x="2262867" y="1670057"/>
                  </a:lnTo>
                  <a:lnTo>
                    <a:pt x="2264227" y="1674371"/>
                  </a:lnTo>
                  <a:lnTo>
                    <a:pt x="2265588" y="1679139"/>
                  </a:lnTo>
                  <a:lnTo>
                    <a:pt x="2266723" y="1683453"/>
                  </a:lnTo>
                  <a:lnTo>
                    <a:pt x="2267403" y="1687993"/>
                  </a:lnTo>
                  <a:lnTo>
                    <a:pt x="2267857" y="1692761"/>
                  </a:lnTo>
                  <a:lnTo>
                    <a:pt x="2268083" y="1697302"/>
                  </a:lnTo>
                  <a:lnTo>
                    <a:pt x="2268537" y="1702297"/>
                  </a:lnTo>
                  <a:lnTo>
                    <a:pt x="2268537" y="1712287"/>
                  </a:lnTo>
                  <a:lnTo>
                    <a:pt x="2268083" y="1717055"/>
                  </a:lnTo>
                  <a:lnTo>
                    <a:pt x="2267857" y="1721369"/>
                  </a:lnTo>
                  <a:lnTo>
                    <a:pt x="2267630" y="1726137"/>
                  </a:lnTo>
                  <a:lnTo>
                    <a:pt x="2266949" y="1730451"/>
                  </a:lnTo>
                  <a:lnTo>
                    <a:pt x="2266042" y="1734764"/>
                  </a:lnTo>
                  <a:lnTo>
                    <a:pt x="2265361" y="1739305"/>
                  </a:lnTo>
                  <a:lnTo>
                    <a:pt x="2264001" y="1743392"/>
                  </a:lnTo>
                  <a:lnTo>
                    <a:pt x="2262867" y="1747479"/>
                  </a:lnTo>
                  <a:lnTo>
                    <a:pt x="2261506" y="1751566"/>
                  </a:lnTo>
                  <a:lnTo>
                    <a:pt x="2259918" y="1755653"/>
                  </a:lnTo>
                  <a:lnTo>
                    <a:pt x="2258103" y="1759512"/>
                  </a:lnTo>
                  <a:lnTo>
                    <a:pt x="2256062" y="1763599"/>
                  </a:lnTo>
                  <a:lnTo>
                    <a:pt x="2254247" y="1767459"/>
                  </a:lnTo>
                  <a:lnTo>
                    <a:pt x="2251979" y="1770864"/>
                  </a:lnTo>
                  <a:lnTo>
                    <a:pt x="2249711" y="1774497"/>
                  </a:lnTo>
                  <a:lnTo>
                    <a:pt x="2247216" y="1778130"/>
                  </a:lnTo>
                  <a:lnTo>
                    <a:pt x="2244721" y="1781536"/>
                  </a:lnTo>
                  <a:lnTo>
                    <a:pt x="2241772" y="1784714"/>
                  </a:lnTo>
                  <a:lnTo>
                    <a:pt x="2239050" y="1788120"/>
                  </a:lnTo>
                  <a:lnTo>
                    <a:pt x="2236102" y="1791071"/>
                  </a:lnTo>
                  <a:lnTo>
                    <a:pt x="2233153" y="1794023"/>
                  </a:lnTo>
                  <a:lnTo>
                    <a:pt x="2229977" y="1796747"/>
                  </a:lnTo>
                  <a:lnTo>
                    <a:pt x="2226575" y="1799472"/>
                  </a:lnTo>
                  <a:lnTo>
                    <a:pt x="2223400" y="1801969"/>
                  </a:lnTo>
                  <a:lnTo>
                    <a:pt x="2219771" y="1804240"/>
                  </a:lnTo>
                  <a:lnTo>
                    <a:pt x="2216141" y="1806510"/>
                  </a:lnTo>
                  <a:lnTo>
                    <a:pt x="2212512" y="1808554"/>
                  </a:lnTo>
                  <a:lnTo>
                    <a:pt x="2208657" y="1810370"/>
                  </a:lnTo>
                  <a:lnTo>
                    <a:pt x="2204801" y="1812186"/>
                  </a:lnTo>
                  <a:lnTo>
                    <a:pt x="2200718" y="1813776"/>
                  </a:lnTo>
                  <a:lnTo>
                    <a:pt x="2196635" y="1815365"/>
                  </a:lnTo>
                  <a:lnTo>
                    <a:pt x="2192325" y="1816727"/>
                  </a:lnTo>
                  <a:lnTo>
                    <a:pt x="1439282" y="2028332"/>
                  </a:lnTo>
                  <a:lnTo>
                    <a:pt x="1418869" y="2033781"/>
                  </a:lnTo>
                  <a:lnTo>
                    <a:pt x="1398682" y="2039003"/>
                  </a:lnTo>
                  <a:lnTo>
                    <a:pt x="1378268" y="2043317"/>
                  </a:lnTo>
                  <a:lnTo>
                    <a:pt x="1357854" y="2047404"/>
                  </a:lnTo>
                  <a:lnTo>
                    <a:pt x="1337213" y="2051037"/>
                  </a:lnTo>
                  <a:lnTo>
                    <a:pt x="1316573" y="2054442"/>
                  </a:lnTo>
                  <a:lnTo>
                    <a:pt x="1295932" y="2056940"/>
                  </a:lnTo>
                  <a:lnTo>
                    <a:pt x="1275291" y="2059437"/>
                  </a:lnTo>
                  <a:lnTo>
                    <a:pt x="1254424" y="2061254"/>
                  </a:lnTo>
                  <a:lnTo>
                    <a:pt x="1233556" y="2062389"/>
                  </a:lnTo>
                  <a:lnTo>
                    <a:pt x="1212916" y="2063297"/>
                  </a:lnTo>
                  <a:lnTo>
                    <a:pt x="1192048" y="2063751"/>
                  </a:lnTo>
                  <a:lnTo>
                    <a:pt x="1171181" y="2063751"/>
                  </a:lnTo>
                  <a:lnTo>
                    <a:pt x="1150087" y="2063297"/>
                  </a:lnTo>
                  <a:lnTo>
                    <a:pt x="1129219" y="2062162"/>
                  </a:lnTo>
                  <a:lnTo>
                    <a:pt x="1108352" y="2060573"/>
                  </a:lnTo>
                  <a:lnTo>
                    <a:pt x="796701" y="2035598"/>
                  </a:lnTo>
                  <a:lnTo>
                    <a:pt x="792391" y="2035144"/>
                  </a:lnTo>
                  <a:lnTo>
                    <a:pt x="788081" y="2034463"/>
                  </a:lnTo>
                  <a:lnTo>
                    <a:pt x="783545" y="2033554"/>
                  </a:lnTo>
                  <a:lnTo>
                    <a:pt x="779462" y="2032419"/>
                  </a:lnTo>
                  <a:lnTo>
                    <a:pt x="779462" y="1468438"/>
                  </a:lnTo>
                  <a:lnTo>
                    <a:pt x="779462" y="1467534"/>
                  </a:lnTo>
                  <a:lnTo>
                    <a:pt x="779462" y="1465263"/>
                  </a:lnTo>
                  <a:close/>
                  <a:moveTo>
                    <a:pt x="0" y="1401763"/>
                  </a:moveTo>
                  <a:lnTo>
                    <a:pt x="695325" y="1401763"/>
                  </a:lnTo>
                  <a:lnTo>
                    <a:pt x="695325" y="1572487"/>
                  </a:lnTo>
                  <a:lnTo>
                    <a:pt x="695325" y="1927085"/>
                  </a:lnTo>
                  <a:lnTo>
                    <a:pt x="695325" y="2247901"/>
                  </a:lnTo>
                  <a:lnTo>
                    <a:pt x="0" y="2247901"/>
                  </a:lnTo>
                  <a:lnTo>
                    <a:pt x="0" y="1401763"/>
                  </a:lnTo>
                  <a:close/>
                  <a:moveTo>
                    <a:pt x="1870009" y="1163726"/>
                  </a:moveTo>
                  <a:lnTo>
                    <a:pt x="1870009" y="1180300"/>
                  </a:lnTo>
                  <a:lnTo>
                    <a:pt x="1861189" y="1180981"/>
                  </a:lnTo>
                  <a:lnTo>
                    <a:pt x="1853274" y="1182343"/>
                  </a:lnTo>
                  <a:lnTo>
                    <a:pt x="1845586" y="1183705"/>
                  </a:lnTo>
                  <a:lnTo>
                    <a:pt x="1838575" y="1185522"/>
                  </a:lnTo>
                  <a:lnTo>
                    <a:pt x="1832243" y="1188019"/>
                  </a:lnTo>
                  <a:lnTo>
                    <a:pt x="1826138" y="1190290"/>
                  </a:lnTo>
                  <a:lnTo>
                    <a:pt x="1820936" y="1193014"/>
                  </a:lnTo>
                  <a:lnTo>
                    <a:pt x="1816187" y="1196193"/>
                  </a:lnTo>
                  <a:lnTo>
                    <a:pt x="1811891" y="1199825"/>
                  </a:lnTo>
                  <a:lnTo>
                    <a:pt x="1810081" y="1201642"/>
                  </a:lnTo>
                  <a:lnTo>
                    <a:pt x="1808272" y="1203458"/>
                  </a:lnTo>
                  <a:lnTo>
                    <a:pt x="1806689" y="1205501"/>
                  </a:lnTo>
                  <a:lnTo>
                    <a:pt x="1805106" y="1207545"/>
                  </a:lnTo>
                  <a:lnTo>
                    <a:pt x="1803749" y="1209588"/>
                  </a:lnTo>
                  <a:lnTo>
                    <a:pt x="1802619" y="1211859"/>
                  </a:lnTo>
                  <a:lnTo>
                    <a:pt x="1801488" y="1214356"/>
                  </a:lnTo>
                  <a:lnTo>
                    <a:pt x="1800583" y="1216627"/>
                  </a:lnTo>
                  <a:lnTo>
                    <a:pt x="1799679" y="1219124"/>
                  </a:lnTo>
                  <a:lnTo>
                    <a:pt x="1799227" y="1221395"/>
                  </a:lnTo>
                  <a:lnTo>
                    <a:pt x="1798548" y="1226844"/>
                  </a:lnTo>
                  <a:lnTo>
                    <a:pt x="1798096" y="1232520"/>
                  </a:lnTo>
                  <a:lnTo>
                    <a:pt x="1798096" y="1236379"/>
                  </a:lnTo>
                  <a:lnTo>
                    <a:pt x="1798774" y="1240239"/>
                  </a:lnTo>
                  <a:lnTo>
                    <a:pt x="1799227" y="1243872"/>
                  </a:lnTo>
                  <a:lnTo>
                    <a:pt x="1800357" y="1247504"/>
                  </a:lnTo>
                  <a:lnTo>
                    <a:pt x="1801488" y="1251137"/>
                  </a:lnTo>
                  <a:lnTo>
                    <a:pt x="1802845" y="1254543"/>
                  </a:lnTo>
                  <a:lnTo>
                    <a:pt x="1804654" y="1257948"/>
                  </a:lnTo>
                  <a:lnTo>
                    <a:pt x="1806689" y="1261354"/>
                  </a:lnTo>
                  <a:lnTo>
                    <a:pt x="1808725" y="1264079"/>
                  </a:lnTo>
                  <a:lnTo>
                    <a:pt x="1810986" y="1267257"/>
                  </a:lnTo>
                  <a:lnTo>
                    <a:pt x="1813474" y="1269755"/>
                  </a:lnTo>
                  <a:lnTo>
                    <a:pt x="1815961" y="1272252"/>
                  </a:lnTo>
                  <a:lnTo>
                    <a:pt x="1818449" y="1274750"/>
                  </a:lnTo>
                  <a:lnTo>
                    <a:pt x="1821162" y="1277020"/>
                  </a:lnTo>
                  <a:lnTo>
                    <a:pt x="1823876" y="1278836"/>
                  </a:lnTo>
                  <a:lnTo>
                    <a:pt x="1826816" y="1280653"/>
                  </a:lnTo>
                  <a:lnTo>
                    <a:pt x="1834053" y="1284740"/>
                  </a:lnTo>
                  <a:lnTo>
                    <a:pt x="1843777" y="1289734"/>
                  </a:lnTo>
                  <a:lnTo>
                    <a:pt x="1855988" y="1295638"/>
                  </a:lnTo>
                  <a:lnTo>
                    <a:pt x="1870914" y="1302676"/>
                  </a:lnTo>
                  <a:lnTo>
                    <a:pt x="1875436" y="1304719"/>
                  </a:lnTo>
                  <a:lnTo>
                    <a:pt x="1879507" y="1306763"/>
                  </a:lnTo>
                  <a:lnTo>
                    <a:pt x="1883125" y="1309033"/>
                  </a:lnTo>
                  <a:lnTo>
                    <a:pt x="1886065" y="1311077"/>
                  </a:lnTo>
                  <a:lnTo>
                    <a:pt x="1889005" y="1312893"/>
                  </a:lnTo>
                  <a:lnTo>
                    <a:pt x="1891040" y="1314936"/>
                  </a:lnTo>
                  <a:lnTo>
                    <a:pt x="1892623" y="1316980"/>
                  </a:lnTo>
                  <a:lnTo>
                    <a:pt x="1893528" y="1318796"/>
                  </a:lnTo>
                  <a:lnTo>
                    <a:pt x="1894432" y="1320839"/>
                  </a:lnTo>
                  <a:lnTo>
                    <a:pt x="1895111" y="1323110"/>
                  </a:lnTo>
                  <a:lnTo>
                    <a:pt x="1895563" y="1325834"/>
                  </a:lnTo>
                  <a:lnTo>
                    <a:pt x="1896241" y="1328559"/>
                  </a:lnTo>
                  <a:lnTo>
                    <a:pt x="1896694" y="1335597"/>
                  </a:lnTo>
                  <a:lnTo>
                    <a:pt x="1896920" y="1343544"/>
                  </a:lnTo>
                  <a:lnTo>
                    <a:pt x="1896694" y="1346722"/>
                  </a:lnTo>
                  <a:lnTo>
                    <a:pt x="1896241" y="1349447"/>
                  </a:lnTo>
                  <a:lnTo>
                    <a:pt x="1894885" y="1352171"/>
                  </a:lnTo>
                  <a:lnTo>
                    <a:pt x="1893302" y="1353988"/>
                  </a:lnTo>
                  <a:lnTo>
                    <a:pt x="1892623" y="1354669"/>
                  </a:lnTo>
                  <a:lnTo>
                    <a:pt x="1891492" y="1355577"/>
                  </a:lnTo>
                  <a:lnTo>
                    <a:pt x="1889005" y="1356485"/>
                  </a:lnTo>
                  <a:lnTo>
                    <a:pt x="1886065" y="1357393"/>
                  </a:lnTo>
                  <a:lnTo>
                    <a:pt x="1882899" y="1357620"/>
                  </a:lnTo>
                  <a:lnTo>
                    <a:pt x="1880864" y="1357620"/>
                  </a:lnTo>
                  <a:lnTo>
                    <a:pt x="1879055" y="1357393"/>
                  </a:lnTo>
                  <a:lnTo>
                    <a:pt x="1877472" y="1356712"/>
                  </a:lnTo>
                  <a:lnTo>
                    <a:pt x="1875889" y="1356258"/>
                  </a:lnTo>
                  <a:lnTo>
                    <a:pt x="1874532" y="1355577"/>
                  </a:lnTo>
                  <a:lnTo>
                    <a:pt x="1873627" y="1354669"/>
                  </a:lnTo>
                  <a:lnTo>
                    <a:pt x="1872723" y="1353761"/>
                  </a:lnTo>
                  <a:lnTo>
                    <a:pt x="1872270" y="1352398"/>
                  </a:lnTo>
                  <a:lnTo>
                    <a:pt x="1871818" y="1350809"/>
                  </a:lnTo>
                  <a:lnTo>
                    <a:pt x="1871140" y="1348993"/>
                  </a:lnTo>
                  <a:lnTo>
                    <a:pt x="1870461" y="1343544"/>
                  </a:lnTo>
                  <a:lnTo>
                    <a:pt x="1870235" y="1336051"/>
                  </a:lnTo>
                  <a:lnTo>
                    <a:pt x="1870009" y="1326515"/>
                  </a:lnTo>
                  <a:lnTo>
                    <a:pt x="1870009" y="1314028"/>
                  </a:lnTo>
                  <a:lnTo>
                    <a:pt x="1799227" y="1314028"/>
                  </a:lnTo>
                  <a:lnTo>
                    <a:pt x="1799227" y="1324018"/>
                  </a:lnTo>
                  <a:lnTo>
                    <a:pt x="1799227" y="1328332"/>
                  </a:lnTo>
                  <a:lnTo>
                    <a:pt x="1799453" y="1332192"/>
                  </a:lnTo>
                  <a:lnTo>
                    <a:pt x="1799905" y="1336278"/>
                  </a:lnTo>
                  <a:lnTo>
                    <a:pt x="1800583" y="1339911"/>
                  </a:lnTo>
                  <a:lnTo>
                    <a:pt x="1801262" y="1343544"/>
                  </a:lnTo>
                  <a:lnTo>
                    <a:pt x="1802166" y="1346949"/>
                  </a:lnTo>
                  <a:lnTo>
                    <a:pt x="1803071" y="1350355"/>
                  </a:lnTo>
                  <a:lnTo>
                    <a:pt x="1804428" y="1353534"/>
                  </a:lnTo>
                  <a:lnTo>
                    <a:pt x="1806011" y="1356258"/>
                  </a:lnTo>
                  <a:lnTo>
                    <a:pt x="1807368" y="1359210"/>
                  </a:lnTo>
                  <a:lnTo>
                    <a:pt x="1809177" y="1361707"/>
                  </a:lnTo>
                  <a:lnTo>
                    <a:pt x="1810986" y="1364205"/>
                  </a:lnTo>
                  <a:lnTo>
                    <a:pt x="1813021" y="1366702"/>
                  </a:lnTo>
                  <a:lnTo>
                    <a:pt x="1815509" y="1368746"/>
                  </a:lnTo>
                  <a:lnTo>
                    <a:pt x="1817770" y="1370562"/>
                  </a:lnTo>
                  <a:lnTo>
                    <a:pt x="1820258" y="1372378"/>
                  </a:lnTo>
                  <a:lnTo>
                    <a:pt x="1825685" y="1375557"/>
                  </a:lnTo>
                  <a:lnTo>
                    <a:pt x="1831339" y="1378508"/>
                  </a:lnTo>
                  <a:lnTo>
                    <a:pt x="1837219" y="1381006"/>
                  </a:lnTo>
                  <a:lnTo>
                    <a:pt x="1843551" y="1383276"/>
                  </a:lnTo>
                  <a:lnTo>
                    <a:pt x="1849656" y="1385093"/>
                  </a:lnTo>
                  <a:lnTo>
                    <a:pt x="1856214" y="1386455"/>
                  </a:lnTo>
                  <a:lnTo>
                    <a:pt x="1862999" y="1387590"/>
                  </a:lnTo>
                  <a:lnTo>
                    <a:pt x="1870009" y="1388271"/>
                  </a:lnTo>
                  <a:lnTo>
                    <a:pt x="1870009" y="1408479"/>
                  </a:lnTo>
                  <a:lnTo>
                    <a:pt x="1902573" y="1408479"/>
                  </a:lnTo>
                  <a:lnTo>
                    <a:pt x="1902573" y="1388725"/>
                  </a:lnTo>
                  <a:lnTo>
                    <a:pt x="1911393" y="1387817"/>
                  </a:lnTo>
                  <a:lnTo>
                    <a:pt x="1919534" y="1386228"/>
                  </a:lnTo>
                  <a:lnTo>
                    <a:pt x="1927223" y="1384411"/>
                  </a:lnTo>
                  <a:lnTo>
                    <a:pt x="1934460" y="1382141"/>
                  </a:lnTo>
                  <a:lnTo>
                    <a:pt x="1941018" y="1379417"/>
                  </a:lnTo>
                  <a:lnTo>
                    <a:pt x="1947124" y="1376692"/>
                  </a:lnTo>
                  <a:lnTo>
                    <a:pt x="1952551" y="1373286"/>
                  </a:lnTo>
                  <a:lnTo>
                    <a:pt x="1954812" y="1371470"/>
                  </a:lnTo>
                  <a:lnTo>
                    <a:pt x="1957300" y="1369427"/>
                  </a:lnTo>
                  <a:lnTo>
                    <a:pt x="1959561" y="1367610"/>
                  </a:lnTo>
                  <a:lnTo>
                    <a:pt x="1961597" y="1365567"/>
                  </a:lnTo>
                  <a:lnTo>
                    <a:pt x="1963632" y="1363296"/>
                  </a:lnTo>
                  <a:lnTo>
                    <a:pt x="1965441" y="1360799"/>
                  </a:lnTo>
                  <a:lnTo>
                    <a:pt x="1967024" y="1358529"/>
                  </a:lnTo>
                  <a:lnTo>
                    <a:pt x="1968381" y="1356031"/>
                  </a:lnTo>
                  <a:lnTo>
                    <a:pt x="1969738" y="1353534"/>
                  </a:lnTo>
                  <a:lnTo>
                    <a:pt x="1971095" y="1350809"/>
                  </a:lnTo>
                  <a:lnTo>
                    <a:pt x="1971999" y="1348085"/>
                  </a:lnTo>
                  <a:lnTo>
                    <a:pt x="1972904" y="1345133"/>
                  </a:lnTo>
                  <a:lnTo>
                    <a:pt x="1973808" y="1342408"/>
                  </a:lnTo>
                  <a:lnTo>
                    <a:pt x="1974487" y="1339230"/>
                  </a:lnTo>
                  <a:lnTo>
                    <a:pt x="1975165" y="1333100"/>
                  </a:lnTo>
                  <a:lnTo>
                    <a:pt x="1975391" y="1326288"/>
                  </a:lnTo>
                  <a:lnTo>
                    <a:pt x="1975391" y="1321975"/>
                  </a:lnTo>
                  <a:lnTo>
                    <a:pt x="1975165" y="1318115"/>
                  </a:lnTo>
                  <a:lnTo>
                    <a:pt x="1974713" y="1314255"/>
                  </a:lnTo>
                  <a:lnTo>
                    <a:pt x="1973808" y="1310395"/>
                  </a:lnTo>
                  <a:lnTo>
                    <a:pt x="1972904" y="1306990"/>
                  </a:lnTo>
                  <a:lnTo>
                    <a:pt x="1971773" y="1303584"/>
                  </a:lnTo>
                  <a:lnTo>
                    <a:pt x="1970190" y="1300406"/>
                  </a:lnTo>
                  <a:lnTo>
                    <a:pt x="1968607" y="1297454"/>
                  </a:lnTo>
                  <a:lnTo>
                    <a:pt x="1967024" y="1294502"/>
                  </a:lnTo>
                  <a:lnTo>
                    <a:pt x="1965215" y="1292005"/>
                  </a:lnTo>
                  <a:lnTo>
                    <a:pt x="1963406" y="1289507"/>
                  </a:lnTo>
                  <a:lnTo>
                    <a:pt x="1961371" y="1287237"/>
                  </a:lnTo>
                  <a:lnTo>
                    <a:pt x="1959109" y="1284967"/>
                  </a:lnTo>
                  <a:lnTo>
                    <a:pt x="1956848" y="1282923"/>
                  </a:lnTo>
                  <a:lnTo>
                    <a:pt x="1954586" y="1281107"/>
                  </a:lnTo>
                  <a:lnTo>
                    <a:pt x="1952325" y="1279518"/>
                  </a:lnTo>
                  <a:lnTo>
                    <a:pt x="1945993" y="1275885"/>
                  </a:lnTo>
                  <a:lnTo>
                    <a:pt x="1938078" y="1271798"/>
                  </a:lnTo>
                  <a:lnTo>
                    <a:pt x="1927901" y="1267030"/>
                  </a:lnTo>
                  <a:lnTo>
                    <a:pt x="1915464" y="1261581"/>
                  </a:lnTo>
                  <a:lnTo>
                    <a:pt x="1900990" y="1254997"/>
                  </a:lnTo>
                  <a:lnTo>
                    <a:pt x="1889909" y="1249548"/>
                  </a:lnTo>
                  <a:lnTo>
                    <a:pt x="1881995" y="1245461"/>
                  </a:lnTo>
                  <a:lnTo>
                    <a:pt x="1879281" y="1243872"/>
                  </a:lnTo>
                  <a:lnTo>
                    <a:pt x="1877246" y="1242510"/>
                  </a:lnTo>
                  <a:lnTo>
                    <a:pt x="1875663" y="1241147"/>
                  </a:lnTo>
                  <a:lnTo>
                    <a:pt x="1874306" y="1239558"/>
                  </a:lnTo>
                  <a:lnTo>
                    <a:pt x="1872949" y="1237742"/>
                  </a:lnTo>
                  <a:lnTo>
                    <a:pt x="1872270" y="1235925"/>
                  </a:lnTo>
                  <a:lnTo>
                    <a:pt x="1871592" y="1233655"/>
                  </a:lnTo>
                  <a:lnTo>
                    <a:pt x="1870914" y="1231157"/>
                  </a:lnTo>
                  <a:lnTo>
                    <a:pt x="1870687" y="1228433"/>
                  </a:lnTo>
                  <a:lnTo>
                    <a:pt x="1870461" y="1225708"/>
                  </a:lnTo>
                  <a:lnTo>
                    <a:pt x="1870687" y="1222076"/>
                  </a:lnTo>
                  <a:lnTo>
                    <a:pt x="1871140" y="1219124"/>
                  </a:lnTo>
                  <a:lnTo>
                    <a:pt x="1872270" y="1216627"/>
                  </a:lnTo>
                  <a:lnTo>
                    <a:pt x="1873853" y="1214583"/>
                  </a:lnTo>
                  <a:lnTo>
                    <a:pt x="1874532" y="1213675"/>
                  </a:lnTo>
                  <a:lnTo>
                    <a:pt x="1875663" y="1212994"/>
                  </a:lnTo>
                  <a:lnTo>
                    <a:pt x="1877924" y="1211859"/>
                  </a:lnTo>
                  <a:lnTo>
                    <a:pt x="1880412" y="1211178"/>
                  </a:lnTo>
                  <a:lnTo>
                    <a:pt x="1883577" y="1210951"/>
                  </a:lnTo>
                  <a:lnTo>
                    <a:pt x="1887196" y="1211178"/>
                  </a:lnTo>
                  <a:lnTo>
                    <a:pt x="1888779" y="1211405"/>
                  </a:lnTo>
                  <a:lnTo>
                    <a:pt x="1889909" y="1211859"/>
                  </a:lnTo>
                  <a:lnTo>
                    <a:pt x="1891266" y="1212767"/>
                  </a:lnTo>
                  <a:lnTo>
                    <a:pt x="1892397" y="1213221"/>
                  </a:lnTo>
                  <a:lnTo>
                    <a:pt x="1893302" y="1214356"/>
                  </a:lnTo>
                  <a:lnTo>
                    <a:pt x="1894206" y="1215037"/>
                  </a:lnTo>
                  <a:lnTo>
                    <a:pt x="1894658" y="1216400"/>
                  </a:lnTo>
                  <a:lnTo>
                    <a:pt x="1895111" y="1217989"/>
                  </a:lnTo>
                  <a:lnTo>
                    <a:pt x="1896015" y="1221849"/>
                  </a:lnTo>
                  <a:lnTo>
                    <a:pt x="1896468" y="1226844"/>
                  </a:lnTo>
                  <a:lnTo>
                    <a:pt x="1896468" y="1233201"/>
                  </a:lnTo>
                  <a:lnTo>
                    <a:pt x="1896468" y="1241601"/>
                  </a:lnTo>
                  <a:lnTo>
                    <a:pt x="1967250" y="1241601"/>
                  </a:lnTo>
                  <a:lnTo>
                    <a:pt x="1967703" y="1235925"/>
                  </a:lnTo>
                  <a:lnTo>
                    <a:pt x="1967929" y="1231838"/>
                  </a:lnTo>
                  <a:lnTo>
                    <a:pt x="1967703" y="1226389"/>
                  </a:lnTo>
                  <a:lnTo>
                    <a:pt x="1967024" y="1220940"/>
                  </a:lnTo>
                  <a:lnTo>
                    <a:pt x="1965667" y="1216173"/>
                  </a:lnTo>
                  <a:lnTo>
                    <a:pt x="1963858" y="1211405"/>
                  </a:lnTo>
                  <a:lnTo>
                    <a:pt x="1961597" y="1207318"/>
                  </a:lnTo>
                  <a:lnTo>
                    <a:pt x="1958657" y="1203231"/>
                  </a:lnTo>
                  <a:lnTo>
                    <a:pt x="1955491" y="1199598"/>
                  </a:lnTo>
                  <a:lnTo>
                    <a:pt x="1951646" y="1196193"/>
                  </a:lnTo>
                  <a:lnTo>
                    <a:pt x="1947350" y="1193014"/>
                  </a:lnTo>
                  <a:lnTo>
                    <a:pt x="1942375" y="1190290"/>
                  </a:lnTo>
                  <a:lnTo>
                    <a:pt x="1937173" y="1187565"/>
                  </a:lnTo>
                  <a:lnTo>
                    <a:pt x="1931067" y="1185522"/>
                  </a:lnTo>
                  <a:lnTo>
                    <a:pt x="1924735" y="1183705"/>
                  </a:lnTo>
                  <a:lnTo>
                    <a:pt x="1917951" y="1182343"/>
                  </a:lnTo>
                  <a:lnTo>
                    <a:pt x="1910488" y="1180981"/>
                  </a:lnTo>
                  <a:lnTo>
                    <a:pt x="1902573" y="1180300"/>
                  </a:lnTo>
                  <a:lnTo>
                    <a:pt x="1902573" y="1163726"/>
                  </a:lnTo>
                  <a:lnTo>
                    <a:pt x="1870009" y="1163726"/>
                  </a:lnTo>
                  <a:close/>
                  <a:moveTo>
                    <a:pt x="1886970" y="1085850"/>
                  </a:moveTo>
                  <a:lnTo>
                    <a:pt x="1896920" y="1086304"/>
                  </a:lnTo>
                  <a:lnTo>
                    <a:pt x="1907322" y="1086985"/>
                  </a:lnTo>
                  <a:lnTo>
                    <a:pt x="1917047" y="1088347"/>
                  </a:lnTo>
                  <a:lnTo>
                    <a:pt x="1926997" y="1090164"/>
                  </a:lnTo>
                  <a:lnTo>
                    <a:pt x="1936495" y="1092434"/>
                  </a:lnTo>
                  <a:lnTo>
                    <a:pt x="1945993" y="1094931"/>
                  </a:lnTo>
                  <a:lnTo>
                    <a:pt x="1955265" y="1098110"/>
                  </a:lnTo>
                  <a:lnTo>
                    <a:pt x="1964310" y="1101743"/>
                  </a:lnTo>
                  <a:lnTo>
                    <a:pt x="1973130" y="1105830"/>
                  </a:lnTo>
                  <a:lnTo>
                    <a:pt x="1981723" y="1110143"/>
                  </a:lnTo>
                  <a:lnTo>
                    <a:pt x="1990091" y="1114911"/>
                  </a:lnTo>
                  <a:lnTo>
                    <a:pt x="1998232" y="1120133"/>
                  </a:lnTo>
                  <a:lnTo>
                    <a:pt x="2005921" y="1125809"/>
                  </a:lnTo>
                  <a:lnTo>
                    <a:pt x="2013383" y="1131712"/>
                  </a:lnTo>
                  <a:lnTo>
                    <a:pt x="2020620" y="1137843"/>
                  </a:lnTo>
                  <a:lnTo>
                    <a:pt x="2027630" y="1144654"/>
                  </a:lnTo>
                  <a:lnTo>
                    <a:pt x="2034415" y="1151465"/>
                  </a:lnTo>
                  <a:lnTo>
                    <a:pt x="2040520" y="1158731"/>
                  </a:lnTo>
                  <a:lnTo>
                    <a:pt x="2046400" y="1166223"/>
                  </a:lnTo>
                  <a:lnTo>
                    <a:pt x="2052054" y="1174170"/>
                  </a:lnTo>
                  <a:lnTo>
                    <a:pt x="2057255" y="1182343"/>
                  </a:lnTo>
                  <a:lnTo>
                    <a:pt x="2062004" y="1190744"/>
                  </a:lnTo>
                  <a:lnTo>
                    <a:pt x="2066527" y="1199371"/>
                  </a:lnTo>
                  <a:lnTo>
                    <a:pt x="2070371" y="1207999"/>
                  </a:lnTo>
                  <a:lnTo>
                    <a:pt x="2073989" y="1217081"/>
                  </a:lnTo>
                  <a:lnTo>
                    <a:pt x="2076929" y="1226389"/>
                  </a:lnTo>
                  <a:lnTo>
                    <a:pt x="2079869" y="1235925"/>
                  </a:lnTo>
                  <a:lnTo>
                    <a:pt x="2081904" y="1245688"/>
                  </a:lnTo>
                  <a:lnTo>
                    <a:pt x="2083714" y="1255678"/>
                  </a:lnTo>
                  <a:lnTo>
                    <a:pt x="2085070" y="1265668"/>
                  </a:lnTo>
                  <a:lnTo>
                    <a:pt x="2085749" y="1275658"/>
                  </a:lnTo>
                  <a:lnTo>
                    <a:pt x="2085975" y="1286102"/>
                  </a:lnTo>
                  <a:lnTo>
                    <a:pt x="2085749" y="1296319"/>
                  </a:lnTo>
                  <a:lnTo>
                    <a:pt x="2085070" y="1306536"/>
                  </a:lnTo>
                  <a:lnTo>
                    <a:pt x="2083714" y="1316526"/>
                  </a:lnTo>
                  <a:lnTo>
                    <a:pt x="2081904" y="1326288"/>
                  </a:lnTo>
                  <a:lnTo>
                    <a:pt x="2079869" y="1335824"/>
                  </a:lnTo>
                  <a:lnTo>
                    <a:pt x="2076929" y="1345360"/>
                  </a:lnTo>
                  <a:lnTo>
                    <a:pt x="2073989" y="1354669"/>
                  </a:lnTo>
                  <a:lnTo>
                    <a:pt x="2070371" y="1363751"/>
                  </a:lnTo>
                  <a:lnTo>
                    <a:pt x="2066527" y="1372832"/>
                  </a:lnTo>
                  <a:lnTo>
                    <a:pt x="2062004" y="1381233"/>
                  </a:lnTo>
                  <a:lnTo>
                    <a:pt x="2057255" y="1389633"/>
                  </a:lnTo>
                  <a:lnTo>
                    <a:pt x="2052054" y="1397807"/>
                  </a:lnTo>
                  <a:lnTo>
                    <a:pt x="2046400" y="1405527"/>
                  </a:lnTo>
                  <a:lnTo>
                    <a:pt x="2040520" y="1413019"/>
                  </a:lnTo>
                  <a:lnTo>
                    <a:pt x="2034415" y="1420285"/>
                  </a:lnTo>
                  <a:lnTo>
                    <a:pt x="2027630" y="1427323"/>
                  </a:lnTo>
                  <a:lnTo>
                    <a:pt x="2020620" y="1433907"/>
                  </a:lnTo>
                  <a:lnTo>
                    <a:pt x="2013383" y="1440265"/>
                  </a:lnTo>
                  <a:lnTo>
                    <a:pt x="2005921" y="1446168"/>
                  </a:lnTo>
                  <a:lnTo>
                    <a:pt x="1998232" y="1451844"/>
                  </a:lnTo>
                  <a:lnTo>
                    <a:pt x="1990091" y="1456839"/>
                  </a:lnTo>
                  <a:lnTo>
                    <a:pt x="1981723" y="1461834"/>
                  </a:lnTo>
                  <a:lnTo>
                    <a:pt x="1973130" y="1466147"/>
                  </a:lnTo>
                  <a:lnTo>
                    <a:pt x="1964310" y="1470007"/>
                  </a:lnTo>
                  <a:lnTo>
                    <a:pt x="1955265" y="1473640"/>
                  </a:lnTo>
                  <a:lnTo>
                    <a:pt x="1945993" y="1476819"/>
                  </a:lnTo>
                  <a:lnTo>
                    <a:pt x="1936495" y="1479770"/>
                  </a:lnTo>
                  <a:lnTo>
                    <a:pt x="1926997" y="1481813"/>
                  </a:lnTo>
                  <a:lnTo>
                    <a:pt x="1917047" y="1483630"/>
                  </a:lnTo>
                  <a:lnTo>
                    <a:pt x="1907322" y="1484765"/>
                  </a:lnTo>
                  <a:lnTo>
                    <a:pt x="1896920" y="1485673"/>
                  </a:lnTo>
                  <a:lnTo>
                    <a:pt x="1886970" y="1485900"/>
                  </a:lnTo>
                  <a:lnTo>
                    <a:pt x="1876567" y="1485673"/>
                  </a:lnTo>
                  <a:lnTo>
                    <a:pt x="1866391" y="1484765"/>
                  </a:lnTo>
                  <a:lnTo>
                    <a:pt x="1856667" y="1483630"/>
                  </a:lnTo>
                  <a:lnTo>
                    <a:pt x="1846490" y="1481813"/>
                  </a:lnTo>
                  <a:lnTo>
                    <a:pt x="1836992" y="1479770"/>
                  </a:lnTo>
                  <a:lnTo>
                    <a:pt x="1827494" y="1476819"/>
                  </a:lnTo>
                  <a:lnTo>
                    <a:pt x="1818223" y="1473640"/>
                  </a:lnTo>
                  <a:lnTo>
                    <a:pt x="1809177" y="1470007"/>
                  </a:lnTo>
                  <a:lnTo>
                    <a:pt x="1800583" y="1466147"/>
                  </a:lnTo>
                  <a:lnTo>
                    <a:pt x="1791764" y="1461834"/>
                  </a:lnTo>
                  <a:lnTo>
                    <a:pt x="1783623" y="1456839"/>
                  </a:lnTo>
                  <a:lnTo>
                    <a:pt x="1775256" y="1451844"/>
                  </a:lnTo>
                  <a:lnTo>
                    <a:pt x="1767567" y="1446168"/>
                  </a:lnTo>
                  <a:lnTo>
                    <a:pt x="1760104" y="1440265"/>
                  </a:lnTo>
                  <a:lnTo>
                    <a:pt x="1752867" y="1433907"/>
                  </a:lnTo>
                  <a:lnTo>
                    <a:pt x="1746083" y="1427323"/>
                  </a:lnTo>
                  <a:lnTo>
                    <a:pt x="1739299" y="1420285"/>
                  </a:lnTo>
                  <a:lnTo>
                    <a:pt x="1733193" y="1413019"/>
                  </a:lnTo>
                  <a:lnTo>
                    <a:pt x="1727313" y="1405527"/>
                  </a:lnTo>
                  <a:lnTo>
                    <a:pt x="1721660" y="1397807"/>
                  </a:lnTo>
                  <a:lnTo>
                    <a:pt x="1716458" y="1389633"/>
                  </a:lnTo>
                  <a:lnTo>
                    <a:pt x="1711483" y="1381233"/>
                  </a:lnTo>
                  <a:lnTo>
                    <a:pt x="1707187" y="1372832"/>
                  </a:lnTo>
                  <a:lnTo>
                    <a:pt x="1703342" y="1363751"/>
                  </a:lnTo>
                  <a:lnTo>
                    <a:pt x="1699724" y="1354669"/>
                  </a:lnTo>
                  <a:lnTo>
                    <a:pt x="1696558" y="1345360"/>
                  </a:lnTo>
                  <a:lnTo>
                    <a:pt x="1693844" y="1335824"/>
                  </a:lnTo>
                  <a:lnTo>
                    <a:pt x="1691809" y="1326288"/>
                  </a:lnTo>
                  <a:lnTo>
                    <a:pt x="1690000" y="1316526"/>
                  </a:lnTo>
                  <a:lnTo>
                    <a:pt x="1688643" y="1306536"/>
                  </a:lnTo>
                  <a:lnTo>
                    <a:pt x="1687965" y="1296319"/>
                  </a:lnTo>
                  <a:lnTo>
                    <a:pt x="1687512" y="1286102"/>
                  </a:lnTo>
                  <a:lnTo>
                    <a:pt x="1687965" y="1275658"/>
                  </a:lnTo>
                  <a:lnTo>
                    <a:pt x="1688643" y="1265668"/>
                  </a:lnTo>
                  <a:lnTo>
                    <a:pt x="1690000" y="1255678"/>
                  </a:lnTo>
                  <a:lnTo>
                    <a:pt x="1691809" y="1245688"/>
                  </a:lnTo>
                  <a:lnTo>
                    <a:pt x="1693844" y="1235925"/>
                  </a:lnTo>
                  <a:lnTo>
                    <a:pt x="1696558" y="1226389"/>
                  </a:lnTo>
                  <a:lnTo>
                    <a:pt x="1699724" y="1217081"/>
                  </a:lnTo>
                  <a:lnTo>
                    <a:pt x="1703342" y="1207999"/>
                  </a:lnTo>
                  <a:lnTo>
                    <a:pt x="1707187" y="1199371"/>
                  </a:lnTo>
                  <a:lnTo>
                    <a:pt x="1711483" y="1190744"/>
                  </a:lnTo>
                  <a:lnTo>
                    <a:pt x="1716458" y="1182343"/>
                  </a:lnTo>
                  <a:lnTo>
                    <a:pt x="1721660" y="1174170"/>
                  </a:lnTo>
                  <a:lnTo>
                    <a:pt x="1727313" y="1166223"/>
                  </a:lnTo>
                  <a:lnTo>
                    <a:pt x="1733193" y="1158731"/>
                  </a:lnTo>
                  <a:lnTo>
                    <a:pt x="1739299" y="1151465"/>
                  </a:lnTo>
                  <a:lnTo>
                    <a:pt x="1746083" y="1144654"/>
                  </a:lnTo>
                  <a:lnTo>
                    <a:pt x="1752867" y="1137843"/>
                  </a:lnTo>
                  <a:lnTo>
                    <a:pt x="1760104" y="1131712"/>
                  </a:lnTo>
                  <a:lnTo>
                    <a:pt x="1767567" y="1125809"/>
                  </a:lnTo>
                  <a:lnTo>
                    <a:pt x="1775256" y="1120133"/>
                  </a:lnTo>
                  <a:lnTo>
                    <a:pt x="1783623" y="1114911"/>
                  </a:lnTo>
                  <a:lnTo>
                    <a:pt x="1791764" y="1110143"/>
                  </a:lnTo>
                  <a:lnTo>
                    <a:pt x="1800583" y="1105830"/>
                  </a:lnTo>
                  <a:lnTo>
                    <a:pt x="1809177" y="1101743"/>
                  </a:lnTo>
                  <a:lnTo>
                    <a:pt x="1818223" y="1098110"/>
                  </a:lnTo>
                  <a:lnTo>
                    <a:pt x="1827494" y="1094931"/>
                  </a:lnTo>
                  <a:lnTo>
                    <a:pt x="1836992" y="1092434"/>
                  </a:lnTo>
                  <a:lnTo>
                    <a:pt x="1846490" y="1090164"/>
                  </a:lnTo>
                  <a:lnTo>
                    <a:pt x="1856667" y="1088347"/>
                  </a:lnTo>
                  <a:lnTo>
                    <a:pt x="1866391" y="1086985"/>
                  </a:lnTo>
                  <a:lnTo>
                    <a:pt x="1876567" y="1086304"/>
                  </a:lnTo>
                  <a:lnTo>
                    <a:pt x="1886970" y="1085850"/>
                  </a:lnTo>
                  <a:close/>
                  <a:moveTo>
                    <a:pt x="1297791" y="741362"/>
                  </a:moveTo>
                  <a:lnTo>
                    <a:pt x="1297791" y="765402"/>
                  </a:lnTo>
                  <a:lnTo>
                    <a:pt x="1285096" y="766762"/>
                  </a:lnTo>
                  <a:lnTo>
                    <a:pt x="1273308" y="768577"/>
                  </a:lnTo>
                  <a:lnTo>
                    <a:pt x="1262200" y="770844"/>
                  </a:lnTo>
                  <a:lnTo>
                    <a:pt x="1256986" y="771978"/>
                  </a:lnTo>
                  <a:lnTo>
                    <a:pt x="1251772" y="773566"/>
                  </a:lnTo>
                  <a:lnTo>
                    <a:pt x="1247238" y="775153"/>
                  </a:lnTo>
                  <a:lnTo>
                    <a:pt x="1242477" y="776741"/>
                  </a:lnTo>
                  <a:lnTo>
                    <a:pt x="1238170" y="778555"/>
                  </a:lnTo>
                  <a:lnTo>
                    <a:pt x="1233862" y="780369"/>
                  </a:lnTo>
                  <a:lnTo>
                    <a:pt x="1230009" y="782410"/>
                  </a:lnTo>
                  <a:lnTo>
                    <a:pt x="1226155" y="784452"/>
                  </a:lnTo>
                  <a:lnTo>
                    <a:pt x="1222528" y="786493"/>
                  </a:lnTo>
                  <a:lnTo>
                    <a:pt x="1219127" y="788760"/>
                  </a:lnTo>
                  <a:lnTo>
                    <a:pt x="1215953" y="791482"/>
                  </a:lnTo>
                  <a:lnTo>
                    <a:pt x="1213006" y="793977"/>
                  </a:lnTo>
                  <a:lnTo>
                    <a:pt x="1210286" y="796698"/>
                  </a:lnTo>
                  <a:lnTo>
                    <a:pt x="1207792" y="799419"/>
                  </a:lnTo>
                  <a:lnTo>
                    <a:pt x="1205525" y="802368"/>
                  </a:lnTo>
                  <a:lnTo>
                    <a:pt x="1203032" y="805316"/>
                  </a:lnTo>
                  <a:lnTo>
                    <a:pt x="1201218" y="808491"/>
                  </a:lnTo>
                  <a:lnTo>
                    <a:pt x="1199631" y="811893"/>
                  </a:lnTo>
                  <a:lnTo>
                    <a:pt x="1198044" y="815068"/>
                  </a:lnTo>
                  <a:lnTo>
                    <a:pt x="1196684" y="818469"/>
                  </a:lnTo>
                  <a:lnTo>
                    <a:pt x="1195551" y="822098"/>
                  </a:lnTo>
                  <a:lnTo>
                    <a:pt x="1194644" y="825727"/>
                  </a:lnTo>
                  <a:lnTo>
                    <a:pt x="1193737" y="829582"/>
                  </a:lnTo>
                  <a:lnTo>
                    <a:pt x="1193284" y="833437"/>
                  </a:lnTo>
                  <a:lnTo>
                    <a:pt x="1193057" y="837519"/>
                  </a:lnTo>
                  <a:lnTo>
                    <a:pt x="1193057" y="841828"/>
                  </a:lnTo>
                  <a:lnTo>
                    <a:pt x="1193284" y="847498"/>
                  </a:lnTo>
                  <a:lnTo>
                    <a:pt x="1193737" y="853168"/>
                  </a:lnTo>
                  <a:lnTo>
                    <a:pt x="1194871" y="858384"/>
                  </a:lnTo>
                  <a:lnTo>
                    <a:pt x="1196231" y="863600"/>
                  </a:lnTo>
                  <a:lnTo>
                    <a:pt x="1198044" y="868816"/>
                  </a:lnTo>
                  <a:lnTo>
                    <a:pt x="1200085" y="873805"/>
                  </a:lnTo>
                  <a:lnTo>
                    <a:pt x="1202578" y="878568"/>
                  </a:lnTo>
                  <a:lnTo>
                    <a:pt x="1205525" y="883330"/>
                  </a:lnTo>
                  <a:lnTo>
                    <a:pt x="1208472" y="887639"/>
                  </a:lnTo>
                  <a:lnTo>
                    <a:pt x="1211873" y="891721"/>
                  </a:lnTo>
                  <a:lnTo>
                    <a:pt x="1215273" y="895803"/>
                  </a:lnTo>
                  <a:lnTo>
                    <a:pt x="1218900" y="899432"/>
                  </a:lnTo>
                  <a:lnTo>
                    <a:pt x="1222754" y="902834"/>
                  </a:lnTo>
                  <a:lnTo>
                    <a:pt x="1226608" y="906235"/>
                  </a:lnTo>
                  <a:lnTo>
                    <a:pt x="1230689" y="908957"/>
                  </a:lnTo>
                  <a:lnTo>
                    <a:pt x="1234769" y="911678"/>
                  </a:lnTo>
                  <a:lnTo>
                    <a:pt x="1245197" y="917575"/>
                  </a:lnTo>
                  <a:lnTo>
                    <a:pt x="1259253" y="924832"/>
                  </a:lnTo>
                  <a:lnTo>
                    <a:pt x="1277388" y="933223"/>
                  </a:lnTo>
                  <a:lnTo>
                    <a:pt x="1299151" y="943428"/>
                  </a:lnTo>
                  <a:lnTo>
                    <a:pt x="1305725" y="946377"/>
                  </a:lnTo>
                  <a:lnTo>
                    <a:pt x="1311620" y="949552"/>
                  </a:lnTo>
                  <a:lnTo>
                    <a:pt x="1317060" y="952500"/>
                  </a:lnTo>
                  <a:lnTo>
                    <a:pt x="1321368" y="955675"/>
                  </a:lnTo>
                  <a:lnTo>
                    <a:pt x="1325448" y="958623"/>
                  </a:lnTo>
                  <a:lnTo>
                    <a:pt x="1328395" y="961344"/>
                  </a:lnTo>
                  <a:lnTo>
                    <a:pt x="1330662" y="964293"/>
                  </a:lnTo>
                  <a:lnTo>
                    <a:pt x="1332249" y="967014"/>
                  </a:lnTo>
                  <a:lnTo>
                    <a:pt x="1333383" y="969962"/>
                  </a:lnTo>
                  <a:lnTo>
                    <a:pt x="1334289" y="973137"/>
                  </a:lnTo>
                  <a:lnTo>
                    <a:pt x="1335196" y="976993"/>
                  </a:lnTo>
                  <a:lnTo>
                    <a:pt x="1335876" y="981528"/>
                  </a:lnTo>
                  <a:lnTo>
                    <a:pt x="1336330" y="986064"/>
                  </a:lnTo>
                  <a:lnTo>
                    <a:pt x="1337010" y="991280"/>
                  </a:lnTo>
                  <a:lnTo>
                    <a:pt x="1337010" y="996950"/>
                  </a:lnTo>
                  <a:lnTo>
                    <a:pt x="1337236" y="1002846"/>
                  </a:lnTo>
                  <a:lnTo>
                    <a:pt x="1337010" y="1005568"/>
                  </a:lnTo>
                  <a:lnTo>
                    <a:pt x="1337010" y="1007835"/>
                  </a:lnTo>
                  <a:lnTo>
                    <a:pt x="1336330" y="1009877"/>
                  </a:lnTo>
                  <a:lnTo>
                    <a:pt x="1335876" y="1011918"/>
                  </a:lnTo>
                  <a:lnTo>
                    <a:pt x="1335196" y="1013732"/>
                  </a:lnTo>
                  <a:lnTo>
                    <a:pt x="1334289" y="1015319"/>
                  </a:lnTo>
                  <a:lnTo>
                    <a:pt x="1333383" y="1016907"/>
                  </a:lnTo>
                  <a:lnTo>
                    <a:pt x="1332022" y="1018041"/>
                  </a:lnTo>
                  <a:lnTo>
                    <a:pt x="1330662" y="1019402"/>
                  </a:lnTo>
                  <a:lnTo>
                    <a:pt x="1329302" y="1020535"/>
                  </a:lnTo>
                  <a:lnTo>
                    <a:pt x="1327488" y="1021216"/>
                  </a:lnTo>
                  <a:lnTo>
                    <a:pt x="1325675" y="1021896"/>
                  </a:lnTo>
                  <a:lnTo>
                    <a:pt x="1323635" y="1022577"/>
                  </a:lnTo>
                  <a:lnTo>
                    <a:pt x="1321141" y="1023030"/>
                  </a:lnTo>
                  <a:lnTo>
                    <a:pt x="1318874" y="1023257"/>
                  </a:lnTo>
                  <a:lnTo>
                    <a:pt x="1316380" y="1023257"/>
                  </a:lnTo>
                  <a:lnTo>
                    <a:pt x="1313433" y="1023030"/>
                  </a:lnTo>
                  <a:lnTo>
                    <a:pt x="1310940" y="1022803"/>
                  </a:lnTo>
                  <a:lnTo>
                    <a:pt x="1308673" y="1022123"/>
                  </a:lnTo>
                  <a:lnTo>
                    <a:pt x="1306406" y="1021443"/>
                  </a:lnTo>
                  <a:lnTo>
                    <a:pt x="1304819" y="1020535"/>
                  </a:lnTo>
                  <a:lnTo>
                    <a:pt x="1303232" y="1019175"/>
                  </a:lnTo>
                  <a:lnTo>
                    <a:pt x="1301872" y="1017587"/>
                  </a:lnTo>
                  <a:lnTo>
                    <a:pt x="1301192" y="1015773"/>
                  </a:lnTo>
                  <a:lnTo>
                    <a:pt x="1300285" y="1013732"/>
                  </a:lnTo>
                  <a:lnTo>
                    <a:pt x="1299605" y="1010784"/>
                  </a:lnTo>
                  <a:lnTo>
                    <a:pt x="1299151" y="1007382"/>
                  </a:lnTo>
                  <a:lnTo>
                    <a:pt x="1298471" y="1002846"/>
                  </a:lnTo>
                  <a:lnTo>
                    <a:pt x="1298018" y="991960"/>
                  </a:lnTo>
                  <a:lnTo>
                    <a:pt x="1297791" y="978353"/>
                  </a:lnTo>
                  <a:lnTo>
                    <a:pt x="1297791" y="959984"/>
                  </a:lnTo>
                  <a:lnTo>
                    <a:pt x="1194644" y="959984"/>
                  </a:lnTo>
                  <a:lnTo>
                    <a:pt x="1194644" y="974725"/>
                  </a:lnTo>
                  <a:lnTo>
                    <a:pt x="1194644" y="980621"/>
                  </a:lnTo>
                  <a:lnTo>
                    <a:pt x="1195097" y="986744"/>
                  </a:lnTo>
                  <a:lnTo>
                    <a:pt x="1195551" y="992414"/>
                  </a:lnTo>
                  <a:lnTo>
                    <a:pt x="1196457" y="997630"/>
                  </a:lnTo>
                  <a:lnTo>
                    <a:pt x="1197364" y="1002846"/>
                  </a:lnTo>
                  <a:lnTo>
                    <a:pt x="1198951" y="1008062"/>
                  </a:lnTo>
                  <a:lnTo>
                    <a:pt x="1200538" y="1012598"/>
                  </a:lnTo>
                  <a:lnTo>
                    <a:pt x="1202352" y="1017360"/>
                  </a:lnTo>
                  <a:lnTo>
                    <a:pt x="1204392" y="1021443"/>
                  </a:lnTo>
                  <a:lnTo>
                    <a:pt x="1206659" y="1025525"/>
                  </a:lnTo>
                  <a:lnTo>
                    <a:pt x="1209152" y="1029380"/>
                  </a:lnTo>
                  <a:lnTo>
                    <a:pt x="1211873" y="1032782"/>
                  </a:lnTo>
                  <a:lnTo>
                    <a:pt x="1215047" y="1036184"/>
                  </a:lnTo>
                  <a:lnTo>
                    <a:pt x="1218447" y="1039359"/>
                  </a:lnTo>
                  <a:lnTo>
                    <a:pt x="1221621" y="1042080"/>
                  </a:lnTo>
                  <a:lnTo>
                    <a:pt x="1225475" y="1045028"/>
                  </a:lnTo>
                  <a:lnTo>
                    <a:pt x="1229329" y="1047296"/>
                  </a:lnTo>
                  <a:lnTo>
                    <a:pt x="1233182" y="1049564"/>
                  </a:lnTo>
                  <a:lnTo>
                    <a:pt x="1237490" y="1051832"/>
                  </a:lnTo>
                  <a:lnTo>
                    <a:pt x="1241570" y="1053646"/>
                  </a:lnTo>
                  <a:lnTo>
                    <a:pt x="1245877" y="1055687"/>
                  </a:lnTo>
                  <a:lnTo>
                    <a:pt x="1249958" y="1057502"/>
                  </a:lnTo>
                  <a:lnTo>
                    <a:pt x="1259026" y="1060677"/>
                  </a:lnTo>
                  <a:lnTo>
                    <a:pt x="1268094" y="1063171"/>
                  </a:lnTo>
                  <a:lnTo>
                    <a:pt x="1277615" y="1065212"/>
                  </a:lnTo>
                  <a:lnTo>
                    <a:pt x="1287590" y="1066800"/>
                  </a:lnTo>
                  <a:lnTo>
                    <a:pt x="1297791" y="1067934"/>
                  </a:lnTo>
                  <a:lnTo>
                    <a:pt x="1297791" y="1096962"/>
                  </a:lnTo>
                  <a:lnTo>
                    <a:pt x="1345171" y="1096962"/>
                  </a:lnTo>
                  <a:lnTo>
                    <a:pt x="1345171" y="1068841"/>
                  </a:lnTo>
                  <a:lnTo>
                    <a:pt x="1351972" y="1068160"/>
                  </a:lnTo>
                  <a:lnTo>
                    <a:pt x="1358093" y="1067253"/>
                  </a:lnTo>
                  <a:lnTo>
                    <a:pt x="1364213" y="1066346"/>
                  </a:lnTo>
                  <a:lnTo>
                    <a:pt x="1370108" y="1064985"/>
                  </a:lnTo>
                  <a:lnTo>
                    <a:pt x="1375775" y="1063852"/>
                  </a:lnTo>
                  <a:lnTo>
                    <a:pt x="1381442" y="1062491"/>
                  </a:lnTo>
                  <a:lnTo>
                    <a:pt x="1386656" y="1060903"/>
                  </a:lnTo>
                  <a:lnTo>
                    <a:pt x="1391870" y="1059089"/>
                  </a:lnTo>
                  <a:lnTo>
                    <a:pt x="1396858" y="1057275"/>
                  </a:lnTo>
                  <a:lnTo>
                    <a:pt x="1401392" y="1055234"/>
                  </a:lnTo>
                  <a:lnTo>
                    <a:pt x="1405699" y="1053193"/>
                  </a:lnTo>
                  <a:lnTo>
                    <a:pt x="1410233" y="1050925"/>
                  </a:lnTo>
                  <a:lnTo>
                    <a:pt x="1414087" y="1048430"/>
                  </a:lnTo>
                  <a:lnTo>
                    <a:pt x="1417941" y="1045935"/>
                  </a:lnTo>
                  <a:lnTo>
                    <a:pt x="1421568" y="1043441"/>
                  </a:lnTo>
                  <a:lnTo>
                    <a:pt x="1425195" y="1040493"/>
                  </a:lnTo>
                  <a:lnTo>
                    <a:pt x="1428142" y="1037771"/>
                  </a:lnTo>
                  <a:lnTo>
                    <a:pt x="1431316" y="1034596"/>
                  </a:lnTo>
                  <a:lnTo>
                    <a:pt x="1434036" y="1031421"/>
                  </a:lnTo>
                  <a:lnTo>
                    <a:pt x="1436756" y="1028246"/>
                  </a:lnTo>
                  <a:lnTo>
                    <a:pt x="1439023" y="1024844"/>
                  </a:lnTo>
                  <a:lnTo>
                    <a:pt x="1441290" y="1021216"/>
                  </a:lnTo>
                  <a:lnTo>
                    <a:pt x="1443104" y="1017360"/>
                  </a:lnTo>
                  <a:lnTo>
                    <a:pt x="1444918" y="1013505"/>
                  </a:lnTo>
                  <a:lnTo>
                    <a:pt x="1446504" y="1009650"/>
                  </a:lnTo>
                  <a:lnTo>
                    <a:pt x="1447865" y="1005568"/>
                  </a:lnTo>
                  <a:lnTo>
                    <a:pt x="1448998" y="1001032"/>
                  </a:lnTo>
                  <a:lnTo>
                    <a:pt x="1449905" y="996723"/>
                  </a:lnTo>
                  <a:lnTo>
                    <a:pt x="1450585" y="992414"/>
                  </a:lnTo>
                  <a:lnTo>
                    <a:pt x="1451265" y="987425"/>
                  </a:lnTo>
                  <a:lnTo>
                    <a:pt x="1451492" y="982889"/>
                  </a:lnTo>
                  <a:lnTo>
                    <a:pt x="1451719" y="977900"/>
                  </a:lnTo>
                  <a:lnTo>
                    <a:pt x="1451492" y="971777"/>
                  </a:lnTo>
                  <a:lnTo>
                    <a:pt x="1450812" y="965653"/>
                  </a:lnTo>
                  <a:lnTo>
                    <a:pt x="1450132" y="959984"/>
                  </a:lnTo>
                  <a:lnTo>
                    <a:pt x="1448998" y="954994"/>
                  </a:lnTo>
                  <a:lnTo>
                    <a:pt x="1447865" y="949778"/>
                  </a:lnTo>
                  <a:lnTo>
                    <a:pt x="1446051" y="944789"/>
                  </a:lnTo>
                  <a:lnTo>
                    <a:pt x="1444237" y="940253"/>
                  </a:lnTo>
                  <a:lnTo>
                    <a:pt x="1441971" y="935944"/>
                  </a:lnTo>
                  <a:lnTo>
                    <a:pt x="1439250" y="931862"/>
                  </a:lnTo>
                  <a:lnTo>
                    <a:pt x="1436756" y="928007"/>
                  </a:lnTo>
                  <a:lnTo>
                    <a:pt x="1433809" y="924605"/>
                  </a:lnTo>
                  <a:lnTo>
                    <a:pt x="1430862" y="921203"/>
                  </a:lnTo>
                  <a:lnTo>
                    <a:pt x="1427689" y="918028"/>
                  </a:lnTo>
                  <a:lnTo>
                    <a:pt x="1424515" y="914853"/>
                  </a:lnTo>
                  <a:lnTo>
                    <a:pt x="1421341" y="912359"/>
                  </a:lnTo>
                  <a:lnTo>
                    <a:pt x="1417714" y="910091"/>
                  </a:lnTo>
                  <a:lnTo>
                    <a:pt x="1413860" y="907369"/>
                  </a:lnTo>
                  <a:lnTo>
                    <a:pt x="1408873" y="904875"/>
                  </a:lnTo>
                  <a:lnTo>
                    <a:pt x="1397084" y="898752"/>
                  </a:lnTo>
                  <a:lnTo>
                    <a:pt x="1382122" y="891721"/>
                  </a:lnTo>
                  <a:lnTo>
                    <a:pt x="1363987" y="883557"/>
                  </a:lnTo>
                  <a:lnTo>
                    <a:pt x="1343131" y="874259"/>
                  </a:lnTo>
                  <a:lnTo>
                    <a:pt x="1326808" y="866548"/>
                  </a:lnTo>
                  <a:lnTo>
                    <a:pt x="1320461" y="863373"/>
                  </a:lnTo>
                  <a:lnTo>
                    <a:pt x="1315247" y="860652"/>
                  </a:lnTo>
                  <a:lnTo>
                    <a:pt x="1311166" y="857930"/>
                  </a:lnTo>
                  <a:lnTo>
                    <a:pt x="1308219" y="856116"/>
                  </a:lnTo>
                  <a:lnTo>
                    <a:pt x="1305952" y="854075"/>
                  </a:lnTo>
                  <a:lnTo>
                    <a:pt x="1303912" y="852034"/>
                  </a:lnTo>
                  <a:lnTo>
                    <a:pt x="1302325" y="849539"/>
                  </a:lnTo>
                  <a:lnTo>
                    <a:pt x="1301192" y="846364"/>
                  </a:lnTo>
                  <a:lnTo>
                    <a:pt x="1299831" y="843189"/>
                  </a:lnTo>
                  <a:lnTo>
                    <a:pt x="1299151" y="839560"/>
                  </a:lnTo>
                  <a:lnTo>
                    <a:pt x="1298698" y="835705"/>
                  </a:lnTo>
                  <a:lnTo>
                    <a:pt x="1298471" y="831396"/>
                  </a:lnTo>
                  <a:lnTo>
                    <a:pt x="1298471" y="828902"/>
                  </a:lnTo>
                  <a:lnTo>
                    <a:pt x="1298698" y="826407"/>
                  </a:lnTo>
                  <a:lnTo>
                    <a:pt x="1299378" y="824139"/>
                  </a:lnTo>
                  <a:lnTo>
                    <a:pt x="1299831" y="822098"/>
                  </a:lnTo>
                  <a:lnTo>
                    <a:pt x="1300285" y="820284"/>
                  </a:lnTo>
                  <a:lnTo>
                    <a:pt x="1301192" y="818469"/>
                  </a:lnTo>
                  <a:lnTo>
                    <a:pt x="1302098" y="816882"/>
                  </a:lnTo>
                  <a:lnTo>
                    <a:pt x="1303232" y="815748"/>
                  </a:lnTo>
                  <a:lnTo>
                    <a:pt x="1304365" y="814387"/>
                  </a:lnTo>
                  <a:lnTo>
                    <a:pt x="1305952" y="813253"/>
                  </a:lnTo>
                  <a:lnTo>
                    <a:pt x="1307539" y="812346"/>
                  </a:lnTo>
                  <a:lnTo>
                    <a:pt x="1309126" y="811439"/>
                  </a:lnTo>
                  <a:lnTo>
                    <a:pt x="1311166" y="810985"/>
                  </a:lnTo>
                  <a:lnTo>
                    <a:pt x="1312980" y="810532"/>
                  </a:lnTo>
                  <a:lnTo>
                    <a:pt x="1315247" y="810305"/>
                  </a:lnTo>
                  <a:lnTo>
                    <a:pt x="1317287" y="810305"/>
                  </a:lnTo>
                  <a:lnTo>
                    <a:pt x="1320234" y="810532"/>
                  </a:lnTo>
                  <a:lnTo>
                    <a:pt x="1322728" y="810759"/>
                  </a:lnTo>
                  <a:lnTo>
                    <a:pt x="1324995" y="811212"/>
                  </a:lnTo>
                  <a:lnTo>
                    <a:pt x="1327035" y="811893"/>
                  </a:lnTo>
                  <a:lnTo>
                    <a:pt x="1328849" y="812573"/>
                  </a:lnTo>
                  <a:lnTo>
                    <a:pt x="1330435" y="813934"/>
                  </a:lnTo>
                  <a:lnTo>
                    <a:pt x="1331796" y="814841"/>
                  </a:lnTo>
                  <a:lnTo>
                    <a:pt x="1332702" y="816428"/>
                  </a:lnTo>
                  <a:lnTo>
                    <a:pt x="1333609" y="818243"/>
                  </a:lnTo>
                  <a:lnTo>
                    <a:pt x="1334289" y="820284"/>
                  </a:lnTo>
                  <a:lnTo>
                    <a:pt x="1334969" y="823005"/>
                  </a:lnTo>
                  <a:lnTo>
                    <a:pt x="1335423" y="825953"/>
                  </a:lnTo>
                  <a:lnTo>
                    <a:pt x="1336103" y="833210"/>
                  </a:lnTo>
                  <a:lnTo>
                    <a:pt x="1336330" y="842509"/>
                  </a:lnTo>
                  <a:lnTo>
                    <a:pt x="1336330" y="854982"/>
                  </a:lnTo>
                  <a:lnTo>
                    <a:pt x="1439477" y="854982"/>
                  </a:lnTo>
                  <a:lnTo>
                    <a:pt x="1440384" y="846591"/>
                  </a:lnTo>
                  <a:lnTo>
                    <a:pt x="1440610" y="840694"/>
                  </a:lnTo>
                  <a:lnTo>
                    <a:pt x="1440610" y="836612"/>
                  </a:lnTo>
                  <a:lnTo>
                    <a:pt x="1440384" y="832757"/>
                  </a:lnTo>
                  <a:lnTo>
                    <a:pt x="1439704" y="828902"/>
                  </a:lnTo>
                  <a:lnTo>
                    <a:pt x="1439023" y="825046"/>
                  </a:lnTo>
                  <a:lnTo>
                    <a:pt x="1438343" y="821418"/>
                  </a:lnTo>
                  <a:lnTo>
                    <a:pt x="1437210" y="817789"/>
                  </a:lnTo>
                  <a:lnTo>
                    <a:pt x="1436303" y="814387"/>
                  </a:lnTo>
                  <a:lnTo>
                    <a:pt x="1434716" y="810985"/>
                  </a:lnTo>
                  <a:lnTo>
                    <a:pt x="1433129" y="808037"/>
                  </a:lnTo>
                  <a:lnTo>
                    <a:pt x="1431316" y="804862"/>
                  </a:lnTo>
                  <a:lnTo>
                    <a:pt x="1429502" y="801687"/>
                  </a:lnTo>
                  <a:lnTo>
                    <a:pt x="1427235" y="798966"/>
                  </a:lnTo>
                  <a:lnTo>
                    <a:pt x="1424968" y="796244"/>
                  </a:lnTo>
                  <a:lnTo>
                    <a:pt x="1422475" y="793750"/>
                  </a:lnTo>
                  <a:lnTo>
                    <a:pt x="1419754" y="791255"/>
                  </a:lnTo>
                  <a:lnTo>
                    <a:pt x="1416807" y="788534"/>
                  </a:lnTo>
                  <a:lnTo>
                    <a:pt x="1413860" y="786493"/>
                  </a:lnTo>
                  <a:lnTo>
                    <a:pt x="1410686" y="784225"/>
                  </a:lnTo>
                  <a:lnTo>
                    <a:pt x="1407059" y="782184"/>
                  </a:lnTo>
                  <a:lnTo>
                    <a:pt x="1403432" y="780143"/>
                  </a:lnTo>
                  <a:lnTo>
                    <a:pt x="1399578" y="778328"/>
                  </a:lnTo>
                  <a:lnTo>
                    <a:pt x="1395724" y="776514"/>
                  </a:lnTo>
                  <a:lnTo>
                    <a:pt x="1391644" y="774927"/>
                  </a:lnTo>
                  <a:lnTo>
                    <a:pt x="1387110" y="773339"/>
                  </a:lnTo>
                  <a:lnTo>
                    <a:pt x="1382576" y="771978"/>
                  </a:lnTo>
                  <a:lnTo>
                    <a:pt x="1377589" y="770844"/>
                  </a:lnTo>
                  <a:lnTo>
                    <a:pt x="1367614" y="768577"/>
                  </a:lnTo>
                  <a:lnTo>
                    <a:pt x="1356732" y="766762"/>
                  </a:lnTo>
                  <a:lnTo>
                    <a:pt x="1345171" y="765402"/>
                  </a:lnTo>
                  <a:lnTo>
                    <a:pt x="1345171" y="741362"/>
                  </a:lnTo>
                  <a:lnTo>
                    <a:pt x="1297791" y="741362"/>
                  </a:lnTo>
                  <a:close/>
                  <a:moveTo>
                    <a:pt x="1322274" y="628650"/>
                  </a:moveTo>
                  <a:lnTo>
                    <a:pt x="1329755" y="628877"/>
                  </a:lnTo>
                  <a:lnTo>
                    <a:pt x="1337236" y="629330"/>
                  </a:lnTo>
                  <a:lnTo>
                    <a:pt x="1344717" y="629557"/>
                  </a:lnTo>
                  <a:lnTo>
                    <a:pt x="1351972" y="630237"/>
                  </a:lnTo>
                  <a:lnTo>
                    <a:pt x="1359453" y="631144"/>
                  </a:lnTo>
                  <a:lnTo>
                    <a:pt x="1366480" y="632052"/>
                  </a:lnTo>
                  <a:lnTo>
                    <a:pt x="1373735" y="633412"/>
                  </a:lnTo>
                  <a:lnTo>
                    <a:pt x="1380762" y="634546"/>
                  </a:lnTo>
                  <a:lnTo>
                    <a:pt x="1388017" y="636134"/>
                  </a:lnTo>
                  <a:lnTo>
                    <a:pt x="1395044" y="637948"/>
                  </a:lnTo>
                  <a:lnTo>
                    <a:pt x="1401845" y="639762"/>
                  </a:lnTo>
                  <a:lnTo>
                    <a:pt x="1408646" y="641803"/>
                  </a:lnTo>
                  <a:lnTo>
                    <a:pt x="1415674" y="643844"/>
                  </a:lnTo>
                  <a:lnTo>
                    <a:pt x="1422248" y="646566"/>
                  </a:lnTo>
                  <a:lnTo>
                    <a:pt x="1428822" y="648834"/>
                  </a:lnTo>
                  <a:lnTo>
                    <a:pt x="1435396" y="651555"/>
                  </a:lnTo>
                  <a:lnTo>
                    <a:pt x="1441971" y="654503"/>
                  </a:lnTo>
                  <a:lnTo>
                    <a:pt x="1448318" y="657225"/>
                  </a:lnTo>
                  <a:lnTo>
                    <a:pt x="1454439" y="660400"/>
                  </a:lnTo>
                  <a:lnTo>
                    <a:pt x="1460786" y="663802"/>
                  </a:lnTo>
                  <a:lnTo>
                    <a:pt x="1466907" y="667203"/>
                  </a:lnTo>
                  <a:lnTo>
                    <a:pt x="1472801" y="670832"/>
                  </a:lnTo>
                  <a:lnTo>
                    <a:pt x="1478695" y="674687"/>
                  </a:lnTo>
                  <a:lnTo>
                    <a:pt x="1484590" y="678543"/>
                  </a:lnTo>
                  <a:lnTo>
                    <a:pt x="1490257" y="682398"/>
                  </a:lnTo>
                  <a:lnTo>
                    <a:pt x="1495924" y="686480"/>
                  </a:lnTo>
                  <a:lnTo>
                    <a:pt x="1501592" y="690562"/>
                  </a:lnTo>
                  <a:lnTo>
                    <a:pt x="1507033" y="695098"/>
                  </a:lnTo>
                  <a:lnTo>
                    <a:pt x="1512473" y="699634"/>
                  </a:lnTo>
                  <a:lnTo>
                    <a:pt x="1517687" y="704169"/>
                  </a:lnTo>
                  <a:lnTo>
                    <a:pt x="1522901" y="708932"/>
                  </a:lnTo>
                  <a:lnTo>
                    <a:pt x="1527662" y="713921"/>
                  </a:lnTo>
                  <a:lnTo>
                    <a:pt x="1532649" y="718684"/>
                  </a:lnTo>
                  <a:lnTo>
                    <a:pt x="1537183" y="723900"/>
                  </a:lnTo>
                  <a:lnTo>
                    <a:pt x="1541944" y="729116"/>
                  </a:lnTo>
                  <a:lnTo>
                    <a:pt x="1546478" y="734332"/>
                  </a:lnTo>
                  <a:lnTo>
                    <a:pt x="1551012" y="739775"/>
                  </a:lnTo>
                  <a:lnTo>
                    <a:pt x="1555092" y="745444"/>
                  </a:lnTo>
                  <a:lnTo>
                    <a:pt x="1559173" y="751114"/>
                  </a:lnTo>
                  <a:lnTo>
                    <a:pt x="1563027" y="756784"/>
                  </a:lnTo>
                  <a:lnTo>
                    <a:pt x="1566881" y="762907"/>
                  </a:lnTo>
                  <a:lnTo>
                    <a:pt x="1570735" y="768803"/>
                  </a:lnTo>
                  <a:lnTo>
                    <a:pt x="1574362" y="774700"/>
                  </a:lnTo>
                  <a:lnTo>
                    <a:pt x="1577762" y="780823"/>
                  </a:lnTo>
                  <a:lnTo>
                    <a:pt x="1581163" y="786946"/>
                  </a:lnTo>
                  <a:lnTo>
                    <a:pt x="1584110" y="793296"/>
                  </a:lnTo>
                  <a:lnTo>
                    <a:pt x="1587057" y="799646"/>
                  </a:lnTo>
                  <a:lnTo>
                    <a:pt x="1589777" y="806223"/>
                  </a:lnTo>
                  <a:lnTo>
                    <a:pt x="1592724" y="812800"/>
                  </a:lnTo>
                  <a:lnTo>
                    <a:pt x="1594991" y="819377"/>
                  </a:lnTo>
                  <a:lnTo>
                    <a:pt x="1597712" y="825953"/>
                  </a:lnTo>
                  <a:lnTo>
                    <a:pt x="1599752" y="832984"/>
                  </a:lnTo>
                  <a:lnTo>
                    <a:pt x="1601792" y="839560"/>
                  </a:lnTo>
                  <a:lnTo>
                    <a:pt x="1603606" y="846591"/>
                  </a:lnTo>
                  <a:lnTo>
                    <a:pt x="1605419" y="853621"/>
                  </a:lnTo>
                  <a:lnTo>
                    <a:pt x="1606779" y="860878"/>
                  </a:lnTo>
                  <a:lnTo>
                    <a:pt x="1608140" y="867682"/>
                  </a:lnTo>
                  <a:lnTo>
                    <a:pt x="1609500" y="874939"/>
                  </a:lnTo>
                  <a:lnTo>
                    <a:pt x="1610407" y="882196"/>
                  </a:lnTo>
                  <a:lnTo>
                    <a:pt x="1611313" y="889680"/>
                  </a:lnTo>
                  <a:lnTo>
                    <a:pt x="1611993" y="896937"/>
                  </a:lnTo>
                  <a:lnTo>
                    <a:pt x="1612220" y="904421"/>
                  </a:lnTo>
                  <a:lnTo>
                    <a:pt x="1612447" y="911905"/>
                  </a:lnTo>
                  <a:lnTo>
                    <a:pt x="1612900" y="919389"/>
                  </a:lnTo>
                  <a:lnTo>
                    <a:pt x="1612447" y="926873"/>
                  </a:lnTo>
                  <a:lnTo>
                    <a:pt x="1612220" y="934357"/>
                  </a:lnTo>
                  <a:lnTo>
                    <a:pt x="1611993" y="941614"/>
                  </a:lnTo>
                  <a:lnTo>
                    <a:pt x="1611313" y="949098"/>
                  </a:lnTo>
                  <a:lnTo>
                    <a:pt x="1610407" y="956128"/>
                  </a:lnTo>
                  <a:lnTo>
                    <a:pt x="1609500" y="963385"/>
                  </a:lnTo>
                  <a:lnTo>
                    <a:pt x="1608140" y="970643"/>
                  </a:lnTo>
                  <a:lnTo>
                    <a:pt x="1606779" y="977900"/>
                  </a:lnTo>
                  <a:lnTo>
                    <a:pt x="1605419" y="984930"/>
                  </a:lnTo>
                  <a:lnTo>
                    <a:pt x="1603606" y="991734"/>
                  </a:lnTo>
                  <a:lnTo>
                    <a:pt x="1601792" y="998764"/>
                  </a:lnTo>
                  <a:lnTo>
                    <a:pt x="1599752" y="1005794"/>
                  </a:lnTo>
                  <a:lnTo>
                    <a:pt x="1597712" y="1012371"/>
                  </a:lnTo>
                  <a:lnTo>
                    <a:pt x="1594991" y="1019175"/>
                  </a:lnTo>
                  <a:lnTo>
                    <a:pt x="1592724" y="1025752"/>
                  </a:lnTo>
                  <a:lnTo>
                    <a:pt x="1589777" y="1032328"/>
                  </a:lnTo>
                  <a:lnTo>
                    <a:pt x="1587057" y="1038678"/>
                  </a:lnTo>
                  <a:lnTo>
                    <a:pt x="1584110" y="1045255"/>
                  </a:lnTo>
                  <a:lnTo>
                    <a:pt x="1581163" y="1051605"/>
                  </a:lnTo>
                  <a:lnTo>
                    <a:pt x="1577762" y="1057728"/>
                  </a:lnTo>
                  <a:lnTo>
                    <a:pt x="1574362" y="1063852"/>
                  </a:lnTo>
                  <a:lnTo>
                    <a:pt x="1570735" y="1069975"/>
                  </a:lnTo>
                  <a:lnTo>
                    <a:pt x="1566881" y="1075871"/>
                  </a:lnTo>
                  <a:lnTo>
                    <a:pt x="1563027" y="1081768"/>
                  </a:lnTo>
                  <a:lnTo>
                    <a:pt x="1559173" y="1087437"/>
                  </a:lnTo>
                  <a:lnTo>
                    <a:pt x="1555092" y="1093107"/>
                  </a:lnTo>
                  <a:lnTo>
                    <a:pt x="1551012" y="1098550"/>
                  </a:lnTo>
                  <a:lnTo>
                    <a:pt x="1546478" y="1103993"/>
                  </a:lnTo>
                  <a:lnTo>
                    <a:pt x="1541944" y="1109435"/>
                  </a:lnTo>
                  <a:lnTo>
                    <a:pt x="1537183" y="1114652"/>
                  </a:lnTo>
                  <a:lnTo>
                    <a:pt x="1532649" y="1119641"/>
                  </a:lnTo>
                  <a:lnTo>
                    <a:pt x="1527662" y="1124630"/>
                  </a:lnTo>
                  <a:lnTo>
                    <a:pt x="1522901" y="1129619"/>
                  </a:lnTo>
                  <a:lnTo>
                    <a:pt x="1517687" y="1134382"/>
                  </a:lnTo>
                  <a:lnTo>
                    <a:pt x="1512473" y="1139144"/>
                  </a:lnTo>
                  <a:lnTo>
                    <a:pt x="1507033" y="1143453"/>
                  </a:lnTo>
                  <a:lnTo>
                    <a:pt x="1501592" y="1147762"/>
                  </a:lnTo>
                  <a:lnTo>
                    <a:pt x="1495924" y="1151844"/>
                  </a:lnTo>
                  <a:lnTo>
                    <a:pt x="1490257" y="1156153"/>
                  </a:lnTo>
                  <a:lnTo>
                    <a:pt x="1484590" y="1160235"/>
                  </a:lnTo>
                  <a:lnTo>
                    <a:pt x="1478695" y="1164091"/>
                  </a:lnTo>
                  <a:lnTo>
                    <a:pt x="1472801" y="1167719"/>
                  </a:lnTo>
                  <a:lnTo>
                    <a:pt x="1466907" y="1171348"/>
                  </a:lnTo>
                  <a:lnTo>
                    <a:pt x="1460786" y="1174750"/>
                  </a:lnTo>
                  <a:lnTo>
                    <a:pt x="1454439" y="1177925"/>
                  </a:lnTo>
                  <a:lnTo>
                    <a:pt x="1448318" y="1181100"/>
                  </a:lnTo>
                  <a:lnTo>
                    <a:pt x="1441971" y="1184275"/>
                  </a:lnTo>
                  <a:lnTo>
                    <a:pt x="1435396" y="1186996"/>
                  </a:lnTo>
                  <a:lnTo>
                    <a:pt x="1428822" y="1189491"/>
                  </a:lnTo>
                  <a:lnTo>
                    <a:pt x="1422248" y="1192212"/>
                  </a:lnTo>
                  <a:lnTo>
                    <a:pt x="1415674" y="1194480"/>
                  </a:lnTo>
                  <a:lnTo>
                    <a:pt x="1408646" y="1196748"/>
                  </a:lnTo>
                  <a:lnTo>
                    <a:pt x="1401845" y="1198562"/>
                  </a:lnTo>
                  <a:lnTo>
                    <a:pt x="1395044" y="1200603"/>
                  </a:lnTo>
                  <a:lnTo>
                    <a:pt x="1388017" y="1202191"/>
                  </a:lnTo>
                  <a:lnTo>
                    <a:pt x="1380762" y="1203778"/>
                  </a:lnTo>
                  <a:lnTo>
                    <a:pt x="1373735" y="1205366"/>
                  </a:lnTo>
                  <a:lnTo>
                    <a:pt x="1366480" y="1206273"/>
                  </a:lnTo>
                  <a:lnTo>
                    <a:pt x="1359453" y="1207407"/>
                  </a:lnTo>
                  <a:lnTo>
                    <a:pt x="1351972" y="1208087"/>
                  </a:lnTo>
                  <a:lnTo>
                    <a:pt x="1344717" y="1208994"/>
                  </a:lnTo>
                  <a:lnTo>
                    <a:pt x="1337236" y="1209448"/>
                  </a:lnTo>
                  <a:lnTo>
                    <a:pt x="1329755" y="1209675"/>
                  </a:lnTo>
                  <a:lnTo>
                    <a:pt x="1322274" y="1209675"/>
                  </a:lnTo>
                  <a:lnTo>
                    <a:pt x="1314793" y="1209675"/>
                  </a:lnTo>
                  <a:lnTo>
                    <a:pt x="1307312" y="1209448"/>
                  </a:lnTo>
                  <a:lnTo>
                    <a:pt x="1300058" y="1208994"/>
                  </a:lnTo>
                  <a:lnTo>
                    <a:pt x="1292577" y="1208087"/>
                  </a:lnTo>
                  <a:lnTo>
                    <a:pt x="1285323" y="1207407"/>
                  </a:lnTo>
                  <a:lnTo>
                    <a:pt x="1278068" y="1206273"/>
                  </a:lnTo>
                  <a:lnTo>
                    <a:pt x="1271041" y="1205366"/>
                  </a:lnTo>
                  <a:lnTo>
                    <a:pt x="1263787" y="1203778"/>
                  </a:lnTo>
                  <a:lnTo>
                    <a:pt x="1256759" y="1202191"/>
                  </a:lnTo>
                  <a:lnTo>
                    <a:pt x="1249731" y="1200603"/>
                  </a:lnTo>
                  <a:lnTo>
                    <a:pt x="1242930" y="1198562"/>
                  </a:lnTo>
                  <a:lnTo>
                    <a:pt x="1235903" y="1196748"/>
                  </a:lnTo>
                  <a:lnTo>
                    <a:pt x="1229102" y="1194480"/>
                  </a:lnTo>
                  <a:lnTo>
                    <a:pt x="1222528" y="1192212"/>
                  </a:lnTo>
                  <a:lnTo>
                    <a:pt x="1215727" y="1189491"/>
                  </a:lnTo>
                  <a:lnTo>
                    <a:pt x="1209379" y="1186996"/>
                  </a:lnTo>
                  <a:lnTo>
                    <a:pt x="1202805" y="1184275"/>
                  </a:lnTo>
                  <a:lnTo>
                    <a:pt x="1196457" y="1181100"/>
                  </a:lnTo>
                  <a:lnTo>
                    <a:pt x="1189883" y="1177925"/>
                  </a:lnTo>
                  <a:lnTo>
                    <a:pt x="1183762" y="1174750"/>
                  </a:lnTo>
                  <a:lnTo>
                    <a:pt x="1177868" y="1171348"/>
                  </a:lnTo>
                  <a:lnTo>
                    <a:pt x="1171747" y="1167719"/>
                  </a:lnTo>
                  <a:lnTo>
                    <a:pt x="1165853" y="1164091"/>
                  </a:lnTo>
                  <a:lnTo>
                    <a:pt x="1159732" y="1160235"/>
                  </a:lnTo>
                  <a:lnTo>
                    <a:pt x="1154065" y="1156153"/>
                  </a:lnTo>
                  <a:lnTo>
                    <a:pt x="1148398" y="1151844"/>
                  </a:lnTo>
                  <a:lnTo>
                    <a:pt x="1142957" y="1147762"/>
                  </a:lnTo>
                  <a:lnTo>
                    <a:pt x="1137743" y="1143453"/>
                  </a:lnTo>
                  <a:lnTo>
                    <a:pt x="1132302" y="1139144"/>
                  </a:lnTo>
                  <a:lnTo>
                    <a:pt x="1127088" y="1134382"/>
                  </a:lnTo>
                  <a:lnTo>
                    <a:pt x="1121874" y="1129619"/>
                  </a:lnTo>
                  <a:lnTo>
                    <a:pt x="1117113" y="1124630"/>
                  </a:lnTo>
                  <a:lnTo>
                    <a:pt x="1112126" y="1119641"/>
                  </a:lnTo>
                  <a:lnTo>
                    <a:pt x="1107139" y="1114652"/>
                  </a:lnTo>
                  <a:lnTo>
                    <a:pt x="1102605" y="1109435"/>
                  </a:lnTo>
                  <a:lnTo>
                    <a:pt x="1098298" y="1103993"/>
                  </a:lnTo>
                  <a:lnTo>
                    <a:pt x="1093764" y="1098550"/>
                  </a:lnTo>
                  <a:lnTo>
                    <a:pt x="1089683" y="1093107"/>
                  </a:lnTo>
                  <a:lnTo>
                    <a:pt x="1085602" y="1087437"/>
                  </a:lnTo>
                  <a:lnTo>
                    <a:pt x="1081522" y="1081768"/>
                  </a:lnTo>
                  <a:lnTo>
                    <a:pt x="1077668" y="1075871"/>
                  </a:lnTo>
                  <a:lnTo>
                    <a:pt x="1074041" y="1069975"/>
                  </a:lnTo>
                  <a:lnTo>
                    <a:pt x="1070414" y="1063852"/>
                  </a:lnTo>
                  <a:lnTo>
                    <a:pt x="1067013" y="1057728"/>
                  </a:lnTo>
                  <a:lnTo>
                    <a:pt x="1063613" y="1051605"/>
                  </a:lnTo>
                  <a:lnTo>
                    <a:pt x="1060439" y="1045255"/>
                  </a:lnTo>
                  <a:lnTo>
                    <a:pt x="1057492" y="1038678"/>
                  </a:lnTo>
                  <a:lnTo>
                    <a:pt x="1054545" y="1032328"/>
                  </a:lnTo>
                  <a:lnTo>
                    <a:pt x="1052051" y="1025752"/>
                  </a:lnTo>
                  <a:lnTo>
                    <a:pt x="1049558" y="1019175"/>
                  </a:lnTo>
                  <a:lnTo>
                    <a:pt x="1047064" y="1012371"/>
                  </a:lnTo>
                  <a:lnTo>
                    <a:pt x="1044797" y="1005794"/>
                  </a:lnTo>
                  <a:lnTo>
                    <a:pt x="1042757" y="998764"/>
                  </a:lnTo>
                  <a:lnTo>
                    <a:pt x="1040943" y="991734"/>
                  </a:lnTo>
                  <a:lnTo>
                    <a:pt x="1039356" y="984930"/>
                  </a:lnTo>
                  <a:lnTo>
                    <a:pt x="1037769" y="977900"/>
                  </a:lnTo>
                  <a:lnTo>
                    <a:pt x="1036409" y="970643"/>
                  </a:lnTo>
                  <a:lnTo>
                    <a:pt x="1035276" y="963385"/>
                  </a:lnTo>
                  <a:lnTo>
                    <a:pt x="1034142" y="956128"/>
                  </a:lnTo>
                  <a:lnTo>
                    <a:pt x="1033462" y="949098"/>
                  </a:lnTo>
                  <a:lnTo>
                    <a:pt x="1032782" y="941614"/>
                  </a:lnTo>
                  <a:lnTo>
                    <a:pt x="1032102" y="934357"/>
                  </a:lnTo>
                  <a:lnTo>
                    <a:pt x="1031875" y="926873"/>
                  </a:lnTo>
                  <a:lnTo>
                    <a:pt x="1031875" y="919389"/>
                  </a:lnTo>
                  <a:lnTo>
                    <a:pt x="1031875" y="911905"/>
                  </a:lnTo>
                  <a:lnTo>
                    <a:pt x="1032102" y="904421"/>
                  </a:lnTo>
                  <a:lnTo>
                    <a:pt x="1032782" y="896937"/>
                  </a:lnTo>
                  <a:lnTo>
                    <a:pt x="1033462" y="889680"/>
                  </a:lnTo>
                  <a:lnTo>
                    <a:pt x="1034142" y="882196"/>
                  </a:lnTo>
                  <a:lnTo>
                    <a:pt x="1035276" y="874939"/>
                  </a:lnTo>
                  <a:lnTo>
                    <a:pt x="1036409" y="867682"/>
                  </a:lnTo>
                  <a:lnTo>
                    <a:pt x="1037769" y="860878"/>
                  </a:lnTo>
                  <a:lnTo>
                    <a:pt x="1039356" y="853621"/>
                  </a:lnTo>
                  <a:lnTo>
                    <a:pt x="1040943" y="846591"/>
                  </a:lnTo>
                  <a:lnTo>
                    <a:pt x="1042757" y="839560"/>
                  </a:lnTo>
                  <a:lnTo>
                    <a:pt x="1044797" y="832984"/>
                  </a:lnTo>
                  <a:lnTo>
                    <a:pt x="1047064" y="825953"/>
                  </a:lnTo>
                  <a:lnTo>
                    <a:pt x="1049558" y="819377"/>
                  </a:lnTo>
                  <a:lnTo>
                    <a:pt x="1052051" y="812800"/>
                  </a:lnTo>
                  <a:lnTo>
                    <a:pt x="1054545" y="806223"/>
                  </a:lnTo>
                  <a:lnTo>
                    <a:pt x="1057492" y="799646"/>
                  </a:lnTo>
                  <a:lnTo>
                    <a:pt x="1060439" y="793296"/>
                  </a:lnTo>
                  <a:lnTo>
                    <a:pt x="1063613" y="786946"/>
                  </a:lnTo>
                  <a:lnTo>
                    <a:pt x="1067013" y="780823"/>
                  </a:lnTo>
                  <a:lnTo>
                    <a:pt x="1070414" y="774700"/>
                  </a:lnTo>
                  <a:lnTo>
                    <a:pt x="1074041" y="768803"/>
                  </a:lnTo>
                  <a:lnTo>
                    <a:pt x="1077668" y="762907"/>
                  </a:lnTo>
                  <a:lnTo>
                    <a:pt x="1081522" y="756784"/>
                  </a:lnTo>
                  <a:lnTo>
                    <a:pt x="1085602" y="751114"/>
                  </a:lnTo>
                  <a:lnTo>
                    <a:pt x="1089683" y="745444"/>
                  </a:lnTo>
                  <a:lnTo>
                    <a:pt x="1093764" y="739775"/>
                  </a:lnTo>
                  <a:lnTo>
                    <a:pt x="1098298" y="734332"/>
                  </a:lnTo>
                  <a:lnTo>
                    <a:pt x="1102605" y="729116"/>
                  </a:lnTo>
                  <a:lnTo>
                    <a:pt x="1107139" y="723900"/>
                  </a:lnTo>
                  <a:lnTo>
                    <a:pt x="1112126" y="718684"/>
                  </a:lnTo>
                  <a:lnTo>
                    <a:pt x="1117113" y="713921"/>
                  </a:lnTo>
                  <a:lnTo>
                    <a:pt x="1121874" y="708932"/>
                  </a:lnTo>
                  <a:lnTo>
                    <a:pt x="1127088" y="704169"/>
                  </a:lnTo>
                  <a:lnTo>
                    <a:pt x="1132302" y="699634"/>
                  </a:lnTo>
                  <a:lnTo>
                    <a:pt x="1137743" y="695098"/>
                  </a:lnTo>
                  <a:lnTo>
                    <a:pt x="1142957" y="690562"/>
                  </a:lnTo>
                  <a:lnTo>
                    <a:pt x="1148398" y="686480"/>
                  </a:lnTo>
                  <a:lnTo>
                    <a:pt x="1154065" y="682398"/>
                  </a:lnTo>
                  <a:lnTo>
                    <a:pt x="1159732" y="678543"/>
                  </a:lnTo>
                  <a:lnTo>
                    <a:pt x="1165853" y="674687"/>
                  </a:lnTo>
                  <a:lnTo>
                    <a:pt x="1171747" y="670832"/>
                  </a:lnTo>
                  <a:lnTo>
                    <a:pt x="1177868" y="667203"/>
                  </a:lnTo>
                  <a:lnTo>
                    <a:pt x="1183762" y="663802"/>
                  </a:lnTo>
                  <a:lnTo>
                    <a:pt x="1189883" y="660400"/>
                  </a:lnTo>
                  <a:lnTo>
                    <a:pt x="1196457" y="657225"/>
                  </a:lnTo>
                  <a:lnTo>
                    <a:pt x="1202805" y="654503"/>
                  </a:lnTo>
                  <a:lnTo>
                    <a:pt x="1209379" y="651555"/>
                  </a:lnTo>
                  <a:lnTo>
                    <a:pt x="1215727" y="648834"/>
                  </a:lnTo>
                  <a:lnTo>
                    <a:pt x="1222528" y="646566"/>
                  </a:lnTo>
                  <a:lnTo>
                    <a:pt x="1229102" y="643844"/>
                  </a:lnTo>
                  <a:lnTo>
                    <a:pt x="1235903" y="641803"/>
                  </a:lnTo>
                  <a:lnTo>
                    <a:pt x="1242930" y="639762"/>
                  </a:lnTo>
                  <a:lnTo>
                    <a:pt x="1249731" y="637948"/>
                  </a:lnTo>
                  <a:lnTo>
                    <a:pt x="1256759" y="636134"/>
                  </a:lnTo>
                  <a:lnTo>
                    <a:pt x="1263787" y="634546"/>
                  </a:lnTo>
                  <a:lnTo>
                    <a:pt x="1271041" y="633412"/>
                  </a:lnTo>
                  <a:lnTo>
                    <a:pt x="1278068" y="632052"/>
                  </a:lnTo>
                  <a:lnTo>
                    <a:pt x="1285323" y="631144"/>
                  </a:lnTo>
                  <a:lnTo>
                    <a:pt x="1292577" y="630237"/>
                  </a:lnTo>
                  <a:lnTo>
                    <a:pt x="1300058" y="629557"/>
                  </a:lnTo>
                  <a:lnTo>
                    <a:pt x="1307312" y="629330"/>
                  </a:lnTo>
                  <a:lnTo>
                    <a:pt x="1314793" y="628877"/>
                  </a:lnTo>
                  <a:lnTo>
                    <a:pt x="1322274" y="628650"/>
                  </a:lnTo>
                  <a:close/>
                  <a:moveTo>
                    <a:pt x="1872408" y="450081"/>
                  </a:moveTo>
                  <a:lnTo>
                    <a:pt x="1872408" y="463897"/>
                  </a:lnTo>
                  <a:lnTo>
                    <a:pt x="1864899" y="464803"/>
                  </a:lnTo>
                  <a:lnTo>
                    <a:pt x="1857846" y="465709"/>
                  </a:lnTo>
                  <a:lnTo>
                    <a:pt x="1851474" y="467068"/>
                  </a:lnTo>
                  <a:lnTo>
                    <a:pt x="1845558" y="468880"/>
                  </a:lnTo>
                  <a:lnTo>
                    <a:pt x="1839870" y="470691"/>
                  </a:lnTo>
                  <a:lnTo>
                    <a:pt x="1834864" y="472730"/>
                  </a:lnTo>
                  <a:lnTo>
                    <a:pt x="1830313" y="474995"/>
                  </a:lnTo>
                  <a:lnTo>
                    <a:pt x="1826218" y="477939"/>
                  </a:lnTo>
                  <a:lnTo>
                    <a:pt x="1822577" y="480657"/>
                  </a:lnTo>
                  <a:lnTo>
                    <a:pt x="1819391" y="483827"/>
                  </a:lnTo>
                  <a:lnTo>
                    <a:pt x="1816888" y="487451"/>
                  </a:lnTo>
                  <a:lnTo>
                    <a:pt x="1814840" y="491075"/>
                  </a:lnTo>
                  <a:lnTo>
                    <a:pt x="1813020" y="495152"/>
                  </a:lnTo>
                  <a:lnTo>
                    <a:pt x="1811882" y="499228"/>
                  </a:lnTo>
                  <a:lnTo>
                    <a:pt x="1811200" y="503984"/>
                  </a:lnTo>
                  <a:lnTo>
                    <a:pt x="1810745" y="508514"/>
                  </a:lnTo>
                  <a:lnTo>
                    <a:pt x="1810745" y="511911"/>
                  </a:lnTo>
                  <a:lnTo>
                    <a:pt x="1811427" y="515309"/>
                  </a:lnTo>
                  <a:lnTo>
                    <a:pt x="1811882" y="518253"/>
                  </a:lnTo>
                  <a:lnTo>
                    <a:pt x="1812565" y="521424"/>
                  </a:lnTo>
                  <a:lnTo>
                    <a:pt x="1813703" y="524594"/>
                  </a:lnTo>
                  <a:lnTo>
                    <a:pt x="1815068" y="527312"/>
                  </a:lnTo>
                  <a:lnTo>
                    <a:pt x="1816206" y="530257"/>
                  </a:lnTo>
                  <a:lnTo>
                    <a:pt x="1818026" y="532974"/>
                  </a:lnTo>
                  <a:lnTo>
                    <a:pt x="1819846" y="535692"/>
                  </a:lnTo>
                  <a:lnTo>
                    <a:pt x="1821894" y="537957"/>
                  </a:lnTo>
                  <a:lnTo>
                    <a:pt x="1823942" y="540222"/>
                  </a:lnTo>
                  <a:lnTo>
                    <a:pt x="1826218" y="542487"/>
                  </a:lnTo>
                  <a:lnTo>
                    <a:pt x="1828265" y="544298"/>
                  </a:lnTo>
                  <a:lnTo>
                    <a:pt x="1830541" y="546337"/>
                  </a:lnTo>
                  <a:lnTo>
                    <a:pt x="1832816" y="547922"/>
                  </a:lnTo>
                  <a:lnTo>
                    <a:pt x="1835547" y="549508"/>
                  </a:lnTo>
                  <a:lnTo>
                    <a:pt x="1841463" y="552905"/>
                  </a:lnTo>
                  <a:lnTo>
                    <a:pt x="1849654" y="557208"/>
                  </a:lnTo>
                  <a:lnTo>
                    <a:pt x="1860349" y="562191"/>
                  </a:lnTo>
                  <a:lnTo>
                    <a:pt x="1873319" y="568079"/>
                  </a:lnTo>
                  <a:lnTo>
                    <a:pt x="1877187" y="569891"/>
                  </a:lnTo>
                  <a:lnTo>
                    <a:pt x="1880827" y="571703"/>
                  </a:lnTo>
                  <a:lnTo>
                    <a:pt x="1883785" y="573515"/>
                  </a:lnTo>
                  <a:lnTo>
                    <a:pt x="1886516" y="575327"/>
                  </a:lnTo>
                  <a:lnTo>
                    <a:pt x="1888564" y="577139"/>
                  </a:lnTo>
                  <a:lnTo>
                    <a:pt x="1890384" y="578497"/>
                  </a:lnTo>
                  <a:lnTo>
                    <a:pt x="1891749" y="580083"/>
                  </a:lnTo>
                  <a:lnTo>
                    <a:pt x="1892660" y="581895"/>
                  </a:lnTo>
                  <a:lnTo>
                    <a:pt x="1893342" y="583480"/>
                  </a:lnTo>
                  <a:lnTo>
                    <a:pt x="1894025" y="585518"/>
                  </a:lnTo>
                  <a:lnTo>
                    <a:pt x="1894707" y="590501"/>
                  </a:lnTo>
                  <a:lnTo>
                    <a:pt x="1895390" y="596163"/>
                  </a:lnTo>
                  <a:lnTo>
                    <a:pt x="1895390" y="602958"/>
                  </a:lnTo>
                  <a:lnTo>
                    <a:pt x="1895390" y="605675"/>
                  </a:lnTo>
                  <a:lnTo>
                    <a:pt x="1894707" y="608167"/>
                  </a:lnTo>
                  <a:lnTo>
                    <a:pt x="1894025" y="610205"/>
                  </a:lnTo>
                  <a:lnTo>
                    <a:pt x="1892660" y="611791"/>
                  </a:lnTo>
                  <a:lnTo>
                    <a:pt x="1890839" y="613149"/>
                  </a:lnTo>
                  <a:lnTo>
                    <a:pt x="1888791" y="614055"/>
                  </a:lnTo>
                  <a:lnTo>
                    <a:pt x="1886061" y="614735"/>
                  </a:lnTo>
                  <a:lnTo>
                    <a:pt x="1883330" y="614961"/>
                  </a:lnTo>
                  <a:lnTo>
                    <a:pt x="1880145" y="614735"/>
                  </a:lnTo>
                  <a:lnTo>
                    <a:pt x="1878552" y="614055"/>
                  </a:lnTo>
                  <a:lnTo>
                    <a:pt x="1877414" y="613602"/>
                  </a:lnTo>
                  <a:lnTo>
                    <a:pt x="1876277" y="613149"/>
                  </a:lnTo>
                  <a:lnTo>
                    <a:pt x="1875594" y="612243"/>
                  </a:lnTo>
                  <a:lnTo>
                    <a:pt x="1874684" y="611564"/>
                  </a:lnTo>
                  <a:lnTo>
                    <a:pt x="1874229" y="610432"/>
                  </a:lnTo>
                  <a:lnTo>
                    <a:pt x="1873774" y="609299"/>
                  </a:lnTo>
                  <a:lnTo>
                    <a:pt x="1873546" y="607487"/>
                  </a:lnTo>
                  <a:lnTo>
                    <a:pt x="1872863" y="602731"/>
                  </a:lnTo>
                  <a:lnTo>
                    <a:pt x="1872408" y="596616"/>
                  </a:lnTo>
                  <a:lnTo>
                    <a:pt x="1872408" y="588689"/>
                  </a:lnTo>
                  <a:lnTo>
                    <a:pt x="1872408" y="577818"/>
                  </a:lnTo>
                  <a:lnTo>
                    <a:pt x="1811655" y="577818"/>
                  </a:lnTo>
                  <a:lnTo>
                    <a:pt x="1811655" y="586424"/>
                  </a:lnTo>
                  <a:lnTo>
                    <a:pt x="1811882" y="593445"/>
                  </a:lnTo>
                  <a:lnTo>
                    <a:pt x="1812338" y="596616"/>
                  </a:lnTo>
                  <a:lnTo>
                    <a:pt x="1813020" y="600013"/>
                  </a:lnTo>
                  <a:lnTo>
                    <a:pt x="1813475" y="602958"/>
                  </a:lnTo>
                  <a:lnTo>
                    <a:pt x="1814158" y="605902"/>
                  </a:lnTo>
                  <a:lnTo>
                    <a:pt x="1815296" y="608620"/>
                  </a:lnTo>
                  <a:lnTo>
                    <a:pt x="1816206" y="611338"/>
                  </a:lnTo>
                  <a:lnTo>
                    <a:pt x="1817343" y="613829"/>
                  </a:lnTo>
                  <a:lnTo>
                    <a:pt x="1818936" y="616094"/>
                  </a:lnTo>
                  <a:lnTo>
                    <a:pt x="1820074" y="618359"/>
                  </a:lnTo>
                  <a:lnTo>
                    <a:pt x="1821894" y="620623"/>
                  </a:lnTo>
                  <a:lnTo>
                    <a:pt x="1823715" y="622435"/>
                  </a:lnTo>
                  <a:lnTo>
                    <a:pt x="1825535" y="624247"/>
                  </a:lnTo>
                  <a:lnTo>
                    <a:pt x="1827583" y="626059"/>
                  </a:lnTo>
                  <a:lnTo>
                    <a:pt x="1829631" y="627418"/>
                  </a:lnTo>
                  <a:lnTo>
                    <a:pt x="1834409" y="630136"/>
                  </a:lnTo>
                  <a:lnTo>
                    <a:pt x="1839415" y="632627"/>
                  </a:lnTo>
                  <a:lnTo>
                    <a:pt x="1844193" y="634665"/>
                  </a:lnTo>
                  <a:lnTo>
                    <a:pt x="1849654" y="636704"/>
                  </a:lnTo>
                  <a:lnTo>
                    <a:pt x="1855115" y="638289"/>
                  </a:lnTo>
                  <a:lnTo>
                    <a:pt x="1860576" y="639421"/>
                  </a:lnTo>
                  <a:lnTo>
                    <a:pt x="1866492" y="640327"/>
                  </a:lnTo>
                  <a:lnTo>
                    <a:pt x="1872408" y="641007"/>
                  </a:lnTo>
                  <a:lnTo>
                    <a:pt x="1872408" y="657993"/>
                  </a:lnTo>
                  <a:lnTo>
                    <a:pt x="1900396" y="657993"/>
                  </a:lnTo>
                  <a:lnTo>
                    <a:pt x="1900396" y="641460"/>
                  </a:lnTo>
                  <a:lnTo>
                    <a:pt x="1907905" y="640554"/>
                  </a:lnTo>
                  <a:lnTo>
                    <a:pt x="1914959" y="639421"/>
                  </a:lnTo>
                  <a:lnTo>
                    <a:pt x="1921557" y="637610"/>
                  </a:lnTo>
                  <a:lnTo>
                    <a:pt x="1927474" y="635798"/>
                  </a:lnTo>
                  <a:lnTo>
                    <a:pt x="1933162" y="633533"/>
                  </a:lnTo>
                  <a:lnTo>
                    <a:pt x="1938396" y="631042"/>
                  </a:lnTo>
                  <a:lnTo>
                    <a:pt x="1943174" y="628324"/>
                  </a:lnTo>
                  <a:lnTo>
                    <a:pt x="1947270" y="624927"/>
                  </a:lnTo>
                  <a:lnTo>
                    <a:pt x="1950910" y="621529"/>
                  </a:lnTo>
                  <a:lnTo>
                    <a:pt x="1953868" y="617679"/>
                  </a:lnTo>
                  <a:lnTo>
                    <a:pt x="1956826" y="613602"/>
                  </a:lnTo>
                  <a:lnTo>
                    <a:pt x="1958874" y="609299"/>
                  </a:lnTo>
                  <a:lnTo>
                    <a:pt x="1960695" y="604317"/>
                  </a:lnTo>
                  <a:lnTo>
                    <a:pt x="1962060" y="599107"/>
                  </a:lnTo>
                  <a:lnTo>
                    <a:pt x="1962515" y="593672"/>
                  </a:lnTo>
                  <a:lnTo>
                    <a:pt x="1962743" y="588010"/>
                  </a:lnTo>
                  <a:lnTo>
                    <a:pt x="1962743" y="584613"/>
                  </a:lnTo>
                  <a:lnTo>
                    <a:pt x="1962515" y="581215"/>
                  </a:lnTo>
                  <a:lnTo>
                    <a:pt x="1962060" y="577818"/>
                  </a:lnTo>
                  <a:lnTo>
                    <a:pt x="1961377" y="574647"/>
                  </a:lnTo>
                  <a:lnTo>
                    <a:pt x="1960695" y="571929"/>
                  </a:lnTo>
                  <a:lnTo>
                    <a:pt x="1959557" y="568985"/>
                  </a:lnTo>
                  <a:lnTo>
                    <a:pt x="1958419" y="566267"/>
                  </a:lnTo>
                  <a:lnTo>
                    <a:pt x="1957054" y="563550"/>
                  </a:lnTo>
                  <a:lnTo>
                    <a:pt x="1953868" y="559020"/>
                  </a:lnTo>
                  <a:lnTo>
                    <a:pt x="1950683" y="555170"/>
                  </a:lnTo>
                  <a:lnTo>
                    <a:pt x="1948862" y="553358"/>
                  </a:lnTo>
                  <a:lnTo>
                    <a:pt x="1947042" y="551546"/>
                  </a:lnTo>
                  <a:lnTo>
                    <a:pt x="1944994" y="549961"/>
                  </a:lnTo>
                  <a:lnTo>
                    <a:pt x="1942719" y="548375"/>
                  </a:lnTo>
                  <a:lnTo>
                    <a:pt x="1937713" y="545657"/>
                  </a:lnTo>
                  <a:lnTo>
                    <a:pt x="1930659" y="542034"/>
                  </a:lnTo>
                  <a:lnTo>
                    <a:pt x="1921785" y="537957"/>
                  </a:lnTo>
                  <a:lnTo>
                    <a:pt x="1911318" y="532974"/>
                  </a:lnTo>
                  <a:lnTo>
                    <a:pt x="1899031" y="527539"/>
                  </a:lnTo>
                  <a:lnTo>
                    <a:pt x="1889474" y="523236"/>
                  </a:lnTo>
                  <a:lnTo>
                    <a:pt x="1882875" y="519612"/>
                  </a:lnTo>
                  <a:lnTo>
                    <a:pt x="1878552" y="517120"/>
                  </a:lnTo>
                  <a:lnTo>
                    <a:pt x="1877187" y="515988"/>
                  </a:lnTo>
                  <a:lnTo>
                    <a:pt x="1876049" y="514629"/>
                  </a:lnTo>
                  <a:lnTo>
                    <a:pt x="1875139" y="513270"/>
                  </a:lnTo>
                  <a:lnTo>
                    <a:pt x="1874229" y="511458"/>
                  </a:lnTo>
                  <a:lnTo>
                    <a:pt x="1873774" y="509647"/>
                  </a:lnTo>
                  <a:lnTo>
                    <a:pt x="1873319" y="507608"/>
                  </a:lnTo>
                  <a:lnTo>
                    <a:pt x="1872863" y="505117"/>
                  </a:lnTo>
                  <a:lnTo>
                    <a:pt x="1872863" y="502626"/>
                  </a:lnTo>
                  <a:lnTo>
                    <a:pt x="1872863" y="499681"/>
                  </a:lnTo>
                  <a:lnTo>
                    <a:pt x="1873546" y="497190"/>
                  </a:lnTo>
                  <a:lnTo>
                    <a:pt x="1874456" y="495152"/>
                  </a:lnTo>
                  <a:lnTo>
                    <a:pt x="1875594" y="493340"/>
                  </a:lnTo>
                  <a:lnTo>
                    <a:pt x="1877187" y="491981"/>
                  </a:lnTo>
                  <a:lnTo>
                    <a:pt x="1879235" y="491075"/>
                  </a:lnTo>
                  <a:lnTo>
                    <a:pt x="1881282" y="490622"/>
                  </a:lnTo>
                  <a:lnTo>
                    <a:pt x="1883785" y="490169"/>
                  </a:lnTo>
                  <a:lnTo>
                    <a:pt x="1887199" y="490622"/>
                  </a:lnTo>
                  <a:lnTo>
                    <a:pt x="1889702" y="491301"/>
                  </a:lnTo>
                  <a:lnTo>
                    <a:pt x="1890839" y="491528"/>
                  </a:lnTo>
                  <a:lnTo>
                    <a:pt x="1891522" y="492207"/>
                  </a:lnTo>
                  <a:lnTo>
                    <a:pt x="1892432" y="493113"/>
                  </a:lnTo>
                  <a:lnTo>
                    <a:pt x="1892887" y="493793"/>
                  </a:lnTo>
                  <a:lnTo>
                    <a:pt x="1894025" y="496284"/>
                  </a:lnTo>
                  <a:lnTo>
                    <a:pt x="1894480" y="499455"/>
                  </a:lnTo>
                  <a:lnTo>
                    <a:pt x="1894935" y="503758"/>
                  </a:lnTo>
                  <a:lnTo>
                    <a:pt x="1895163" y="508967"/>
                  </a:lnTo>
                  <a:lnTo>
                    <a:pt x="1895163" y="516215"/>
                  </a:lnTo>
                  <a:lnTo>
                    <a:pt x="1955689" y="516215"/>
                  </a:lnTo>
                  <a:lnTo>
                    <a:pt x="1956371" y="511458"/>
                  </a:lnTo>
                  <a:lnTo>
                    <a:pt x="1956371" y="508061"/>
                  </a:lnTo>
                  <a:lnTo>
                    <a:pt x="1955916" y="503305"/>
                  </a:lnTo>
                  <a:lnTo>
                    <a:pt x="1955461" y="498775"/>
                  </a:lnTo>
                  <a:lnTo>
                    <a:pt x="1954551" y="494699"/>
                  </a:lnTo>
                  <a:lnTo>
                    <a:pt x="1952958" y="490848"/>
                  </a:lnTo>
                  <a:lnTo>
                    <a:pt x="1950910" y="487225"/>
                  </a:lnTo>
                  <a:lnTo>
                    <a:pt x="1948635" y="483601"/>
                  </a:lnTo>
                  <a:lnTo>
                    <a:pt x="1945677" y="480430"/>
                  </a:lnTo>
                  <a:lnTo>
                    <a:pt x="1942264" y="477712"/>
                  </a:lnTo>
                  <a:lnTo>
                    <a:pt x="1938623" y="474995"/>
                  </a:lnTo>
                  <a:lnTo>
                    <a:pt x="1934527" y="472730"/>
                  </a:lnTo>
                  <a:lnTo>
                    <a:pt x="1929976" y="470465"/>
                  </a:lnTo>
                  <a:lnTo>
                    <a:pt x="1924971" y="468653"/>
                  </a:lnTo>
                  <a:lnTo>
                    <a:pt x="1919510" y="467068"/>
                  </a:lnTo>
                  <a:lnTo>
                    <a:pt x="1913593" y="465709"/>
                  </a:lnTo>
                  <a:lnTo>
                    <a:pt x="1907222" y="464803"/>
                  </a:lnTo>
                  <a:lnTo>
                    <a:pt x="1900396" y="463897"/>
                  </a:lnTo>
                  <a:lnTo>
                    <a:pt x="1900396" y="450081"/>
                  </a:lnTo>
                  <a:lnTo>
                    <a:pt x="1872408" y="450081"/>
                  </a:lnTo>
                  <a:close/>
                  <a:moveTo>
                    <a:pt x="1886971" y="384175"/>
                  </a:moveTo>
                  <a:lnTo>
                    <a:pt x="1895390" y="384401"/>
                  </a:lnTo>
                  <a:lnTo>
                    <a:pt x="1904264" y="384854"/>
                  </a:lnTo>
                  <a:lnTo>
                    <a:pt x="1912911" y="385987"/>
                  </a:lnTo>
                  <a:lnTo>
                    <a:pt x="1921102" y="387572"/>
                  </a:lnTo>
                  <a:lnTo>
                    <a:pt x="1929294" y="389610"/>
                  </a:lnTo>
                  <a:lnTo>
                    <a:pt x="1937713" y="391649"/>
                  </a:lnTo>
                  <a:lnTo>
                    <a:pt x="1945449" y="394367"/>
                  </a:lnTo>
                  <a:lnTo>
                    <a:pt x="1953186" y="397537"/>
                  </a:lnTo>
                  <a:lnTo>
                    <a:pt x="1960922" y="400935"/>
                  </a:lnTo>
                  <a:lnTo>
                    <a:pt x="1968204" y="404558"/>
                  </a:lnTo>
                  <a:lnTo>
                    <a:pt x="1975485" y="408635"/>
                  </a:lnTo>
                  <a:lnTo>
                    <a:pt x="1982084" y="412938"/>
                  </a:lnTo>
                  <a:lnTo>
                    <a:pt x="1988910" y="417921"/>
                  </a:lnTo>
                  <a:lnTo>
                    <a:pt x="1995281" y="422677"/>
                  </a:lnTo>
                  <a:lnTo>
                    <a:pt x="2001652" y="428113"/>
                  </a:lnTo>
                  <a:lnTo>
                    <a:pt x="2007568" y="433775"/>
                  </a:lnTo>
                  <a:lnTo>
                    <a:pt x="2013257" y="439890"/>
                  </a:lnTo>
                  <a:lnTo>
                    <a:pt x="2018718" y="446005"/>
                  </a:lnTo>
                  <a:lnTo>
                    <a:pt x="2023496" y="452346"/>
                  </a:lnTo>
                  <a:lnTo>
                    <a:pt x="2028502" y="459141"/>
                  </a:lnTo>
                  <a:lnTo>
                    <a:pt x="2032825" y="465709"/>
                  </a:lnTo>
                  <a:lnTo>
                    <a:pt x="2036921" y="472956"/>
                  </a:lnTo>
                  <a:lnTo>
                    <a:pt x="2040562" y="480430"/>
                  </a:lnTo>
                  <a:lnTo>
                    <a:pt x="2043975" y="487904"/>
                  </a:lnTo>
                  <a:lnTo>
                    <a:pt x="2047161" y="495605"/>
                  </a:lnTo>
                  <a:lnTo>
                    <a:pt x="2049891" y="503305"/>
                  </a:lnTo>
                  <a:lnTo>
                    <a:pt x="2052394" y="511685"/>
                  </a:lnTo>
                  <a:lnTo>
                    <a:pt x="2054214" y="519838"/>
                  </a:lnTo>
                  <a:lnTo>
                    <a:pt x="2055580" y="528218"/>
                  </a:lnTo>
                  <a:lnTo>
                    <a:pt x="2056717" y="536598"/>
                  </a:lnTo>
                  <a:lnTo>
                    <a:pt x="2057172" y="545431"/>
                  </a:lnTo>
                  <a:lnTo>
                    <a:pt x="2057400" y="553811"/>
                  </a:lnTo>
                  <a:lnTo>
                    <a:pt x="2057172" y="562644"/>
                  </a:lnTo>
                  <a:lnTo>
                    <a:pt x="2056717" y="571476"/>
                  </a:lnTo>
                  <a:lnTo>
                    <a:pt x="2055580" y="579856"/>
                  </a:lnTo>
                  <a:lnTo>
                    <a:pt x="2054214" y="588010"/>
                  </a:lnTo>
                  <a:lnTo>
                    <a:pt x="2052394" y="596390"/>
                  </a:lnTo>
                  <a:lnTo>
                    <a:pt x="2049891" y="604543"/>
                  </a:lnTo>
                  <a:lnTo>
                    <a:pt x="2047161" y="612243"/>
                  </a:lnTo>
                  <a:lnTo>
                    <a:pt x="2043975" y="619944"/>
                  </a:lnTo>
                  <a:lnTo>
                    <a:pt x="2040562" y="627418"/>
                  </a:lnTo>
                  <a:lnTo>
                    <a:pt x="2036921" y="634892"/>
                  </a:lnTo>
                  <a:lnTo>
                    <a:pt x="2032825" y="642139"/>
                  </a:lnTo>
                  <a:lnTo>
                    <a:pt x="2028502" y="648934"/>
                  </a:lnTo>
                  <a:lnTo>
                    <a:pt x="2023496" y="655502"/>
                  </a:lnTo>
                  <a:lnTo>
                    <a:pt x="2018718" y="662070"/>
                  </a:lnTo>
                  <a:lnTo>
                    <a:pt x="2013257" y="668185"/>
                  </a:lnTo>
                  <a:lnTo>
                    <a:pt x="2007568" y="674073"/>
                  </a:lnTo>
                  <a:lnTo>
                    <a:pt x="2001652" y="679736"/>
                  </a:lnTo>
                  <a:lnTo>
                    <a:pt x="1995281" y="685171"/>
                  </a:lnTo>
                  <a:lnTo>
                    <a:pt x="1988910" y="690154"/>
                  </a:lnTo>
                  <a:lnTo>
                    <a:pt x="1982084" y="694683"/>
                  </a:lnTo>
                  <a:lnTo>
                    <a:pt x="1975485" y="699440"/>
                  </a:lnTo>
                  <a:lnTo>
                    <a:pt x="1968204" y="703516"/>
                  </a:lnTo>
                  <a:lnTo>
                    <a:pt x="1960922" y="707140"/>
                  </a:lnTo>
                  <a:lnTo>
                    <a:pt x="1953186" y="710537"/>
                  </a:lnTo>
                  <a:lnTo>
                    <a:pt x="1945449" y="713482"/>
                  </a:lnTo>
                  <a:lnTo>
                    <a:pt x="1937713" y="716199"/>
                  </a:lnTo>
                  <a:lnTo>
                    <a:pt x="1929294" y="718464"/>
                  </a:lnTo>
                  <a:lnTo>
                    <a:pt x="1921102" y="720503"/>
                  </a:lnTo>
                  <a:lnTo>
                    <a:pt x="1912911" y="722088"/>
                  </a:lnTo>
                  <a:lnTo>
                    <a:pt x="1904264" y="722994"/>
                  </a:lnTo>
                  <a:lnTo>
                    <a:pt x="1895390" y="723673"/>
                  </a:lnTo>
                  <a:lnTo>
                    <a:pt x="1886971" y="723900"/>
                  </a:lnTo>
                  <a:lnTo>
                    <a:pt x="1878097" y="723673"/>
                  </a:lnTo>
                  <a:lnTo>
                    <a:pt x="1869223" y="722994"/>
                  </a:lnTo>
                  <a:lnTo>
                    <a:pt x="1860804" y="722088"/>
                  </a:lnTo>
                  <a:lnTo>
                    <a:pt x="1852612" y="720503"/>
                  </a:lnTo>
                  <a:lnTo>
                    <a:pt x="1844193" y="718464"/>
                  </a:lnTo>
                  <a:lnTo>
                    <a:pt x="1836002" y="716199"/>
                  </a:lnTo>
                  <a:lnTo>
                    <a:pt x="1828265" y="713482"/>
                  </a:lnTo>
                  <a:lnTo>
                    <a:pt x="1820529" y="710537"/>
                  </a:lnTo>
                  <a:lnTo>
                    <a:pt x="1812565" y="707140"/>
                  </a:lnTo>
                  <a:lnTo>
                    <a:pt x="1805511" y="703516"/>
                  </a:lnTo>
                  <a:lnTo>
                    <a:pt x="1798230" y="699440"/>
                  </a:lnTo>
                  <a:lnTo>
                    <a:pt x="1791404" y="694683"/>
                  </a:lnTo>
                  <a:lnTo>
                    <a:pt x="1784805" y="690154"/>
                  </a:lnTo>
                  <a:lnTo>
                    <a:pt x="1778206" y="685171"/>
                  </a:lnTo>
                  <a:lnTo>
                    <a:pt x="1772063" y="679736"/>
                  </a:lnTo>
                  <a:lnTo>
                    <a:pt x="1766146" y="674073"/>
                  </a:lnTo>
                  <a:lnTo>
                    <a:pt x="1760458" y="668185"/>
                  </a:lnTo>
                  <a:lnTo>
                    <a:pt x="1754997" y="662070"/>
                  </a:lnTo>
                  <a:lnTo>
                    <a:pt x="1749991" y="655502"/>
                  </a:lnTo>
                  <a:lnTo>
                    <a:pt x="1745213" y="648934"/>
                  </a:lnTo>
                  <a:lnTo>
                    <a:pt x="1740662" y="642139"/>
                  </a:lnTo>
                  <a:lnTo>
                    <a:pt x="1736566" y="634892"/>
                  </a:lnTo>
                  <a:lnTo>
                    <a:pt x="1732925" y="627418"/>
                  </a:lnTo>
                  <a:lnTo>
                    <a:pt x="1729512" y="619944"/>
                  </a:lnTo>
                  <a:lnTo>
                    <a:pt x="1726554" y="612243"/>
                  </a:lnTo>
                  <a:lnTo>
                    <a:pt x="1723596" y="604543"/>
                  </a:lnTo>
                  <a:lnTo>
                    <a:pt x="1721548" y="596390"/>
                  </a:lnTo>
                  <a:lnTo>
                    <a:pt x="1719500" y="588010"/>
                  </a:lnTo>
                  <a:lnTo>
                    <a:pt x="1717908" y="579856"/>
                  </a:lnTo>
                  <a:lnTo>
                    <a:pt x="1716997" y="571476"/>
                  </a:lnTo>
                  <a:lnTo>
                    <a:pt x="1716315" y="562644"/>
                  </a:lnTo>
                  <a:lnTo>
                    <a:pt x="1716087" y="553811"/>
                  </a:lnTo>
                  <a:lnTo>
                    <a:pt x="1716315" y="545431"/>
                  </a:lnTo>
                  <a:lnTo>
                    <a:pt x="1716997" y="536598"/>
                  </a:lnTo>
                  <a:lnTo>
                    <a:pt x="1717908" y="528218"/>
                  </a:lnTo>
                  <a:lnTo>
                    <a:pt x="1719500" y="519838"/>
                  </a:lnTo>
                  <a:lnTo>
                    <a:pt x="1721548" y="511685"/>
                  </a:lnTo>
                  <a:lnTo>
                    <a:pt x="1723596" y="503305"/>
                  </a:lnTo>
                  <a:lnTo>
                    <a:pt x="1726554" y="495605"/>
                  </a:lnTo>
                  <a:lnTo>
                    <a:pt x="1729512" y="487904"/>
                  </a:lnTo>
                  <a:lnTo>
                    <a:pt x="1732925" y="480430"/>
                  </a:lnTo>
                  <a:lnTo>
                    <a:pt x="1736566" y="472956"/>
                  </a:lnTo>
                  <a:lnTo>
                    <a:pt x="1740662" y="465709"/>
                  </a:lnTo>
                  <a:lnTo>
                    <a:pt x="1745213" y="459141"/>
                  </a:lnTo>
                  <a:lnTo>
                    <a:pt x="1749991" y="452346"/>
                  </a:lnTo>
                  <a:lnTo>
                    <a:pt x="1754997" y="446005"/>
                  </a:lnTo>
                  <a:lnTo>
                    <a:pt x="1760458" y="439890"/>
                  </a:lnTo>
                  <a:lnTo>
                    <a:pt x="1766146" y="433775"/>
                  </a:lnTo>
                  <a:lnTo>
                    <a:pt x="1772063" y="428113"/>
                  </a:lnTo>
                  <a:lnTo>
                    <a:pt x="1778206" y="422677"/>
                  </a:lnTo>
                  <a:lnTo>
                    <a:pt x="1784805" y="417921"/>
                  </a:lnTo>
                  <a:lnTo>
                    <a:pt x="1791404" y="412938"/>
                  </a:lnTo>
                  <a:lnTo>
                    <a:pt x="1798230" y="408635"/>
                  </a:lnTo>
                  <a:lnTo>
                    <a:pt x="1805511" y="404558"/>
                  </a:lnTo>
                  <a:lnTo>
                    <a:pt x="1812565" y="400935"/>
                  </a:lnTo>
                  <a:lnTo>
                    <a:pt x="1820529" y="397537"/>
                  </a:lnTo>
                  <a:lnTo>
                    <a:pt x="1828265" y="394367"/>
                  </a:lnTo>
                  <a:lnTo>
                    <a:pt x="1836002" y="391649"/>
                  </a:lnTo>
                  <a:lnTo>
                    <a:pt x="1844193" y="389610"/>
                  </a:lnTo>
                  <a:lnTo>
                    <a:pt x="1852612" y="387572"/>
                  </a:lnTo>
                  <a:lnTo>
                    <a:pt x="1860804" y="385987"/>
                  </a:lnTo>
                  <a:lnTo>
                    <a:pt x="1869223" y="384854"/>
                  </a:lnTo>
                  <a:lnTo>
                    <a:pt x="1878097" y="384401"/>
                  </a:lnTo>
                  <a:lnTo>
                    <a:pt x="1886971" y="384175"/>
                  </a:lnTo>
                  <a:close/>
                  <a:moveTo>
                    <a:pt x="1493053" y="58920"/>
                  </a:moveTo>
                  <a:lnTo>
                    <a:pt x="1493053" y="71384"/>
                  </a:lnTo>
                  <a:lnTo>
                    <a:pt x="1486255" y="72064"/>
                  </a:lnTo>
                  <a:lnTo>
                    <a:pt x="1480136" y="72970"/>
                  </a:lnTo>
                  <a:lnTo>
                    <a:pt x="1474471" y="74103"/>
                  </a:lnTo>
                  <a:lnTo>
                    <a:pt x="1469032" y="75463"/>
                  </a:lnTo>
                  <a:lnTo>
                    <a:pt x="1464046" y="77276"/>
                  </a:lnTo>
                  <a:lnTo>
                    <a:pt x="1459741" y="79089"/>
                  </a:lnTo>
                  <a:lnTo>
                    <a:pt x="1455661" y="81128"/>
                  </a:lnTo>
                  <a:lnTo>
                    <a:pt x="1452036" y="83621"/>
                  </a:lnTo>
                  <a:lnTo>
                    <a:pt x="1448863" y="86341"/>
                  </a:lnTo>
                  <a:lnTo>
                    <a:pt x="1446144" y="89060"/>
                  </a:lnTo>
                  <a:lnTo>
                    <a:pt x="1443877" y="92233"/>
                  </a:lnTo>
                  <a:lnTo>
                    <a:pt x="1441611" y="95632"/>
                  </a:lnTo>
                  <a:lnTo>
                    <a:pt x="1440252" y="99258"/>
                  </a:lnTo>
                  <a:lnTo>
                    <a:pt x="1439118" y="102657"/>
                  </a:lnTo>
                  <a:lnTo>
                    <a:pt x="1438665" y="106963"/>
                  </a:lnTo>
                  <a:lnTo>
                    <a:pt x="1438439" y="111042"/>
                  </a:lnTo>
                  <a:lnTo>
                    <a:pt x="1438439" y="113988"/>
                  </a:lnTo>
                  <a:lnTo>
                    <a:pt x="1438665" y="116934"/>
                  </a:lnTo>
                  <a:lnTo>
                    <a:pt x="1439118" y="119880"/>
                  </a:lnTo>
                  <a:lnTo>
                    <a:pt x="1439798" y="122599"/>
                  </a:lnTo>
                  <a:lnTo>
                    <a:pt x="1440931" y="125092"/>
                  </a:lnTo>
                  <a:lnTo>
                    <a:pt x="1442064" y="127812"/>
                  </a:lnTo>
                  <a:lnTo>
                    <a:pt x="1443198" y="130304"/>
                  </a:lnTo>
                  <a:lnTo>
                    <a:pt x="1444784" y="132797"/>
                  </a:lnTo>
                  <a:lnTo>
                    <a:pt x="1448183" y="137329"/>
                  </a:lnTo>
                  <a:lnTo>
                    <a:pt x="1451809" y="141409"/>
                  </a:lnTo>
                  <a:lnTo>
                    <a:pt x="1455888" y="144808"/>
                  </a:lnTo>
                  <a:lnTo>
                    <a:pt x="1460194" y="147527"/>
                  </a:lnTo>
                  <a:lnTo>
                    <a:pt x="1465633" y="150700"/>
                  </a:lnTo>
                  <a:lnTo>
                    <a:pt x="1472884" y="154552"/>
                  </a:lnTo>
                  <a:lnTo>
                    <a:pt x="1482402" y="158858"/>
                  </a:lnTo>
                  <a:lnTo>
                    <a:pt x="1493733" y="164070"/>
                  </a:lnTo>
                  <a:lnTo>
                    <a:pt x="1500532" y="167469"/>
                  </a:lnTo>
                  <a:lnTo>
                    <a:pt x="1503024" y="169056"/>
                  </a:lnTo>
                  <a:lnTo>
                    <a:pt x="1505291" y="170642"/>
                  </a:lnTo>
                  <a:lnTo>
                    <a:pt x="1507330" y="172002"/>
                  </a:lnTo>
                  <a:lnTo>
                    <a:pt x="1508916" y="173588"/>
                  </a:lnTo>
                  <a:lnTo>
                    <a:pt x="1510276" y="175174"/>
                  </a:lnTo>
                  <a:lnTo>
                    <a:pt x="1510956" y="176534"/>
                  </a:lnTo>
                  <a:lnTo>
                    <a:pt x="1512089" y="179707"/>
                  </a:lnTo>
                  <a:lnTo>
                    <a:pt x="1512769" y="184012"/>
                  </a:lnTo>
                  <a:lnTo>
                    <a:pt x="1513449" y="189451"/>
                  </a:lnTo>
                  <a:lnTo>
                    <a:pt x="1513675" y="195343"/>
                  </a:lnTo>
                  <a:lnTo>
                    <a:pt x="1513449" y="197836"/>
                  </a:lnTo>
                  <a:lnTo>
                    <a:pt x="1512769" y="199876"/>
                  </a:lnTo>
                  <a:lnTo>
                    <a:pt x="1512089" y="201689"/>
                  </a:lnTo>
                  <a:lnTo>
                    <a:pt x="1510956" y="203275"/>
                  </a:lnTo>
                  <a:lnTo>
                    <a:pt x="1509596" y="204181"/>
                  </a:lnTo>
                  <a:lnTo>
                    <a:pt x="1507783" y="205314"/>
                  </a:lnTo>
                  <a:lnTo>
                    <a:pt x="1505291" y="205768"/>
                  </a:lnTo>
                  <a:lnTo>
                    <a:pt x="1502798" y="205768"/>
                  </a:lnTo>
                  <a:lnTo>
                    <a:pt x="1499852" y="205541"/>
                  </a:lnTo>
                  <a:lnTo>
                    <a:pt x="1498719" y="205314"/>
                  </a:lnTo>
                  <a:lnTo>
                    <a:pt x="1497586" y="204861"/>
                  </a:lnTo>
                  <a:lnTo>
                    <a:pt x="1496679" y="204181"/>
                  </a:lnTo>
                  <a:lnTo>
                    <a:pt x="1495773" y="203728"/>
                  </a:lnTo>
                  <a:lnTo>
                    <a:pt x="1495319" y="203048"/>
                  </a:lnTo>
                  <a:lnTo>
                    <a:pt x="1494866" y="201915"/>
                  </a:lnTo>
                  <a:lnTo>
                    <a:pt x="1493960" y="199422"/>
                  </a:lnTo>
                  <a:lnTo>
                    <a:pt x="1493506" y="195343"/>
                  </a:lnTo>
                  <a:lnTo>
                    <a:pt x="1493280" y="189678"/>
                  </a:lnTo>
                  <a:lnTo>
                    <a:pt x="1493053" y="182426"/>
                  </a:lnTo>
                  <a:lnTo>
                    <a:pt x="1493053" y="172908"/>
                  </a:lnTo>
                  <a:lnTo>
                    <a:pt x="1439118" y="172908"/>
                  </a:lnTo>
                  <a:lnTo>
                    <a:pt x="1439118" y="180613"/>
                  </a:lnTo>
                  <a:lnTo>
                    <a:pt x="1439345" y="186732"/>
                  </a:lnTo>
                  <a:lnTo>
                    <a:pt x="1440252" y="192624"/>
                  </a:lnTo>
                  <a:lnTo>
                    <a:pt x="1441385" y="197836"/>
                  </a:lnTo>
                  <a:lnTo>
                    <a:pt x="1442291" y="200329"/>
                  </a:lnTo>
                  <a:lnTo>
                    <a:pt x="1443198" y="202822"/>
                  </a:lnTo>
                  <a:lnTo>
                    <a:pt x="1444331" y="205088"/>
                  </a:lnTo>
                  <a:lnTo>
                    <a:pt x="1445237" y="207127"/>
                  </a:lnTo>
                  <a:lnTo>
                    <a:pt x="1446823" y="209167"/>
                  </a:lnTo>
                  <a:lnTo>
                    <a:pt x="1448183" y="210980"/>
                  </a:lnTo>
                  <a:lnTo>
                    <a:pt x="1449769" y="212793"/>
                  </a:lnTo>
                  <a:lnTo>
                    <a:pt x="1451582" y="214379"/>
                  </a:lnTo>
                  <a:lnTo>
                    <a:pt x="1453395" y="215965"/>
                  </a:lnTo>
                  <a:lnTo>
                    <a:pt x="1455435" y="217098"/>
                  </a:lnTo>
                  <a:lnTo>
                    <a:pt x="1459514" y="219818"/>
                  </a:lnTo>
                  <a:lnTo>
                    <a:pt x="1463593" y="221857"/>
                  </a:lnTo>
                  <a:lnTo>
                    <a:pt x="1468352" y="223897"/>
                  </a:lnTo>
                  <a:lnTo>
                    <a:pt x="1472884" y="225483"/>
                  </a:lnTo>
                  <a:lnTo>
                    <a:pt x="1477643" y="226616"/>
                  </a:lnTo>
                  <a:lnTo>
                    <a:pt x="1482629" y="227976"/>
                  </a:lnTo>
                  <a:lnTo>
                    <a:pt x="1487841" y="228656"/>
                  </a:lnTo>
                  <a:lnTo>
                    <a:pt x="1493053" y="229336"/>
                  </a:lnTo>
                  <a:lnTo>
                    <a:pt x="1493053" y="244519"/>
                  </a:lnTo>
                  <a:lnTo>
                    <a:pt x="1517981" y="244519"/>
                  </a:lnTo>
                  <a:lnTo>
                    <a:pt x="1517981" y="229789"/>
                  </a:lnTo>
                  <a:lnTo>
                    <a:pt x="1524780" y="228656"/>
                  </a:lnTo>
                  <a:lnTo>
                    <a:pt x="1530898" y="227749"/>
                  </a:lnTo>
                  <a:lnTo>
                    <a:pt x="1536790" y="226163"/>
                  </a:lnTo>
                  <a:lnTo>
                    <a:pt x="1542229" y="224577"/>
                  </a:lnTo>
                  <a:lnTo>
                    <a:pt x="1547215" y="222537"/>
                  </a:lnTo>
                  <a:lnTo>
                    <a:pt x="1551747" y="220271"/>
                  </a:lnTo>
                  <a:lnTo>
                    <a:pt x="1555826" y="218005"/>
                  </a:lnTo>
                  <a:lnTo>
                    <a:pt x="1559452" y="215059"/>
                  </a:lnTo>
                  <a:lnTo>
                    <a:pt x="1562851" y="211660"/>
                  </a:lnTo>
                  <a:lnTo>
                    <a:pt x="1565571" y="208487"/>
                  </a:lnTo>
                  <a:lnTo>
                    <a:pt x="1568063" y="204861"/>
                  </a:lnTo>
                  <a:lnTo>
                    <a:pt x="1569876" y="201009"/>
                  </a:lnTo>
                  <a:lnTo>
                    <a:pt x="1571236" y="196476"/>
                  </a:lnTo>
                  <a:lnTo>
                    <a:pt x="1572596" y="192171"/>
                  </a:lnTo>
                  <a:lnTo>
                    <a:pt x="1573049" y="187185"/>
                  </a:lnTo>
                  <a:lnTo>
                    <a:pt x="1573502" y="182199"/>
                  </a:lnTo>
                  <a:lnTo>
                    <a:pt x="1573502" y="179027"/>
                  </a:lnTo>
                  <a:lnTo>
                    <a:pt x="1573049" y="175854"/>
                  </a:lnTo>
                  <a:lnTo>
                    <a:pt x="1572596" y="172908"/>
                  </a:lnTo>
                  <a:lnTo>
                    <a:pt x="1572142" y="170189"/>
                  </a:lnTo>
                  <a:lnTo>
                    <a:pt x="1571236" y="167469"/>
                  </a:lnTo>
                  <a:lnTo>
                    <a:pt x="1570556" y="164750"/>
                  </a:lnTo>
                  <a:lnTo>
                    <a:pt x="1569650" y="162484"/>
                  </a:lnTo>
                  <a:lnTo>
                    <a:pt x="1568290" y="160218"/>
                  </a:lnTo>
                  <a:lnTo>
                    <a:pt x="1565344" y="156139"/>
                  </a:lnTo>
                  <a:lnTo>
                    <a:pt x="1562625" y="152513"/>
                  </a:lnTo>
                  <a:lnTo>
                    <a:pt x="1559225" y="149340"/>
                  </a:lnTo>
                  <a:lnTo>
                    <a:pt x="1555599" y="146847"/>
                  </a:lnTo>
                  <a:lnTo>
                    <a:pt x="1551067" y="144355"/>
                  </a:lnTo>
                  <a:lnTo>
                    <a:pt x="1544722" y="140955"/>
                  </a:lnTo>
                  <a:lnTo>
                    <a:pt x="1537017" y="137329"/>
                  </a:lnTo>
                  <a:lnTo>
                    <a:pt x="1527499" y="132797"/>
                  </a:lnTo>
                  <a:lnTo>
                    <a:pt x="1516621" y="128038"/>
                  </a:lnTo>
                  <a:lnTo>
                    <a:pt x="1508237" y="124186"/>
                  </a:lnTo>
                  <a:lnTo>
                    <a:pt x="1502344" y="120786"/>
                  </a:lnTo>
                  <a:lnTo>
                    <a:pt x="1498719" y="118747"/>
                  </a:lnTo>
                  <a:lnTo>
                    <a:pt x="1497359" y="117614"/>
                  </a:lnTo>
                  <a:lnTo>
                    <a:pt x="1496452" y="116481"/>
                  </a:lnTo>
                  <a:lnTo>
                    <a:pt x="1495319" y="115121"/>
                  </a:lnTo>
                  <a:lnTo>
                    <a:pt x="1494866" y="113535"/>
                  </a:lnTo>
                  <a:lnTo>
                    <a:pt x="1493960" y="111948"/>
                  </a:lnTo>
                  <a:lnTo>
                    <a:pt x="1493733" y="109909"/>
                  </a:lnTo>
                  <a:lnTo>
                    <a:pt x="1493506" y="107869"/>
                  </a:lnTo>
                  <a:lnTo>
                    <a:pt x="1493506" y="105830"/>
                  </a:lnTo>
                  <a:lnTo>
                    <a:pt x="1493506" y="103337"/>
                  </a:lnTo>
                  <a:lnTo>
                    <a:pt x="1493960" y="100844"/>
                  </a:lnTo>
                  <a:lnTo>
                    <a:pt x="1494866" y="99258"/>
                  </a:lnTo>
                  <a:lnTo>
                    <a:pt x="1495773" y="97672"/>
                  </a:lnTo>
                  <a:lnTo>
                    <a:pt x="1497359" y="96312"/>
                  </a:lnTo>
                  <a:lnTo>
                    <a:pt x="1498945" y="95632"/>
                  </a:lnTo>
                  <a:lnTo>
                    <a:pt x="1500985" y="94952"/>
                  </a:lnTo>
                  <a:lnTo>
                    <a:pt x="1503251" y="94725"/>
                  </a:lnTo>
                  <a:lnTo>
                    <a:pt x="1506197" y="94952"/>
                  </a:lnTo>
                  <a:lnTo>
                    <a:pt x="1508463" y="95632"/>
                  </a:lnTo>
                  <a:lnTo>
                    <a:pt x="1510049" y="96538"/>
                  </a:lnTo>
                  <a:lnTo>
                    <a:pt x="1510729" y="96992"/>
                  </a:lnTo>
                  <a:lnTo>
                    <a:pt x="1511409" y="97898"/>
                  </a:lnTo>
                  <a:lnTo>
                    <a:pt x="1512089" y="99938"/>
                  </a:lnTo>
                  <a:lnTo>
                    <a:pt x="1512769" y="103110"/>
                  </a:lnTo>
                  <a:lnTo>
                    <a:pt x="1512995" y="106963"/>
                  </a:lnTo>
                  <a:lnTo>
                    <a:pt x="1512995" y="111495"/>
                  </a:lnTo>
                  <a:lnTo>
                    <a:pt x="1512995" y="118067"/>
                  </a:lnTo>
                  <a:lnTo>
                    <a:pt x="1567157" y="118067"/>
                  </a:lnTo>
                  <a:lnTo>
                    <a:pt x="1567383" y="113535"/>
                  </a:lnTo>
                  <a:lnTo>
                    <a:pt x="1567837" y="110815"/>
                  </a:lnTo>
                  <a:lnTo>
                    <a:pt x="1567383" y="106283"/>
                  </a:lnTo>
                  <a:lnTo>
                    <a:pt x="1566930" y="102430"/>
                  </a:lnTo>
                  <a:lnTo>
                    <a:pt x="1566024" y="98578"/>
                  </a:lnTo>
                  <a:lnTo>
                    <a:pt x="1564664" y="95179"/>
                  </a:lnTo>
                  <a:lnTo>
                    <a:pt x="1562851" y="92006"/>
                  </a:lnTo>
                  <a:lnTo>
                    <a:pt x="1560812" y="88833"/>
                  </a:lnTo>
                  <a:lnTo>
                    <a:pt x="1558092" y="86114"/>
                  </a:lnTo>
                  <a:lnTo>
                    <a:pt x="1555373" y="83395"/>
                  </a:lnTo>
                  <a:lnTo>
                    <a:pt x="1551974" y="81128"/>
                  </a:lnTo>
                  <a:lnTo>
                    <a:pt x="1548121" y="79089"/>
                  </a:lnTo>
                  <a:lnTo>
                    <a:pt x="1544269" y="77276"/>
                  </a:lnTo>
                  <a:lnTo>
                    <a:pt x="1539736" y="75463"/>
                  </a:lnTo>
                  <a:lnTo>
                    <a:pt x="1534751" y="74103"/>
                  </a:lnTo>
                  <a:lnTo>
                    <a:pt x="1529538" y="72970"/>
                  </a:lnTo>
                  <a:lnTo>
                    <a:pt x="1523873" y="72064"/>
                  </a:lnTo>
                  <a:lnTo>
                    <a:pt x="1517981" y="71384"/>
                  </a:lnTo>
                  <a:lnTo>
                    <a:pt x="1517981" y="58920"/>
                  </a:lnTo>
                  <a:lnTo>
                    <a:pt x="1493053" y="58920"/>
                  </a:lnTo>
                  <a:close/>
                  <a:moveTo>
                    <a:pt x="1505970" y="0"/>
                  </a:moveTo>
                  <a:lnTo>
                    <a:pt x="1513675" y="226"/>
                  </a:lnTo>
                  <a:lnTo>
                    <a:pt x="1521380" y="680"/>
                  </a:lnTo>
                  <a:lnTo>
                    <a:pt x="1528859" y="1813"/>
                  </a:lnTo>
                  <a:lnTo>
                    <a:pt x="1536337" y="2946"/>
                  </a:lnTo>
                  <a:lnTo>
                    <a:pt x="1543815" y="4759"/>
                  </a:lnTo>
                  <a:lnTo>
                    <a:pt x="1551067" y="6798"/>
                  </a:lnTo>
                  <a:lnTo>
                    <a:pt x="1557866" y="9291"/>
                  </a:lnTo>
                  <a:lnTo>
                    <a:pt x="1564891" y="11784"/>
                  </a:lnTo>
                  <a:lnTo>
                    <a:pt x="1571689" y="14956"/>
                  </a:lnTo>
                  <a:lnTo>
                    <a:pt x="1578034" y="18129"/>
                  </a:lnTo>
                  <a:lnTo>
                    <a:pt x="1584380" y="21755"/>
                  </a:lnTo>
                  <a:lnTo>
                    <a:pt x="1590725" y="26061"/>
                  </a:lnTo>
                  <a:lnTo>
                    <a:pt x="1596617" y="30140"/>
                  </a:lnTo>
                  <a:lnTo>
                    <a:pt x="1602282" y="34445"/>
                  </a:lnTo>
                  <a:lnTo>
                    <a:pt x="1607948" y="39431"/>
                  </a:lnTo>
                  <a:lnTo>
                    <a:pt x="1613160" y="44190"/>
                  </a:lnTo>
                  <a:lnTo>
                    <a:pt x="1618146" y="49629"/>
                  </a:lnTo>
                  <a:lnTo>
                    <a:pt x="1622905" y="55068"/>
                  </a:lnTo>
                  <a:lnTo>
                    <a:pt x="1627437" y="60960"/>
                  </a:lnTo>
                  <a:lnTo>
                    <a:pt x="1631743" y="66852"/>
                  </a:lnTo>
                  <a:lnTo>
                    <a:pt x="1635595" y="72970"/>
                  </a:lnTo>
                  <a:lnTo>
                    <a:pt x="1639221" y="79316"/>
                  </a:lnTo>
                  <a:lnTo>
                    <a:pt x="1642394" y="85661"/>
                  </a:lnTo>
                  <a:lnTo>
                    <a:pt x="1645566" y="92686"/>
                  </a:lnTo>
                  <a:lnTo>
                    <a:pt x="1648512" y="99484"/>
                  </a:lnTo>
                  <a:lnTo>
                    <a:pt x="1650778" y="106736"/>
                  </a:lnTo>
                  <a:lnTo>
                    <a:pt x="1652818" y="113761"/>
                  </a:lnTo>
                  <a:lnTo>
                    <a:pt x="1654404" y="121013"/>
                  </a:lnTo>
                  <a:lnTo>
                    <a:pt x="1655991" y="128491"/>
                  </a:lnTo>
                  <a:lnTo>
                    <a:pt x="1656670" y="135970"/>
                  </a:lnTo>
                  <a:lnTo>
                    <a:pt x="1657350" y="143675"/>
                  </a:lnTo>
                  <a:lnTo>
                    <a:pt x="1657350" y="151833"/>
                  </a:lnTo>
                  <a:lnTo>
                    <a:pt x="1657350" y="159538"/>
                  </a:lnTo>
                  <a:lnTo>
                    <a:pt x="1656670" y="167243"/>
                  </a:lnTo>
                  <a:lnTo>
                    <a:pt x="1655991" y="174721"/>
                  </a:lnTo>
                  <a:lnTo>
                    <a:pt x="1654404" y="182199"/>
                  </a:lnTo>
                  <a:lnTo>
                    <a:pt x="1652818" y="189678"/>
                  </a:lnTo>
                  <a:lnTo>
                    <a:pt x="1650778" y="196703"/>
                  </a:lnTo>
                  <a:lnTo>
                    <a:pt x="1648512" y="203728"/>
                  </a:lnTo>
                  <a:lnTo>
                    <a:pt x="1645566" y="210753"/>
                  </a:lnTo>
                  <a:lnTo>
                    <a:pt x="1642394" y="217325"/>
                  </a:lnTo>
                  <a:lnTo>
                    <a:pt x="1639221" y="223897"/>
                  </a:lnTo>
                  <a:lnTo>
                    <a:pt x="1635595" y="230242"/>
                  </a:lnTo>
                  <a:lnTo>
                    <a:pt x="1631743" y="236587"/>
                  </a:lnTo>
                  <a:lnTo>
                    <a:pt x="1627437" y="242480"/>
                  </a:lnTo>
                  <a:lnTo>
                    <a:pt x="1622905" y="248145"/>
                  </a:lnTo>
                  <a:lnTo>
                    <a:pt x="1618146" y="253584"/>
                  </a:lnTo>
                  <a:lnTo>
                    <a:pt x="1613160" y="259023"/>
                  </a:lnTo>
                  <a:lnTo>
                    <a:pt x="1607948" y="263781"/>
                  </a:lnTo>
                  <a:lnTo>
                    <a:pt x="1602282" y="268767"/>
                  </a:lnTo>
                  <a:lnTo>
                    <a:pt x="1596617" y="273073"/>
                  </a:lnTo>
                  <a:lnTo>
                    <a:pt x="1590725" y="277378"/>
                  </a:lnTo>
                  <a:lnTo>
                    <a:pt x="1584380" y="281231"/>
                  </a:lnTo>
                  <a:lnTo>
                    <a:pt x="1578034" y="284857"/>
                  </a:lnTo>
                  <a:lnTo>
                    <a:pt x="1571689" y="288256"/>
                  </a:lnTo>
                  <a:lnTo>
                    <a:pt x="1564891" y="291429"/>
                  </a:lnTo>
                  <a:lnTo>
                    <a:pt x="1557866" y="293921"/>
                  </a:lnTo>
                  <a:lnTo>
                    <a:pt x="1551067" y="296641"/>
                  </a:lnTo>
                  <a:lnTo>
                    <a:pt x="1543815" y="298454"/>
                  </a:lnTo>
                  <a:lnTo>
                    <a:pt x="1536337" y="300040"/>
                  </a:lnTo>
                  <a:lnTo>
                    <a:pt x="1528859" y="301400"/>
                  </a:lnTo>
                  <a:lnTo>
                    <a:pt x="1521380" y="302533"/>
                  </a:lnTo>
                  <a:lnTo>
                    <a:pt x="1513675" y="302986"/>
                  </a:lnTo>
                  <a:lnTo>
                    <a:pt x="1505970" y="303213"/>
                  </a:lnTo>
                  <a:lnTo>
                    <a:pt x="1498265" y="302986"/>
                  </a:lnTo>
                  <a:lnTo>
                    <a:pt x="1490334" y="302533"/>
                  </a:lnTo>
                  <a:lnTo>
                    <a:pt x="1482629" y="301400"/>
                  </a:lnTo>
                  <a:lnTo>
                    <a:pt x="1475151" y="300040"/>
                  </a:lnTo>
                  <a:lnTo>
                    <a:pt x="1467899" y="298454"/>
                  </a:lnTo>
                  <a:lnTo>
                    <a:pt x="1460874" y="296641"/>
                  </a:lnTo>
                  <a:lnTo>
                    <a:pt x="1453849" y="293921"/>
                  </a:lnTo>
                  <a:lnTo>
                    <a:pt x="1446823" y="291429"/>
                  </a:lnTo>
                  <a:lnTo>
                    <a:pt x="1440252" y="288256"/>
                  </a:lnTo>
                  <a:lnTo>
                    <a:pt x="1433453" y="284857"/>
                  </a:lnTo>
                  <a:lnTo>
                    <a:pt x="1427334" y="281231"/>
                  </a:lnTo>
                  <a:lnTo>
                    <a:pt x="1420989" y="277378"/>
                  </a:lnTo>
                  <a:lnTo>
                    <a:pt x="1415097" y="273073"/>
                  </a:lnTo>
                  <a:lnTo>
                    <a:pt x="1409432" y="268767"/>
                  </a:lnTo>
                  <a:lnTo>
                    <a:pt x="1403766" y="263781"/>
                  </a:lnTo>
                  <a:lnTo>
                    <a:pt x="1398781" y="259023"/>
                  </a:lnTo>
                  <a:lnTo>
                    <a:pt x="1393569" y="253584"/>
                  </a:lnTo>
                  <a:lnTo>
                    <a:pt x="1388810" y="248145"/>
                  </a:lnTo>
                  <a:lnTo>
                    <a:pt x="1384277" y="242480"/>
                  </a:lnTo>
                  <a:lnTo>
                    <a:pt x="1380198" y="236587"/>
                  </a:lnTo>
                  <a:lnTo>
                    <a:pt x="1376346" y="230242"/>
                  </a:lnTo>
                  <a:lnTo>
                    <a:pt x="1372267" y="223897"/>
                  </a:lnTo>
                  <a:lnTo>
                    <a:pt x="1369094" y="217325"/>
                  </a:lnTo>
                  <a:lnTo>
                    <a:pt x="1366148" y="210753"/>
                  </a:lnTo>
                  <a:lnTo>
                    <a:pt x="1363429" y="203728"/>
                  </a:lnTo>
                  <a:lnTo>
                    <a:pt x="1360936" y="196703"/>
                  </a:lnTo>
                  <a:lnTo>
                    <a:pt x="1358896" y="189678"/>
                  </a:lnTo>
                  <a:lnTo>
                    <a:pt x="1357083" y="182199"/>
                  </a:lnTo>
                  <a:lnTo>
                    <a:pt x="1355950" y="174721"/>
                  </a:lnTo>
                  <a:lnTo>
                    <a:pt x="1354817" y="167243"/>
                  </a:lnTo>
                  <a:lnTo>
                    <a:pt x="1354364" y="159538"/>
                  </a:lnTo>
                  <a:lnTo>
                    <a:pt x="1354137" y="151833"/>
                  </a:lnTo>
                  <a:lnTo>
                    <a:pt x="1354364" y="143675"/>
                  </a:lnTo>
                  <a:lnTo>
                    <a:pt x="1354817" y="135970"/>
                  </a:lnTo>
                  <a:lnTo>
                    <a:pt x="1355950" y="128491"/>
                  </a:lnTo>
                  <a:lnTo>
                    <a:pt x="1357083" y="121013"/>
                  </a:lnTo>
                  <a:lnTo>
                    <a:pt x="1358896" y="113761"/>
                  </a:lnTo>
                  <a:lnTo>
                    <a:pt x="1360936" y="106736"/>
                  </a:lnTo>
                  <a:lnTo>
                    <a:pt x="1363429" y="99484"/>
                  </a:lnTo>
                  <a:lnTo>
                    <a:pt x="1366148" y="92686"/>
                  </a:lnTo>
                  <a:lnTo>
                    <a:pt x="1369094" y="85661"/>
                  </a:lnTo>
                  <a:lnTo>
                    <a:pt x="1372267" y="79316"/>
                  </a:lnTo>
                  <a:lnTo>
                    <a:pt x="1376346" y="72970"/>
                  </a:lnTo>
                  <a:lnTo>
                    <a:pt x="1380198" y="66852"/>
                  </a:lnTo>
                  <a:lnTo>
                    <a:pt x="1384277" y="60960"/>
                  </a:lnTo>
                  <a:lnTo>
                    <a:pt x="1388810" y="55068"/>
                  </a:lnTo>
                  <a:lnTo>
                    <a:pt x="1393569" y="49629"/>
                  </a:lnTo>
                  <a:lnTo>
                    <a:pt x="1398781" y="44190"/>
                  </a:lnTo>
                  <a:lnTo>
                    <a:pt x="1403766" y="39431"/>
                  </a:lnTo>
                  <a:lnTo>
                    <a:pt x="1409432" y="34445"/>
                  </a:lnTo>
                  <a:lnTo>
                    <a:pt x="1415097" y="30140"/>
                  </a:lnTo>
                  <a:lnTo>
                    <a:pt x="1420989" y="26061"/>
                  </a:lnTo>
                  <a:lnTo>
                    <a:pt x="1427334" y="21755"/>
                  </a:lnTo>
                  <a:lnTo>
                    <a:pt x="1433453" y="18129"/>
                  </a:lnTo>
                  <a:lnTo>
                    <a:pt x="1440252" y="14956"/>
                  </a:lnTo>
                  <a:lnTo>
                    <a:pt x="1446823" y="11784"/>
                  </a:lnTo>
                  <a:lnTo>
                    <a:pt x="1453849" y="9291"/>
                  </a:lnTo>
                  <a:lnTo>
                    <a:pt x="1460874" y="6798"/>
                  </a:lnTo>
                  <a:lnTo>
                    <a:pt x="1467899" y="4759"/>
                  </a:lnTo>
                  <a:lnTo>
                    <a:pt x="1475151" y="2946"/>
                  </a:lnTo>
                  <a:lnTo>
                    <a:pt x="1482629" y="1813"/>
                  </a:lnTo>
                  <a:lnTo>
                    <a:pt x="1490334" y="680"/>
                  </a:lnTo>
                  <a:lnTo>
                    <a:pt x="1498265" y="226"/>
                  </a:lnTo>
                  <a:lnTo>
                    <a:pt x="150597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5" name="KSO_Shape"/>
            <p:cNvSpPr/>
            <p:nvPr/>
          </p:nvSpPr>
          <p:spPr bwMode="auto">
            <a:xfrm>
              <a:off x="9749026" y="3597019"/>
              <a:ext cx="506956" cy="502731"/>
            </a:xfrm>
            <a:custGeom>
              <a:avLst/>
              <a:gdLst>
                <a:gd name="T0" fmla="*/ 1420802 w 2262188"/>
                <a:gd name="T1" fmla="*/ 2155372 h 2241550"/>
                <a:gd name="T2" fmla="*/ 0 w 2262188"/>
                <a:gd name="T3" fmla="*/ 1901959 h 2241550"/>
                <a:gd name="T4" fmla="*/ 966787 w 2262188"/>
                <a:gd name="T5" fmla="*/ 2002745 h 2241550"/>
                <a:gd name="T6" fmla="*/ 463550 w 2262188"/>
                <a:gd name="T7" fmla="*/ 1799189 h 2241550"/>
                <a:gd name="T8" fmla="*/ 1920875 w 2262188"/>
                <a:gd name="T9" fmla="*/ 1721932 h 2241550"/>
                <a:gd name="T10" fmla="*/ 1920875 w 2262188"/>
                <a:gd name="T11" fmla="*/ 1643063 h 2241550"/>
                <a:gd name="T12" fmla="*/ 1920875 w 2262188"/>
                <a:gd name="T13" fmla="*/ 1520825 h 2241550"/>
                <a:gd name="T14" fmla="*/ 1437365 w 2262188"/>
                <a:gd name="T15" fmla="*/ 1781511 h 2241550"/>
                <a:gd name="T16" fmla="*/ 0 w 2262188"/>
                <a:gd name="T17" fmla="*/ 1470217 h 2241550"/>
                <a:gd name="T18" fmla="*/ 1304860 w 2262188"/>
                <a:gd name="T19" fmla="*/ 1658938 h 2241550"/>
                <a:gd name="T20" fmla="*/ 1333924 w 2262188"/>
                <a:gd name="T21" fmla="*/ 1648052 h 2241550"/>
                <a:gd name="T22" fmla="*/ 1395684 w 2262188"/>
                <a:gd name="T23" fmla="*/ 1641022 h 2241550"/>
                <a:gd name="T24" fmla="*/ 1448362 w 2262188"/>
                <a:gd name="T25" fmla="*/ 1646011 h 2241550"/>
                <a:gd name="T26" fmla="*/ 1677920 w 2262188"/>
                <a:gd name="T27" fmla="*/ 1506991 h 2241550"/>
                <a:gd name="T28" fmla="*/ 1657031 w 2262188"/>
                <a:gd name="T29" fmla="*/ 1492023 h 2241550"/>
                <a:gd name="T30" fmla="*/ 1654306 w 2262188"/>
                <a:gd name="T31" fmla="*/ 1479097 h 2241550"/>
                <a:gd name="T32" fmla="*/ 1663843 w 2262188"/>
                <a:gd name="T33" fmla="*/ 1466170 h 2241550"/>
                <a:gd name="T34" fmla="*/ 995838 w 2262188"/>
                <a:gd name="T35" fmla="*/ 1258888 h 2241550"/>
                <a:gd name="T36" fmla="*/ 489738 w 2262188"/>
                <a:gd name="T37" fmla="*/ 1130300 h 2241550"/>
                <a:gd name="T38" fmla="*/ 594035 w 2262188"/>
                <a:gd name="T39" fmla="*/ 1213404 h 2241550"/>
                <a:gd name="T40" fmla="*/ 555491 w 2262188"/>
                <a:gd name="T41" fmla="*/ 1222487 h 2241550"/>
                <a:gd name="T42" fmla="*/ 486564 w 2262188"/>
                <a:gd name="T43" fmla="*/ 1223168 h 2241550"/>
                <a:gd name="T44" fmla="*/ 211086 w 2262188"/>
                <a:gd name="T45" fmla="*/ 1351684 h 2241550"/>
                <a:gd name="T46" fmla="*/ 251218 w 2262188"/>
                <a:gd name="T47" fmla="*/ 1368941 h 2241550"/>
                <a:gd name="T48" fmla="*/ 259153 w 2262188"/>
                <a:gd name="T49" fmla="*/ 1381429 h 2241550"/>
                <a:gd name="T50" fmla="*/ 255072 w 2262188"/>
                <a:gd name="T51" fmla="*/ 1394599 h 2241550"/>
                <a:gd name="T52" fmla="*/ 240561 w 2262188"/>
                <a:gd name="T53" fmla="*/ 1405498 h 2241550"/>
                <a:gd name="T54" fmla="*/ 810075 w 2262188"/>
                <a:gd name="T55" fmla="*/ 1021049 h 2241550"/>
                <a:gd name="T56" fmla="*/ 341312 w 2262188"/>
                <a:gd name="T57" fmla="*/ 771297 h 2241550"/>
                <a:gd name="T58" fmla="*/ 2262188 w 2262188"/>
                <a:gd name="T59" fmla="*/ 687389 h 2241550"/>
                <a:gd name="T60" fmla="*/ 830949 w 2262188"/>
                <a:gd name="T61" fmla="*/ 982664 h 2241550"/>
                <a:gd name="T62" fmla="*/ 1797050 w 2262188"/>
                <a:gd name="T63" fmla="*/ 752476 h 2241550"/>
                <a:gd name="T64" fmla="*/ 1295400 w 2262188"/>
                <a:gd name="T65" fmla="*/ 660174 h 2241550"/>
                <a:gd name="T66" fmla="*/ 2262188 w 2262188"/>
                <a:gd name="T67" fmla="*/ 462607 h 2241550"/>
                <a:gd name="T68" fmla="*/ 824823 w 2262188"/>
                <a:gd name="T69" fmla="*/ 651157 h 2241550"/>
                <a:gd name="T70" fmla="*/ 341312 w 2262188"/>
                <a:gd name="T71" fmla="*/ 390526 h 2241550"/>
                <a:gd name="T72" fmla="*/ 786730 w 2262188"/>
                <a:gd name="T73" fmla="*/ 233363 h 2241550"/>
                <a:gd name="T74" fmla="*/ 600403 w 2262188"/>
                <a:gd name="T75" fmla="*/ 336703 h 2241550"/>
                <a:gd name="T76" fmla="*/ 608110 w 2262188"/>
                <a:gd name="T77" fmla="*/ 349677 h 2241550"/>
                <a:gd name="T78" fmla="*/ 603350 w 2262188"/>
                <a:gd name="T79" fmla="*/ 362651 h 2241550"/>
                <a:gd name="T80" fmla="*/ 576602 w 2262188"/>
                <a:gd name="T81" fmla="*/ 378585 h 2241550"/>
                <a:gd name="T82" fmla="*/ 820278 w 2262188"/>
                <a:gd name="T83" fmla="*/ 514246 h 2241550"/>
                <a:gd name="T84" fmla="*/ 878761 w 2262188"/>
                <a:gd name="T85" fmla="*/ 510831 h 2241550"/>
                <a:gd name="T86" fmla="*/ 932710 w 2262188"/>
                <a:gd name="T87" fmla="*/ 519026 h 2241550"/>
                <a:gd name="T88" fmla="*/ 1216508 w 2262188"/>
                <a:gd name="T89" fmla="*/ 466218 h 2241550"/>
                <a:gd name="T90" fmla="*/ 1749425 w 2262188"/>
                <a:gd name="T91" fmla="*/ 883986 h 2241550"/>
                <a:gd name="T92" fmla="*/ 1798297 w 2262188"/>
                <a:gd name="T93" fmla="*/ 374650 h 2241550"/>
                <a:gd name="T94" fmla="*/ 2012784 w 2262188"/>
                <a:gd name="T95" fmla="*/ 269585 h 2241550"/>
                <a:gd name="T96" fmla="*/ 2003262 w 2262188"/>
                <a:gd name="T97" fmla="*/ 256650 h 2241550"/>
                <a:gd name="T98" fmla="*/ 2006209 w 2262188"/>
                <a:gd name="T99" fmla="*/ 243943 h 2241550"/>
                <a:gd name="T100" fmla="*/ 2027068 w 2262188"/>
                <a:gd name="T101" fmla="*/ 228966 h 2241550"/>
                <a:gd name="T102" fmla="*/ 1797843 w 2262188"/>
                <a:gd name="T103" fmla="*/ 89635 h 2241550"/>
                <a:gd name="T104" fmla="*/ 1745015 w 2262188"/>
                <a:gd name="T105" fmla="*/ 94400 h 2241550"/>
                <a:gd name="T106" fmla="*/ 1683571 w 2262188"/>
                <a:gd name="T107" fmla="*/ 87820 h 2241550"/>
                <a:gd name="T108" fmla="*/ 1651602 w 2262188"/>
                <a:gd name="T109" fmla="*/ 75112 h 224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2188" h="2241550">
                  <a:moveTo>
                    <a:pt x="1920875" y="1898650"/>
                  </a:moveTo>
                  <a:lnTo>
                    <a:pt x="1920875" y="1901598"/>
                  </a:lnTo>
                  <a:lnTo>
                    <a:pt x="1920875" y="1977571"/>
                  </a:lnTo>
                  <a:lnTo>
                    <a:pt x="1431239" y="2241550"/>
                  </a:lnTo>
                  <a:lnTo>
                    <a:pt x="966787" y="2131332"/>
                  </a:lnTo>
                  <a:lnTo>
                    <a:pt x="966787" y="2047648"/>
                  </a:lnTo>
                  <a:lnTo>
                    <a:pt x="1420802" y="2155372"/>
                  </a:lnTo>
                  <a:lnTo>
                    <a:pt x="1437365" y="2159227"/>
                  </a:lnTo>
                  <a:lnTo>
                    <a:pt x="1452113" y="2151289"/>
                  </a:lnTo>
                  <a:lnTo>
                    <a:pt x="1920875" y="1898650"/>
                  </a:lnTo>
                  <a:close/>
                  <a:moveTo>
                    <a:pt x="0" y="1817688"/>
                  </a:moveTo>
                  <a:lnTo>
                    <a:pt x="463550" y="1928451"/>
                  </a:lnTo>
                  <a:lnTo>
                    <a:pt x="463550" y="2012951"/>
                  </a:lnTo>
                  <a:lnTo>
                    <a:pt x="0" y="1901959"/>
                  </a:lnTo>
                  <a:lnTo>
                    <a:pt x="0" y="1848519"/>
                  </a:lnTo>
                  <a:lnTo>
                    <a:pt x="0" y="1817688"/>
                  </a:lnTo>
                  <a:close/>
                  <a:moveTo>
                    <a:pt x="1920875" y="1770063"/>
                  </a:moveTo>
                  <a:lnTo>
                    <a:pt x="1920875" y="1772784"/>
                  </a:lnTo>
                  <a:lnTo>
                    <a:pt x="1920875" y="1848984"/>
                  </a:lnTo>
                  <a:lnTo>
                    <a:pt x="1431239" y="2112963"/>
                  </a:lnTo>
                  <a:lnTo>
                    <a:pt x="966787" y="2002745"/>
                  </a:lnTo>
                  <a:lnTo>
                    <a:pt x="966787" y="1919061"/>
                  </a:lnTo>
                  <a:lnTo>
                    <a:pt x="1420802" y="2026784"/>
                  </a:lnTo>
                  <a:lnTo>
                    <a:pt x="1437365" y="2030867"/>
                  </a:lnTo>
                  <a:lnTo>
                    <a:pt x="1452113" y="2022702"/>
                  </a:lnTo>
                  <a:lnTo>
                    <a:pt x="1920875" y="1770063"/>
                  </a:lnTo>
                  <a:close/>
                  <a:moveTo>
                    <a:pt x="0" y="1689100"/>
                  </a:moveTo>
                  <a:lnTo>
                    <a:pt x="463550" y="1799189"/>
                  </a:lnTo>
                  <a:lnTo>
                    <a:pt x="463550" y="1882775"/>
                  </a:lnTo>
                  <a:lnTo>
                    <a:pt x="0" y="1772460"/>
                  </a:lnTo>
                  <a:lnTo>
                    <a:pt x="0" y="1719680"/>
                  </a:lnTo>
                  <a:lnTo>
                    <a:pt x="0" y="1689100"/>
                  </a:lnTo>
                  <a:close/>
                  <a:moveTo>
                    <a:pt x="1920875" y="1643063"/>
                  </a:moveTo>
                  <a:lnTo>
                    <a:pt x="1920875" y="1646009"/>
                  </a:lnTo>
                  <a:lnTo>
                    <a:pt x="1920875" y="1721932"/>
                  </a:lnTo>
                  <a:lnTo>
                    <a:pt x="1431239" y="1985963"/>
                  </a:lnTo>
                  <a:lnTo>
                    <a:pt x="966787" y="1875591"/>
                  </a:lnTo>
                  <a:lnTo>
                    <a:pt x="966787" y="1791963"/>
                  </a:lnTo>
                  <a:lnTo>
                    <a:pt x="1420802" y="1899841"/>
                  </a:lnTo>
                  <a:lnTo>
                    <a:pt x="1437365" y="1903694"/>
                  </a:lnTo>
                  <a:lnTo>
                    <a:pt x="1452113" y="1895762"/>
                  </a:lnTo>
                  <a:lnTo>
                    <a:pt x="1920875" y="1643063"/>
                  </a:lnTo>
                  <a:close/>
                  <a:moveTo>
                    <a:pt x="0" y="1562100"/>
                  </a:moveTo>
                  <a:lnTo>
                    <a:pt x="463550" y="1672189"/>
                  </a:lnTo>
                  <a:lnTo>
                    <a:pt x="463550" y="1755775"/>
                  </a:lnTo>
                  <a:lnTo>
                    <a:pt x="0" y="1645686"/>
                  </a:lnTo>
                  <a:lnTo>
                    <a:pt x="0" y="1592907"/>
                  </a:lnTo>
                  <a:lnTo>
                    <a:pt x="0" y="1562100"/>
                  </a:lnTo>
                  <a:close/>
                  <a:moveTo>
                    <a:pt x="1920875" y="1520825"/>
                  </a:moveTo>
                  <a:lnTo>
                    <a:pt x="1920875" y="1523996"/>
                  </a:lnTo>
                  <a:lnTo>
                    <a:pt x="1920875" y="1599869"/>
                  </a:lnTo>
                  <a:lnTo>
                    <a:pt x="1431239" y="1863725"/>
                  </a:lnTo>
                  <a:lnTo>
                    <a:pt x="966787" y="1753426"/>
                  </a:lnTo>
                  <a:lnTo>
                    <a:pt x="966787" y="1669853"/>
                  </a:lnTo>
                  <a:lnTo>
                    <a:pt x="1420802" y="1777660"/>
                  </a:lnTo>
                  <a:lnTo>
                    <a:pt x="1437365" y="1781511"/>
                  </a:lnTo>
                  <a:lnTo>
                    <a:pt x="1452113" y="1773584"/>
                  </a:lnTo>
                  <a:lnTo>
                    <a:pt x="1920875" y="1520825"/>
                  </a:lnTo>
                  <a:close/>
                  <a:moveTo>
                    <a:pt x="0" y="1439863"/>
                  </a:moveTo>
                  <a:lnTo>
                    <a:pt x="463550" y="1549725"/>
                  </a:lnTo>
                  <a:lnTo>
                    <a:pt x="463550" y="1633538"/>
                  </a:lnTo>
                  <a:lnTo>
                    <a:pt x="0" y="1523223"/>
                  </a:lnTo>
                  <a:lnTo>
                    <a:pt x="0" y="1470217"/>
                  </a:lnTo>
                  <a:lnTo>
                    <a:pt x="0" y="1439863"/>
                  </a:lnTo>
                  <a:close/>
                  <a:moveTo>
                    <a:pt x="1474701" y="1365250"/>
                  </a:moveTo>
                  <a:lnTo>
                    <a:pt x="1920875" y="1470932"/>
                  </a:lnTo>
                  <a:lnTo>
                    <a:pt x="1430878" y="1735138"/>
                  </a:lnTo>
                  <a:lnTo>
                    <a:pt x="984250" y="1629229"/>
                  </a:lnTo>
                  <a:lnTo>
                    <a:pt x="1044194" y="1597025"/>
                  </a:lnTo>
                  <a:lnTo>
                    <a:pt x="1304860" y="1658938"/>
                  </a:lnTo>
                  <a:lnTo>
                    <a:pt x="1305314" y="1658258"/>
                  </a:lnTo>
                  <a:lnTo>
                    <a:pt x="1309401" y="1656217"/>
                  </a:lnTo>
                  <a:lnTo>
                    <a:pt x="1313942" y="1654402"/>
                  </a:lnTo>
                  <a:lnTo>
                    <a:pt x="1318483" y="1652588"/>
                  </a:lnTo>
                  <a:lnTo>
                    <a:pt x="1323479" y="1651227"/>
                  </a:lnTo>
                  <a:lnTo>
                    <a:pt x="1328474" y="1649640"/>
                  </a:lnTo>
                  <a:lnTo>
                    <a:pt x="1333924" y="1648052"/>
                  </a:lnTo>
                  <a:lnTo>
                    <a:pt x="1339373" y="1646692"/>
                  </a:lnTo>
                  <a:lnTo>
                    <a:pt x="1345050" y="1645784"/>
                  </a:lnTo>
                  <a:lnTo>
                    <a:pt x="1350953" y="1644650"/>
                  </a:lnTo>
                  <a:lnTo>
                    <a:pt x="1357311" y="1643743"/>
                  </a:lnTo>
                  <a:lnTo>
                    <a:pt x="1369572" y="1642383"/>
                  </a:lnTo>
                  <a:lnTo>
                    <a:pt x="1382515" y="1641249"/>
                  </a:lnTo>
                  <a:lnTo>
                    <a:pt x="1395684" y="1641022"/>
                  </a:lnTo>
                  <a:lnTo>
                    <a:pt x="1403177" y="1641249"/>
                  </a:lnTo>
                  <a:lnTo>
                    <a:pt x="1410897" y="1641475"/>
                  </a:lnTo>
                  <a:lnTo>
                    <a:pt x="1418617" y="1642156"/>
                  </a:lnTo>
                  <a:lnTo>
                    <a:pt x="1426110" y="1642836"/>
                  </a:lnTo>
                  <a:lnTo>
                    <a:pt x="1433603" y="1643743"/>
                  </a:lnTo>
                  <a:lnTo>
                    <a:pt x="1441096" y="1644650"/>
                  </a:lnTo>
                  <a:lnTo>
                    <a:pt x="1448362" y="1646011"/>
                  </a:lnTo>
                  <a:lnTo>
                    <a:pt x="1455401" y="1647599"/>
                  </a:lnTo>
                  <a:lnTo>
                    <a:pt x="1460623" y="1648959"/>
                  </a:lnTo>
                  <a:lnTo>
                    <a:pt x="1707665" y="1516063"/>
                  </a:lnTo>
                  <a:lnTo>
                    <a:pt x="1701989" y="1514702"/>
                  </a:lnTo>
                  <a:lnTo>
                    <a:pt x="1693133" y="1512434"/>
                  </a:lnTo>
                  <a:lnTo>
                    <a:pt x="1685186" y="1509713"/>
                  </a:lnTo>
                  <a:lnTo>
                    <a:pt x="1677920" y="1506991"/>
                  </a:lnTo>
                  <a:lnTo>
                    <a:pt x="1671790" y="1503816"/>
                  </a:lnTo>
                  <a:lnTo>
                    <a:pt x="1666340" y="1500641"/>
                  </a:lnTo>
                  <a:lnTo>
                    <a:pt x="1664070" y="1499054"/>
                  </a:lnTo>
                  <a:lnTo>
                    <a:pt x="1662026" y="1497240"/>
                  </a:lnTo>
                  <a:lnTo>
                    <a:pt x="1659983" y="1495652"/>
                  </a:lnTo>
                  <a:lnTo>
                    <a:pt x="1658393" y="1493838"/>
                  </a:lnTo>
                  <a:lnTo>
                    <a:pt x="1657031" y="1492023"/>
                  </a:lnTo>
                  <a:lnTo>
                    <a:pt x="1655668" y="1490209"/>
                  </a:lnTo>
                  <a:lnTo>
                    <a:pt x="1654987" y="1488395"/>
                  </a:lnTo>
                  <a:lnTo>
                    <a:pt x="1654306" y="1486581"/>
                  </a:lnTo>
                  <a:lnTo>
                    <a:pt x="1653852" y="1484540"/>
                  </a:lnTo>
                  <a:lnTo>
                    <a:pt x="1653625" y="1482725"/>
                  </a:lnTo>
                  <a:lnTo>
                    <a:pt x="1653625" y="1480911"/>
                  </a:lnTo>
                  <a:lnTo>
                    <a:pt x="1654306" y="1479097"/>
                  </a:lnTo>
                  <a:lnTo>
                    <a:pt x="1654760" y="1477282"/>
                  </a:lnTo>
                  <a:lnTo>
                    <a:pt x="1655441" y="1475241"/>
                  </a:lnTo>
                  <a:lnTo>
                    <a:pt x="1656577" y="1473427"/>
                  </a:lnTo>
                  <a:lnTo>
                    <a:pt x="1658166" y="1471613"/>
                  </a:lnTo>
                  <a:lnTo>
                    <a:pt x="1659528" y="1469798"/>
                  </a:lnTo>
                  <a:lnTo>
                    <a:pt x="1661345" y="1467984"/>
                  </a:lnTo>
                  <a:lnTo>
                    <a:pt x="1663843" y="1466170"/>
                  </a:lnTo>
                  <a:lnTo>
                    <a:pt x="1666113" y="1464356"/>
                  </a:lnTo>
                  <a:lnTo>
                    <a:pt x="1668611" y="1462768"/>
                  </a:lnTo>
                  <a:lnTo>
                    <a:pt x="1671790" y="1461181"/>
                  </a:lnTo>
                  <a:lnTo>
                    <a:pt x="1675650" y="1459366"/>
                  </a:lnTo>
                  <a:lnTo>
                    <a:pt x="1414984" y="1397454"/>
                  </a:lnTo>
                  <a:lnTo>
                    <a:pt x="1474701" y="1365250"/>
                  </a:lnTo>
                  <a:close/>
                  <a:moveTo>
                    <a:pt x="995838" y="1258888"/>
                  </a:moveTo>
                  <a:lnTo>
                    <a:pt x="1393825" y="1352349"/>
                  </a:lnTo>
                  <a:lnTo>
                    <a:pt x="918237" y="1608912"/>
                  </a:lnTo>
                  <a:lnTo>
                    <a:pt x="918237" y="2111376"/>
                  </a:lnTo>
                  <a:lnTo>
                    <a:pt x="512762" y="2014286"/>
                  </a:lnTo>
                  <a:lnTo>
                    <a:pt x="512762" y="1518854"/>
                  </a:lnTo>
                  <a:lnTo>
                    <a:pt x="995838" y="1258888"/>
                  </a:lnTo>
                  <a:close/>
                  <a:moveTo>
                    <a:pt x="489738" y="1130300"/>
                  </a:moveTo>
                  <a:lnTo>
                    <a:pt x="935038" y="1236110"/>
                  </a:lnTo>
                  <a:lnTo>
                    <a:pt x="875408" y="1268353"/>
                  </a:lnTo>
                  <a:lnTo>
                    <a:pt x="610586" y="1205457"/>
                  </a:lnTo>
                  <a:lnTo>
                    <a:pt x="606959" y="1207501"/>
                  </a:lnTo>
                  <a:lnTo>
                    <a:pt x="603104" y="1209544"/>
                  </a:lnTo>
                  <a:lnTo>
                    <a:pt x="598796" y="1211588"/>
                  </a:lnTo>
                  <a:lnTo>
                    <a:pt x="594035" y="1213404"/>
                  </a:lnTo>
                  <a:lnTo>
                    <a:pt x="589274" y="1214994"/>
                  </a:lnTo>
                  <a:lnTo>
                    <a:pt x="584059" y="1216583"/>
                  </a:lnTo>
                  <a:lnTo>
                    <a:pt x="578617" y="1218172"/>
                  </a:lnTo>
                  <a:lnTo>
                    <a:pt x="573176" y="1219308"/>
                  </a:lnTo>
                  <a:lnTo>
                    <a:pt x="567281" y="1220443"/>
                  </a:lnTo>
                  <a:lnTo>
                    <a:pt x="561386" y="1221351"/>
                  </a:lnTo>
                  <a:lnTo>
                    <a:pt x="555491" y="1222487"/>
                  </a:lnTo>
                  <a:lnTo>
                    <a:pt x="543021" y="1223849"/>
                  </a:lnTo>
                  <a:lnTo>
                    <a:pt x="530097" y="1224530"/>
                  </a:lnTo>
                  <a:lnTo>
                    <a:pt x="516947" y="1224757"/>
                  </a:lnTo>
                  <a:lnTo>
                    <a:pt x="509464" y="1224757"/>
                  </a:lnTo>
                  <a:lnTo>
                    <a:pt x="501755" y="1224530"/>
                  </a:lnTo>
                  <a:lnTo>
                    <a:pt x="494046" y="1224076"/>
                  </a:lnTo>
                  <a:lnTo>
                    <a:pt x="486564" y="1223168"/>
                  </a:lnTo>
                  <a:lnTo>
                    <a:pt x="479082" y="1222487"/>
                  </a:lnTo>
                  <a:lnTo>
                    <a:pt x="471600" y="1221124"/>
                  </a:lnTo>
                  <a:lnTo>
                    <a:pt x="464345" y="1219989"/>
                  </a:lnTo>
                  <a:lnTo>
                    <a:pt x="457543" y="1218399"/>
                  </a:lnTo>
                  <a:lnTo>
                    <a:pt x="456409" y="1218172"/>
                  </a:lnTo>
                  <a:lnTo>
                    <a:pt x="209953" y="1351230"/>
                  </a:lnTo>
                  <a:lnTo>
                    <a:pt x="211086" y="1351684"/>
                  </a:lnTo>
                  <a:lnTo>
                    <a:pt x="219929" y="1353955"/>
                  </a:lnTo>
                  <a:lnTo>
                    <a:pt x="227864" y="1356452"/>
                  </a:lnTo>
                  <a:lnTo>
                    <a:pt x="235120" y="1359404"/>
                  </a:lnTo>
                  <a:lnTo>
                    <a:pt x="241241" y="1362356"/>
                  </a:lnTo>
                  <a:lnTo>
                    <a:pt x="246683" y="1365535"/>
                  </a:lnTo>
                  <a:lnTo>
                    <a:pt x="249177" y="1367351"/>
                  </a:lnTo>
                  <a:lnTo>
                    <a:pt x="251218" y="1368941"/>
                  </a:lnTo>
                  <a:lnTo>
                    <a:pt x="253031" y="1370757"/>
                  </a:lnTo>
                  <a:lnTo>
                    <a:pt x="254845" y="1372574"/>
                  </a:lnTo>
                  <a:lnTo>
                    <a:pt x="255979" y="1374390"/>
                  </a:lnTo>
                  <a:lnTo>
                    <a:pt x="257113" y="1376207"/>
                  </a:lnTo>
                  <a:lnTo>
                    <a:pt x="258019" y="1378023"/>
                  </a:lnTo>
                  <a:lnTo>
                    <a:pt x="258926" y="1379613"/>
                  </a:lnTo>
                  <a:lnTo>
                    <a:pt x="259153" y="1381429"/>
                  </a:lnTo>
                  <a:lnTo>
                    <a:pt x="259380" y="1383246"/>
                  </a:lnTo>
                  <a:lnTo>
                    <a:pt x="259153" y="1385289"/>
                  </a:lnTo>
                  <a:lnTo>
                    <a:pt x="258926" y="1387106"/>
                  </a:lnTo>
                  <a:lnTo>
                    <a:pt x="258473" y="1388922"/>
                  </a:lnTo>
                  <a:lnTo>
                    <a:pt x="257566" y="1390739"/>
                  </a:lnTo>
                  <a:lnTo>
                    <a:pt x="256206" y="1392555"/>
                  </a:lnTo>
                  <a:lnTo>
                    <a:pt x="255072" y="1394599"/>
                  </a:lnTo>
                  <a:lnTo>
                    <a:pt x="253485" y="1396415"/>
                  </a:lnTo>
                  <a:lnTo>
                    <a:pt x="251444" y="1398232"/>
                  </a:lnTo>
                  <a:lnTo>
                    <a:pt x="249404" y="1399821"/>
                  </a:lnTo>
                  <a:lnTo>
                    <a:pt x="246910" y="1401638"/>
                  </a:lnTo>
                  <a:lnTo>
                    <a:pt x="244189" y="1403454"/>
                  </a:lnTo>
                  <a:lnTo>
                    <a:pt x="241241" y="1405043"/>
                  </a:lnTo>
                  <a:lnTo>
                    <a:pt x="240561" y="1405498"/>
                  </a:lnTo>
                  <a:lnTo>
                    <a:pt x="504929" y="1468393"/>
                  </a:lnTo>
                  <a:lnTo>
                    <a:pt x="463891" y="1490418"/>
                  </a:lnTo>
                  <a:lnTo>
                    <a:pt x="463891" y="1504950"/>
                  </a:lnTo>
                  <a:lnTo>
                    <a:pt x="0" y="1394599"/>
                  </a:lnTo>
                  <a:lnTo>
                    <a:pt x="489738" y="1130300"/>
                  </a:lnTo>
                  <a:close/>
                  <a:moveTo>
                    <a:pt x="341312" y="768350"/>
                  </a:moveTo>
                  <a:lnTo>
                    <a:pt x="810075" y="1021049"/>
                  </a:lnTo>
                  <a:lnTo>
                    <a:pt x="824823" y="1028755"/>
                  </a:lnTo>
                  <a:lnTo>
                    <a:pt x="841386" y="1024902"/>
                  </a:lnTo>
                  <a:lnTo>
                    <a:pt x="1295400" y="917250"/>
                  </a:lnTo>
                  <a:lnTo>
                    <a:pt x="1295400" y="1000879"/>
                  </a:lnTo>
                  <a:lnTo>
                    <a:pt x="830949" y="1111250"/>
                  </a:lnTo>
                  <a:lnTo>
                    <a:pt x="341312" y="847220"/>
                  </a:lnTo>
                  <a:lnTo>
                    <a:pt x="341312" y="771297"/>
                  </a:lnTo>
                  <a:lnTo>
                    <a:pt x="341312" y="768350"/>
                  </a:lnTo>
                  <a:close/>
                  <a:moveTo>
                    <a:pt x="2262188" y="687389"/>
                  </a:moveTo>
                  <a:lnTo>
                    <a:pt x="2262188" y="717969"/>
                  </a:lnTo>
                  <a:lnTo>
                    <a:pt x="2262188" y="770974"/>
                  </a:lnTo>
                  <a:lnTo>
                    <a:pt x="1797050" y="881063"/>
                  </a:lnTo>
                  <a:lnTo>
                    <a:pt x="1797050" y="797477"/>
                  </a:lnTo>
                  <a:lnTo>
                    <a:pt x="2262188" y="687389"/>
                  </a:lnTo>
                  <a:close/>
                  <a:moveTo>
                    <a:pt x="341312" y="639763"/>
                  </a:moveTo>
                  <a:lnTo>
                    <a:pt x="810075" y="892403"/>
                  </a:lnTo>
                  <a:lnTo>
                    <a:pt x="824823" y="900340"/>
                  </a:lnTo>
                  <a:lnTo>
                    <a:pt x="841386" y="896485"/>
                  </a:lnTo>
                  <a:lnTo>
                    <a:pt x="1295400" y="788762"/>
                  </a:lnTo>
                  <a:lnTo>
                    <a:pt x="1295400" y="872672"/>
                  </a:lnTo>
                  <a:lnTo>
                    <a:pt x="830949" y="982664"/>
                  </a:lnTo>
                  <a:lnTo>
                    <a:pt x="341312" y="718685"/>
                  </a:lnTo>
                  <a:lnTo>
                    <a:pt x="341312" y="642938"/>
                  </a:lnTo>
                  <a:lnTo>
                    <a:pt x="341312" y="639763"/>
                  </a:lnTo>
                  <a:close/>
                  <a:moveTo>
                    <a:pt x="2262188" y="558801"/>
                  </a:moveTo>
                  <a:lnTo>
                    <a:pt x="2262188" y="589381"/>
                  </a:lnTo>
                  <a:lnTo>
                    <a:pt x="2262188" y="642613"/>
                  </a:lnTo>
                  <a:lnTo>
                    <a:pt x="1797050" y="752476"/>
                  </a:lnTo>
                  <a:lnTo>
                    <a:pt x="1797050" y="668663"/>
                  </a:lnTo>
                  <a:lnTo>
                    <a:pt x="2262188" y="558801"/>
                  </a:lnTo>
                  <a:close/>
                  <a:moveTo>
                    <a:pt x="341312" y="511175"/>
                  </a:moveTo>
                  <a:lnTo>
                    <a:pt x="810075" y="763815"/>
                  </a:lnTo>
                  <a:lnTo>
                    <a:pt x="824823" y="771979"/>
                  </a:lnTo>
                  <a:lnTo>
                    <a:pt x="841386" y="768124"/>
                  </a:lnTo>
                  <a:lnTo>
                    <a:pt x="1295400" y="660174"/>
                  </a:lnTo>
                  <a:lnTo>
                    <a:pt x="1295400" y="744084"/>
                  </a:lnTo>
                  <a:lnTo>
                    <a:pt x="830949" y="854075"/>
                  </a:lnTo>
                  <a:lnTo>
                    <a:pt x="341312" y="590097"/>
                  </a:lnTo>
                  <a:lnTo>
                    <a:pt x="341312" y="514350"/>
                  </a:lnTo>
                  <a:lnTo>
                    <a:pt x="341312" y="511175"/>
                  </a:lnTo>
                  <a:close/>
                  <a:moveTo>
                    <a:pt x="2262188" y="431801"/>
                  </a:moveTo>
                  <a:lnTo>
                    <a:pt x="2262188" y="462607"/>
                  </a:lnTo>
                  <a:lnTo>
                    <a:pt x="2262188" y="515613"/>
                  </a:lnTo>
                  <a:lnTo>
                    <a:pt x="1797050" y="625476"/>
                  </a:lnTo>
                  <a:lnTo>
                    <a:pt x="1797050" y="541889"/>
                  </a:lnTo>
                  <a:lnTo>
                    <a:pt x="2262188" y="431801"/>
                  </a:lnTo>
                  <a:close/>
                  <a:moveTo>
                    <a:pt x="341312" y="390526"/>
                  </a:moveTo>
                  <a:lnTo>
                    <a:pt x="810075" y="643225"/>
                  </a:lnTo>
                  <a:lnTo>
                    <a:pt x="824823" y="651157"/>
                  </a:lnTo>
                  <a:lnTo>
                    <a:pt x="841386" y="647304"/>
                  </a:lnTo>
                  <a:lnTo>
                    <a:pt x="1295400" y="539652"/>
                  </a:lnTo>
                  <a:lnTo>
                    <a:pt x="1295400" y="623054"/>
                  </a:lnTo>
                  <a:lnTo>
                    <a:pt x="830949" y="733425"/>
                  </a:lnTo>
                  <a:lnTo>
                    <a:pt x="341312" y="469395"/>
                  </a:lnTo>
                  <a:lnTo>
                    <a:pt x="341312" y="393472"/>
                  </a:lnTo>
                  <a:lnTo>
                    <a:pt x="341312" y="390526"/>
                  </a:lnTo>
                  <a:close/>
                  <a:moveTo>
                    <a:pt x="2262188" y="309564"/>
                  </a:moveTo>
                  <a:lnTo>
                    <a:pt x="2262188" y="340144"/>
                  </a:lnTo>
                  <a:lnTo>
                    <a:pt x="2262188" y="392923"/>
                  </a:lnTo>
                  <a:lnTo>
                    <a:pt x="1797050" y="503239"/>
                  </a:lnTo>
                  <a:lnTo>
                    <a:pt x="1797050" y="419426"/>
                  </a:lnTo>
                  <a:lnTo>
                    <a:pt x="2262188" y="309564"/>
                  </a:lnTo>
                  <a:close/>
                  <a:moveTo>
                    <a:pt x="786730" y="233363"/>
                  </a:moveTo>
                  <a:lnTo>
                    <a:pt x="846346" y="265913"/>
                  </a:lnTo>
                  <a:lnTo>
                    <a:pt x="585896" y="328053"/>
                  </a:lnTo>
                  <a:lnTo>
                    <a:pt x="589976" y="329646"/>
                  </a:lnTo>
                  <a:lnTo>
                    <a:pt x="593149" y="331467"/>
                  </a:lnTo>
                  <a:lnTo>
                    <a:pt x="595643" y="333288"/>
                  </a:lnTo>
                  <a:lnTo>
                    <a:pt x="597909" y="334882"/>
                  </a:lnTo>
                  <a:lnTo>
                    <a:pt x="600403" y="336703"/>
                  </a:lnTo>
                  <a:lnTo>
                    <a:pt x="602216" y="338524"/>
                  </a:lnTo>
                  <a:lnTo>
                    <a:pt x="603576" y="340344"/>
                  </a:lnTo>
                  <a:lnTo>
                    <a:pt x="605163" y="342165"/>
                  </a:lnTo>
                  <a:lnTo>
                    <a:pt x="606296" y="344214"/>
                  </a:lnTo>
                  <a:lnTo>
                    <a:pt x="606976" y="346035"/>
                  </a:lnTo>
                  <a:lnTo>
                    <a:pt x="607430" y="347856"/>
                  </a:lnTo>
                  <a:lnTo>
                    <a:pt x="608110" y="349677"/>
                  </a:lnTo>
                  <a:lnTo>
                    <a:pt x="608110" y="351498"/>
                  </a:lnTo>
                  <a:lnTo>
                    <a:pt x="607883" y="353546"/>
                  </a:lnTo>
                  <a:lnTo>
                    <a:pt x="607430" y="355367"/>
                  </a:lnTo>
                  <a:lnTo>
                    <a:pt x="606750" y="357188"/>
                  </a:lnTo>
                  <a:lnTo>
                    <a:pt x="606070" y="359009"/>
                  </a:lnTo>
                  <a:lnTo>
                    <a:pt x="604710" y="360830"/>
                  </a:lnTo>
                  <a:lnTo>
                    <a:pt x="603350" y="362651"/>
                  </a:lnTo>
                  <a:lnTo>
                    <a:pt x="601536" y="364472"/>
                  </a:lnTo>
                  <a:lnTo>
                    <a:pt x="599723" y="366293"/>
                  </a:lnTo>
                  <a:lnTo>
                    <a:pt x="597683" y="367886"/>
                  </a:lnTo>
                  <a:lnTo>
                    <a:pt x="595416" y="369707"/>
                  </a:lnTo>
                  <a:lnTo>
                    <a:pt x="589976" y="372666"/>
                  </a:lnTo>
                  <a:lnTo>
                    <a:pt x="583855" y="375853"/>
                  </a:lnTo>
                  <a:lnTo>
                    <a:pt x="576602" y="378585"/>
                  </a:lnTo>
                  <a:lnTo>
                    <a:pt x="568668" y="381316"/>
                  </a:lnTo>
                  <a:lnTo>
                    <a:pt x="559828" y="383592"/>
                  </a:lnTo>
                  <a:lnTo>
                    <a:pt x="554161" y="384958"/>
                  </a:lnTo>
                  <a:lnTo>
                    <a:pt x="800558" y="518343"/>
                  </a:lnTo>
                  <a:lnTo>
                    <a:pt x="805998" y="517205"/>
                  </a:lnTo>
                  <a:lnTo>
                    <a:pt x="813025" y="515611"/>
                  </a:lnTo>
                  <a:lnTo>
                    <a:pt x="820278" y="514246"/>
                  </a:lnTo>
                  <a:lnTo>
                    <a:pt x="827759" y="513108"/>
                  </a:lnTo>
                  <a:lnTo>
                    <a:pt x="835239" y="512197"/>
                  </a:lnTo>
                  <a:lnTo>
                    <a:pt x="842719" y="511514"/>
                  </a:lnTo>
                  <a:lnTo>
                    <a:pt x="850426" y="510831"/>
                  </a:lnTo>
                  <a:lnTo>
                    <a:pt x="858133" y="510604"/>
                  </a:lnTo>
                  <a:lnTo>
                    <a:pt x="865614" y="510604"/>
                  </a:lnTo>
                  <a:lnTo>
                    <a:pt x="878761" y="510831"/>
                  </a:lnTo>
                  <a:lnTo>
                    <a:pt x="891681" y="511742"/>
                  </a:lnTo>
                  <a:lnTo>
                    <a:pt x="903922" y="513108"/>
                  </a:lnTo>
                  <a:lnTo>
                    <a:pt x="910269" y="514018"/>
                  </a:lnTo>
                  <a:lnTo>
                    <a:pt x="916162" y="515156"/>
                  </a:lnTo>
                  <a:lnTo>
                    <a:pt x="921829" y="516067"/>
                  </a:lnTo>
                  <a:lnTo>
                    <a:pt x="927269" y="517432"/>
                  </a:lnTo>
                  <a:lnTo>
                    <a:pt x="932710" y="519026"/>
                  </a:lnTo>
                  <a:lnTo>
                    <a:pt x="937696" y="520619"/>
                  </a:lnTo>
                  <a:lnTo>
                    <a:pt x="942683" y="521985"/>
                  </a:lnTo>
                  <a:lnTo>
                    <a:pt x="947217" y="523806"/>
                  </a:lnTo>
                  <a:lnTo>
                    <a:pt x="951750" y="525854"/>
                  </a:lnTo>
                  <a:lnTo>
                    <a:pt x="955604" y="528131"/>
                  </a:lnTo>
                  <a:lnTo>
                    <a:pt x="956284" y="528358"/>
                  </a:lnTo>
                  <a:lnTo>
                    <a:pt x="1216508" y="466218"/>
                  </a:lnTo>
                  <a:lnTo>
                    <a:pt x="1276350" y="498540"/>
                  </a:lnTo>
                  <a:lnTo>
                    <a:pt x="830479" y="604838"/>
                  </a:lnTo>
                  <a:lnTo>
                    <a:pt x="341312" y="339889"/>
                  </a:lnTo>
                  <a:lnTo>
                    <a:pt x="786730" y="233363"/>
                  </a:lnTo>
                  <a:close/>
                  <a:moveTo>
                    <a:pt x="1266452" y="128588"/>
                  </a:moveTo>
                  <a:lnTo>
                    <a:pt x="1749425" y="388781"/>
                  </a:lnTo>
                  <a:lnTo>
                    <a:pt x="1749425" y="883986"/>
                  </a:lnTo>
                  <a:lnTo>
                    <a:pt x="1344073" y="981076"/>
                  </a:lnTo>
                  <a:lnTo>
                    <a:pt x="1343846" y="478612"/>
                  </a:lnTo>
                  <a:lnTo>
                    <a:pt x="868362" y="222276"/>
                  </a:lnTo>
                  <a:lnTo>
                    <a:pt x="1266452" y="128588"/>
                  </a:lnTo>
                  <a:close/>
                  <a:moveTo>
                    <a:pt x="1772450" y="0"/>
                  </a:moveTo>
                  <a:lnTo>
                    <a:pt x="2262188" y="264139"/>
                  </a:lnTo>
                  <a:lnTo>
                    <a:pt x="1798297" y="374650"/>
                  </a:lnTo>
                  <a:lnTo>
                    <a:pt x="1798297" y="359900"/>
                  </a:lnTo>
                  <a:lnTo>
                    <a:pt x="1757259" y="338116"/>
                  </a:lnTo>
                  <a:lnTo>
                    <a:pt x="2021627" y="275031"/>
                  </a:lnTo>
                  <a:lnTo>
                    <a:pt x="2020947" y="274804"/>
                  </a:lnTo>
                  <a:lnTo>
                    <a:pt x="2017772" y="272989"/>
                  </a:lnTo>
                  <a:lnTo>
                    <a:pt x="2015278" y="271173"/>
                  </a:lnTo>
                  <a:lnTo>
                    <a:pt x="2012784" y="269585"/>
                  </a:lnTo>
                  <a:lnTo>
                    <a:pt x="2010517" y="267770"/>
                  </a:lnTo>
                  <a:lnTo>
                    <a:pt x="2008703" y="265954"/>
                  </a:lnTo>
                  <a:lnTo>
                    <a:pt x="2007116" y="264139"/>
                  </a:lnTo>
                  <a:lnTo>
                    <a:pt x="2005982" y="262323"/>
                  </a:lnTo>
                  <a:lnTo>
                    <a:pt x="2004622" y="260508"/>
                  </a:lnTo>
                  <a:lnTo>
                    <a:pt x="2003942" y="258466"/>
                  </a:lnTo>
                  <a:lnTo>
                    <a:pt x="2003262" y="256650"/>
                  </a:lnTo>
                  <a:lnTo>
                    <a:pt x="2002808" y="254835"/>
                  </a:lnTo>
                  <a:lnTo>
                    <a:pt x="2002808" y="253020"/>
                  </a:lnTo>
                  <a:lnTo>
                    <a:pt x="2003035" y="251431"/>
                  </a:lnTo>
                  <a:lnTo>
                    <a:pt x="2003262" y="249162"/>
                  </a:lnTo>
                  <a:lnTo>
                    <a:pt x="2004169" y="247346"/>
                  </a:lnTo>
                  <a:lnTo>
                    <a:pt x="2004849" y="245758"/>
                  </a:lnTo>
                  <a:lnTo>
                    <a:pt x="2006209" y="243943"/>
                  </a:lnTo>
                  <a:lnTo>
                    <a:pt x="2007343" y="242127"/>
                  </a:lnTo>
                  <a:lnTo>
                    <a:pt x="2009157" y="240312"/>
                  </a:lnTo>
                  <a:lnTo>
                    <a:pt x="2010970" y="238723"/>
                  </a:lnTo>
                  <a:lnTo>
                    <a:pt x="2013011" y="236908"/>
                  </a:lnTo>
                  <a:lnTo>
                    <a:pt x="2015505" y="235320"/>
                  </a:lnTo>
                  <a:lnTo>
                    <a:pt x="2020947" y="231916"/>
                  </a:lnTo>
                  <a:lnTo>
                    <a:pt x="2027068" y="228966"/>
                  </a:lnTo>
                  <a:lnTo>
                    <a:pt x="2034324" y="226016"/>
                  </a:lnTo>
                  <a:lnTo>
                    <a:pt x="2042259" y="223520"/>
                  </a:lnTo>
                  <a:lnTo>
                    <a:pt x="2051102" y="221023"/>
                  </a:lnTo>
                  <a:lnTo>
                    <a:pt x="2052009" y="220797"/>
                  </a:lnTo>
                  <a:lnTo>
                    <a:pt x="1805779" y="87820"/>
                  </a:lnTo>
                  <a:lnTo>
                    <a:pt x="1804872" y="88046"/>
                  </a:lnTo>
                  <a:lnTo>
                    <a:pt x="1797843" y="89635"/>
                  </a:lnTo>
                  <a:lnTo>
                    <a:pt x="1790588" y="90996"/>
                  </a:lnTo>
                  <a:lnTo>
                    <a:pt x="1783106" y="92131"/>
                  </a:lnTo>
                  <a:lnTo>
                    <a:pt x="1775624" y="92812"/>
                  </a:lnTo>
                  <a:lnTo>
                    <a:pt x="1768142" y="93720"/>
                  </a:lnTo>
                  <a:lnTo>
                    <a:pt x="1760433" y="94173"/>
                  </a:lnTo>
                  <a:lnTo>
                    <a:pt x="1752724" y="94400"/>
                  </a:lnTo>
                  <a:lnTo>
                    <a:pt x="1745015" y="94400"/>
                  </a:lnTo>
                  <a:lnTo>
                    <a:pt x="1732092" y="94173"/>
                  </a:lnTo>
                  <a:lnTo>
                    <a:pt x="1719168" y="93493"/>
                  </a:lnTo>
                  <a:lnTo>
                    <a:pt x="1706698" y="92131"/>
                  </a:lnTo>
                  <a:lnTo>
                    <a:pt x="1700576" y="90996"/>
                  </a:lnTo>
                  <a:lnTo>
                    <a:pt x="1694681" y="90089"/>
                  </a:lnTo>
                  <a:lnTo>
                    <a:pt x="1689013" y="88954"/>
                  </a:lnTo>
                  <a:lnTo>
                    <a:pt x="1683571" y="87820"/>
                  </a:lnTo>
                  <a:lnTo>
                    <a:pt x="1678130" y="86231"/>
                  </a:lnTo>
                  <a:lnTo>
                    <a:pt x="1672915" y="84643"/>
                  </a:lnTo>
                  <a:lnTo>
                    <a:pt x="1668153" y="83054"/>
                  </a:lnTo>
                  <a:lnTo>
                    <a:pt x="1663392" y="81239"/>
                  </a:lnTo>
                  <a:lnTo>
                    <a:pt x="1659084" y="79196"/>
                  </a:lnTo>
                  <a:lnTo>
                    <a:pt x="1655230" y="77154"/>
                  </a:lnTo>
                  <a:lnTo>
                    <a:pt x="1651602" y="75112"/>
                  </a:lnTo>
                  <a:lnTo>
                    <a:pt x="1386780" y="137970"/>
                  </a:lnTo>
                  <a:lnTo>
                    <a:pt x="1327150" y="105973"/>
                  </a:lnTo>
                  <a:lnTo>
                    <a:pt x="177245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6" name="KSO_Shape"/>
            <p:cNvSpPr/>
            <p:nvPr/>
          </p:nvSpPr>
          <p:spPr bwMode="auto">
            <a:xfrm>
              <a:off x="9008513" y="4566296"/>
              <a:ext cx="506956" cy="398805"/>
            </a:xfrm>
            <a:custGeom>
              <a:avLst/>
              <a:gdLst>
                <a:gd name="T0" fmla="*/ 1904755 w 1760538"/>
                <a:gd name="T1" fmla="*/ 1433569 h 1384301"/>
                <a:gd name="T2" fmla="*/ 1893230 w 1760538"/>
                <a:gd name="T3" fmla="*/ 1498354 h 1384301"/>
                <a:gd name="T4" fmla="*/ 246 w 1760538"/>
                <a:gd name="T5" fmla="*/ 1489486 h 1384301"/>
                <a:gd name="T6" fmla="*/ 11525 w 1760538"/>
                <a:gd name="T7" fmla="*/ 1424947 h 1384301"/>
                <a:gd name="T8" fmla="*/ 1831627 w 1760538"/>
                <a:gd name="T9" fmla="*/ 1314597 h 1384301"/>
                <a:gd name="T10" fmla="*/ 1824506 w 1760538"/>
                <a:gd name="T11" fmla="*/ 1379052 h 1384301"/>
                <a:gd name="T12" fmla="*/ 73129 w 1760538"/>
                <a:gd name="T13" fmla="*/ 1373258 h 1384301"/>
                <a:gd name="T14" fmla="*/ 80248 w 1760538"/>
                <a:gd name="T15" fmla="*/ 1308562 h 1384301"/>
                <a:gd name="T16" fmla="*/ 1757028 w 1760538"/>
                <a:gd name="T17" fmla="*/ 1194445 h 1384301"/>
                <a:gd name="T18" fmla="*/ 1753592 w 1760538"/>
                <a:gd name="T19" fmla="*/ 1261425 h 1384301"/>
                <a:gd name="T20" fmla="*/ 147974 w 1760538"/>
                <a:gd name="T21" fmla="*/ 1258458 h 1384301"/>
                <a:gd name="T22" fmla="*/ 151410 w 1760538"/>
                <a:gd name="T23" fmla="*/ 1191232 h 1384301"/>
                <a:gd name="T24" fmla="*/ 1689513 w 1760538"/>
                <a:gd name="T25" fmla="*/ 603462 h 1384301"/>
                <a:gd name="T26" fmla="*/ 1707700 w 1760538"/>
                <a:gd name="T27" fmla="*/ 618902 h 1384301"/>
                <a:gd name="T28" fmla="*/ 1703522 w 1760538"/>
                <a:gd name="T29" fmla="*/ 639733 h 1384301"/>
                <a:gd name="T30" fmla="*/ 1679927 w 1760538"/>
                <a:gd name="T31" fmla="*/ 650516 h 1384301"/>
                <a:gd name="T32" fmla="*/ 1653874 w 1760538"/>
                <a:gd name="T33" fmla="*/ 1148260 h 1384301"/>
                <a:gd name="T34" fmla="*/ 1453315 w 1760538"/>
                <a:gd name="T35" fmla="*/ 1148260 h 1384301"/>
                <a:gd name="T36" fmla="*/ 1427262 w 1760538"/>
                <a:gd name="T37" fmla="*/ 650516 h 1384301"/>
                <a:gd name="T38" fmla="*/ 1403913 w 1760538"/>
                <a:gd name="T39" fmla="*/ 639733 h 1384301"/>
                <a:gd name="T40" fmla="*/ 1399980 w 1760538"/>
                <a:gd name="T41" fmla="*/ 618902 h 1384301"/>
                <a:gd name="T42" fmla="*/ 1418168 w 1760538"/>
                <a:gd name="T43" fmla="*/ 603462 h 1384301"/>
                <a:gd name="T44" fmla="*/ 1085101 w 1760538"/>
                <a:gd name="T45" fmla="*/ 602727 h 1384301"/>
                <a:gd name="T46" fmla="*/ 1105500 w 1760538"/>
                <a:gd name="T47" fmla="*/ 616697 h 1384301"/>
                <a:gd name="T48" fmla="*/ 1104026 w 1760538"/>
                <a:gd name="T49" fmla="*/ 637772 h 1384301"/>
                <a:gd name="T50" fmla="*/ 1082151 w 1760538"/>
                <a:gd name="T51" fmla="*/ 650272 h 1384301"/>
                <a:gd name="T52" fmla="*/ 1054869 w 1760538"/>
                <a:gd name="T53" fmla="*/ 1146545 h 1384301"/>
                <a:gd name="T54" fmla="*/ 855047 w 1760538"/>
                <a:gd name="T55" fmla="*/ 1149486 h 1384301"/>
                <a:gd name="T56" fmla="*/ 829240 w 1760538"/>
                <a:gd name="T57" fmla="*/ 650762 h 1384301"/>
                <a:gd name="T58" fmla="*/ 804416 w 1760538"/>
                <a:gd name="T59" fmla="*/ 641694 h 1384301"/>
                <a:gd name="T60" fmla="*/ 797534 w 1760538"/>
                <a:gd name="T61" fmla="*/ 621107 h 1384301"/>
                <a:gd name="T62" fmla="*/ 813756 w 1760538"/>
                <a:gd name="T63" fmla="*/ 604443 h 1384301"/>
                <a:gd name="T64" fmla="*/ 480934 w 1760538"/>
                <a:gd name="T65" fmla="*/ 601992 h 1384301"/>
                <a:gd name="T66" fmla="*/ 502809 w 1760538"/>
                <a:gd name="T67" fmla="*/ 614246 h 1384301"/>
                <a:gd name="T68" fmla="*/ 504283 w 1760538"/>
                <a:gd name="T69" fmla="*/ 635567 h 1384301"/>
                <a:gd name="T70" fmla="*/ 483883 w 1760538"/>
                <a:gd name="T71" fmla="*/ 649536 h 1384301"/>
                <a:gd name="T72" fmla="*/ 455618 w 1760538"/>
                <a:gd name="T73" fmla="*/ 1144584 h 1384301"/>
                <a:gd name="T74" fmla="*/ 257025 w 1760538"/>
                <a:gd name="T75" fmla="*/ 1150711 h 1384301"/>
                <a:gd name="T76" fmla="*/ 245473 w 1760538"/>
                <a:gd name="T77" fmla="*/ 650762 h 1384301"/>
                <a:gd name="T78" fmla="*/ 205411 w 1760538"/>
                <a:gd name="T79" fmla="*/ 643409 h 1384301"/>
                <a:gd name="T80" fmla="*/ 195825 w 1760538"/>
                <a:gd name="T81" fmla="*/ 623558 h 1384301"/>
                <a:gd name="T82" fmla="*/ 210081 w 1760538"/>
                <a:gd name="T83" fmla="*/ 605668 h 1384301"/>
                <a:gd name="T84" fmla="*/ 936917 w 1760538"/>
                <a:gd name="T85" fmla="*/ 195250 h 1384301"/>
                <a:gd name="T86" fmla="*/ 897409 w 1760538"/>
                <a:gd name="T87" fmla="*/ 210703 h 1384301"/>
                <a:gd name="T88" fmla="*/ 868698 w 1760538"/>
                <a:gd name="T89" fmla="*/ 240874 h 1384301"/>
                <a:gd name="T90" fmla="*/ 855200 w 1760538"/>
                <a:gd name="T91" fmla="*/ 281346 h 1384301"/>
                <a:gd name="T92" fmla="*/ 860354 w 1760538"/>
                <a:gd name="T93" fmla="*/ 324517 h 1384301"/>
                <a:gd name="T94" fmla="*/ 882930 w 1760538"/>
                <a:gd name="T95" fmla="*/ 360084 h 1384301"/>
                <a:gd name="T96" fmla="*/ 918513 w 1760538"/>
                <a:gd name="T97" fmla="*/ 382405 h 1384301"/>
                <a:gd name="T98" fmla="*/ 961702 w 1760538"/>
                <a:gd name="T99" fmla="*/ 387802 h 1384301"/>
                <a:gd name="T100" fmla="*/ 1002192 w 1760538"/>
                <a:gd name="T101" fmla="*/ 374311 h 1384301"/>
                <a:gd name="T102" fmla="*/ 1032376 w 1760538"/>
                <a:gd name="T103" fmla="*/ 345612 h 1384301"/>
                <a:gd name="T104" fmla="*/ 1047836 w 1760538"/>
                <a:gd name="T105" fmla="*/ 306120 h 1384301"/>
                <a:gd name="T106" fmla="*/ 1044400 w 1760538"/>
                <a:gd name="T107" fmla="*/ 262213 h 1384301"/>
                <a:gd name="T108" fmla="*/ 1023787 w 1760538"/>
                <a:gd name="T109" fmla="*/ 225910 h 1384301"/>
                <a:gd name="T110" fmla="*/ 989432 w 1760538"/>
                <a:gd name="T111" fmla="*/ 201873 h 1384301"/>
                <a:gd name="T112" fmla="*/ 946734 w 1760538"/>
                <a:gd name="T113" fmla="*/ 194269 h 1384301"/>
                <a:gd name="T114" fmla="*/ 995567 w 1760538"/>
                <a:gd name="T115" fmla="*/ 9811 h 1384301"/>
                <a:gd name="T116" fmla="*/ 1796780 w 1760538"/>
                <a:gd name="T117" fmla="*/ 528842 h 1384301"/>
                <a:gd name="T118" fmla="*/ 1788438 w 1760538"/>
                <a:gd name="T119" fmla="*/ 538899 h 1384301"/>
                <a:gd name="T120" fmla="*/ 114845 w 1760538"/>
                <a:gd name="T121" fmla="*/ 538899 h 1384301"/>
                <a:gd name="T122" fmla="*/ 106747 w 1760538"/>
                <a:gd name="T123" fmla="*/ 528842 h 1384301"/>
                <a:gd name="T124" fmla="*/ 907716 w 1760538"/>
                <a:gd name="T125" fmla="*/ 9811 h 13843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60538" h="1384301">
                  <a:moveTo>
                    <a:pt x="13597" y="1316038"/>
                  </a:moveTo>
                  <a:lnTo>
                    <a:pt x="1747168" y="1316038"/>
                  </a:lnTo>
                  <a:lnTo>
                    <a:pt x="1749661" y="1316266"/>
                  </a:lnTo>
                  <a:lnTo>
                    <a:pt x="1752154" y="1317176"/>
                  </a:lnTo>
                  <a:lnTo>
                    <a:pt x="1754646" y="1318086"/>
                  </a:lnTo>
                  <a:lnTo>
                    <a:pt x="1756459" y="1319224"/>
                  </a:lnTo>
                  <a:lnTo>
                    <a:pt x="1758045" y="1320816"/>
                  </a:lnTo>
                  <a:lnTo>
                    <a:pt x="1759405" y="1322409"/>
                  </a:lnTo>
                  <a:lnTo>
                    <a:pt x="1760312" y="1324230"/>
                  </a:lnTo>
                  <a:lnTo>
                    <a:pt x="1760538" y="1326505"/>
                  </a:lnTo>
                  <a:lnTo>
                    <a:pt x="1760538" y="1373834"/>
                  </a:lnTo>
                  <a:lnTo>
                    <a:pt x="1760312" y="1375882"/>
                  </a:lnTo>
                  <a:lnTo>
                    <a:pt x="1759405" y="1377930"/>
                  </a:lnTo>
                  <a:lnTo>
                    <a:pt x="1758045" y="1379750"/>
                  </a:lnTo>
                  <a:lnTo>
                    <a:pt x="1756459" y="1381115"/>
                  </a:lnTo>
                  <a:lnTo>
                    <a:pt x="1754646" y="1382253"/>
                  </a:lnTo>
                  <a:lnTo>
                    <a:pt x="1752154" y="1383163"/>
                  </a:lnTo>
                  <a:lnTo>
                    <a:pt x="1749661" y="1384074"/>
                  </a:lnTo>
                  <a:lnTo>
                    <a:pt x="1747168" y="1384301"/>
                  </a:lnTo>
                  <a:lnTo>
                    <a:pt x="13597" y="1384301"/>
                  </a:lnTo>
                  <a:lnTo>
                    <a:pt x="10651" y="1384074"/>
                  </a:lnTo>
                  <a:lnTo>
                    <a:pt x="8158" y="1383163"/>
                  </a:lnTo>
                  <a:lnTo>
                    <a:pt x="6119" y="1382253"/>
                  </a:lnTo>
                  <a:lnTo>
                    <a:pt x="3853" y="1381115"/>
                  </a:lnTo>
                  <a:lnTo>
                    <a:pt x="2266" y="1379750"/>
                  </a:lnTo>
                  <a:lnTo>
                    <a:pt x="1133" y="1377930"/>
                  </a:lnTo>
                  <a:lnTo>
                    <a:pt x="227" y="1375882"/>
                  </a:lnTo>
                  <a:lnTo>
                    <a:pt x="0" y="1373834"/>
                  </a:lnTo>
                  <a:lnTo>
                    <a:pt x="0" y="1326505"/>
                  </a:lnTo>
                  <a:lnTo>
                    <a:pt x="227" y="1324230"/>
                  </a:lnTo>
                  <a:lnTo>
                    <a:pt x="1133" y="1322409"/>
                  </a:lnTo>
                  <a:lnTo>
                    <a:pt x="2266" y="1320816"/>
                  </a:lnTo>
                  <a:lnTo>
                    <a:pt x="3853" y="1319224"/>
                  </a:lnTo>
                  <a:lnTo>
                    <a:pt x="6119" y="1318086"/>
                  </a:lnTo>
                  <a:lnTo>
                    <a:pt x="8158" y="1317176"/>
                  </a:lnTo>
                  <a:lnTo>
                    <a:pt x="10651" y="1316266"/>
                  </a:lnTo>
                  <a:lnTo>
                    <a:pt x="13597" y="1316038"/>
                  </a:lnTo>
                  <a:close/>
                  <a:moveTo>
                    <a:pt x="79155" y="1208088"/>
                  </a:moveTo>
                  <a:lnTo>
                    <a:pt x="1681383" y="1208088"/>
                  </a:lnTo>
                  <a:lnTo>
                    <a:pt x="1683879" y="1208311"/>
                  </a:lnTo>
                  <a:lnTo>
                    <a:pt x="1686148" y="1208757"/>
                  </a:lnTo>
                  <a:lnTo>
                    <a:pt x="1688417" y="1209649"/>
                  </a:lnTo>
                  <a:lnTo>
                    <a:pt x="1690233" y="1210987"/>
                  </a:lnTo>
                  <a:lnTo>
                    <a:pt x="1691594" y="1212325"/>
                  </a:lnTo>
                  <a:lnTo>
                    <a:pt x="1692729" y="1214332"/>
                  </a:lnTo>
                  <a:lnTo>
                    <a:pt x="1693409" y="1216116"/>
                  </a:lnTo>
                  <a:lnTo>
                    <a:pt x="1693863" y="1218123"/>
                  </a:lnTo>
                  <a:lnTo>
                    <a:pt x="1693863" y="1264728"/>
                  </a:lnTo>
                  <a:lnTo>
                    <a:pt x="1693409" y="1266735"/>
                  </a:lnTo>
                  <a:lnTo>
                    <a:pt x="1692729" y="1268519"/>
                  </a:lnTo>
                  <a:lnTo>
                    <a:pt x="1691594" y="1270080"/>
                  </a:lnTo>
                  <a:lnTo>
                    <a:pt x="1690233" y="1271641"/>
                  </a:lnTo>
                  <a:lnTo>
                    <a:pt x="1688417" y="1272979"/>
                  </a:lnTo>
                  <a:lnTo>
                    <a:pt x="1686148" y="1273871"/>
                  </a:lnTo>
                  <a:lnTo>
                    <a:pt x="1683879" y="1274540"/>
                  </a:lnTo>
                  <a:lnTo>
                    <a:pt x="1681383" y="1274763"/>
                  </a:lnTo>
                  <a:lnTo>
                    <a:pt x="79155" y="1274763"/>
                  </a:lnTo>
                  <a:lnTo>
                    <a:pt x="76432" y="1274540"/>
                  </a:lnTo>
                  <a:lnTo>
                    <a:pt x="74163" y="1273871"/>
                  </a:lnTo>
                  <a:lnTo>
                    <a:pt x="72121" y="1272979"/>
                  </a:lnTo>
                  <a:lnTo>
                    <a:pt x="70533" y="1271641"/>
                  </a:lnTo>
                  <a:lnTo>
                    <a:pt x="68717" y="1270080"/>
                  </a:lnTo>
                  <a:lnTo>
                    <a:pt x="67583" y="1268519"/>
                  </a:lnTo>
                  <a:lnTo>
                    <a:pt x="66902" y="1266735"/>
                  </a:lnTo>
                  <a:lnTo>
                    <a:pt x="66675" y="1264728"/>
                  </a:lnTo>
                  <a:lnTo>
                    <a:pt x="66675" y="1218123"/>
                  </a:lnTo>
                  <a:lnTo>
                    <a:pt x="66902" y="1216116"/>
                  </a:lnTo>
                  <a:lnTo>
                    <a:pt x="67583" y="1214332"/>
                  </a:lnTo>
                  <a:lnTo>
                    <a:pt x="68717" y="1212325"/>
                  </a:lnTo>
                  <a:lnTo>
                    <a:pt x="70533" y="1210987"/>
                  </a:lnTo>
                  <a:lnTo>
                    <a:pt x="72121" y="1209649"/>
                  </a:lnTo>
                  <a:lnTo>
                    <a:pt x="74163" y="1208757"/>
                  </a:lnTo>
                  <a:lnTo>
                    <a:pt x="76432" y="1208311"/>
                  </a:lnTo>
                  <a:lnTo>
                    <a:pt x="79155" y="1208088"/>
                  </a:lnTo>
                  <a:close/>
                  <a:moveTo>
                    <a:pt x="146278" y="1098550"/>
                  </a:moveTo>
                  <a:lnTo>
                    <a:pt x="1614262" y="1098550"/>
                  </a:lnTo>
                  <a:lnTo>
                    <a:pt x="1616530" y="1098778"/>
                  </a:lnTo>
                  <a:lnTo>
                    <a:pt x="1618571" y="1099463"/>
                  </a:lnTo>
                  <a:lnTo>
                    <a:pt x="1620612" y="1100376"/>
                  </a:lnTo>
                  <a:lnTo>
                    <a:pt x="1622426" y="1101746"/>
                  </a:lnTo>
                  <a:lnTo>
                    <a:pt x="1623787" y="1103344"/>
                  </a:lnTo>
                  <a:lnTo>
                    <a:pt x="1624694" y="1104942"/>
                  </a:lnTo>
                  <a:lnTo>
                    <a:pt x="1625374" y="1106769"/>
                  </a:lnTo>
                  <a:lnTo>
                    <a:pt x="1625601" y="1108824"/>
                  </a:lnTo>
                  <a:lnTo>
                    <a:pt x="1625601" y="1156539"/>
                  </a:lnTo>
                  <a:lnTo>
                    <a:pt x="1625374" y="1158594"/>
                  </a:lnTo>
                  <a:lnTo>
                    <a:pt x="1624694" y="1160420"/>
                  </a:lnTo>
                  <a:lnTo>
                    <a:pt x="1623787" y="1162475"/>
                  </a:lnTo>
                  <a:lnTo>
                    <a:pt x="1622426" y="1163845"/>
                  </a:lnTo>
                  <a:lnTo>
                    <a:pt x="1620612" y="1165215"/>
                  </a:lnTo>
                  <a:lnTo>
                    <a:pt x="1618571" y="1166128"/>
                  </a:lnTo>
                  <a:lnTo>
                    <a:pt x="1616530" y="1166585"/>
                  </a:lnTo>
                  <a:lnTo>
                    <a:pt x="1614262" y="1166813"/>
                  </a:lnTo>
                  <a:lnTo>
                    <a:pt x="146278" y="1166813"/>
                  </a:lnTo>
                  <a:lnTo>
                    <a:pt x="143783" y="1166585"/>
                  </a:lnTo>
                  <a:lnTo>
                    <a:pt x="141742" y="1166128"/>
                  </a:lnTo>
                  <a:lnTo>
                    <a:pt x="139928" y="1165215"/>
                  </a:lnTo>
                  <a:lnTo>
                    <a:pt x="138340" y="1163845"/>
                  </a:lnTo>
                  <a:lnTo>
                    <a:pt x="136753" y="1162475"/>
                  </a:lnTo>
                  <a:lnTo>
                    <a:pt x="135619" y="1160420"/>
                  </a:lnTo>
                  <a:lnTo>
                    <a:pt x="135165" y="1158594"/>
                  </a:lnTo>
                  <a:lnTo>
                    <a:pt x="134938" y="1156539"/>
                  </a:lnTo>
                  <a:lnTo>
                    <a:pt x="134938" y="1108824"/>
                  </a:lnTo>
                  <a:lnTo>
                    <a:pt x="135165" y="1106769"/>
                  </a:lnTo>
                  <a:lnTo>
                    <a:pt x="135619" y="1104942"/>
                  </a:lnTo>
                  <a:lnTo>
                    <a:pt x="136753" y="1103344"/>
                  </a:lnTo>
                  <a:lnTo>
                    <a:pt x="138340" y="1101746"/>
                  </a:lnTo>
                  <a:lnTo>
                    <a:pt x="139928" y="1100376"/>
                  </a:lnTo>
                  <a:lnTo>
                    <a:pt x="141742" y="1099463"/>
                  </a:lnTo>
                  <a:lnTo>
                    <a:pt x="143783" y="1098778"/>
                  </a:lnTo>
                  <a:lnTo>
                    <a:pt x="146278" y="1098550"/>
                  </a:lnTo>
                  <a:close/>
                  <a:moveTo>
                    <a:pt x="1321981" y="555625"/>
                  </a:moveTo>
                  <a:lnTo>
                    <a:pt x="1549580" y="555625"/>
                  </a:lnTo>
                  <a:lnTo>
                    <a:pt x="1552533" y="555851"/>
                  </a:lnTo>
                  <a:lnTo>
                    <a:pt x="1555713" y="556078"/>
                  </a:lnTo>
                  <a:lnTo>
                    <a:pt x="1558439" y="556757"/>
                  </a:lnTo>
                  <a:lnTo>
                    <a:pt x="1561392" y="557436"/>
                  </a:lnTo>
                  <a:lnTo>
                    <a:pt x="1563890" y="558342"/>
                  </a:lnTo>
                  <a:lnTo>
                    <a:pt x="1566389" y="559473"/>
                  </a:lnTo>
                  <a:lnTo>
                    <a:pt x="1568887" y="560605"/>
                  </a:lnTo>
                  <a:lnTo>
                    <a:pt x="1570932" y="562416"/>
                  </a:lnTo>
                  <a:lnTo>
                    <a:pt x="1572749" y="564001"/>
                  </a:lnTo>
                  <a:lnTo>
                    <a:pt x="1574339" y="565586"/>
                  </a:lnTo>
                  <a:lnTo>
                    <a:pt x="1576156" y="567397"/>
                  </a:lnTo>
                  <a:lnTo>
                    <a:pt x="1577292" y="569661"/>
                  </a:lnTo>
                  <a:lnTo>
                    <a:pt x="1578200" y="571698"/>
                  </a:lnTo>
                  <a:lnTo>
                    <a:pt x="1578882" y="573735"/>
                  </a:lnTo>
                  <a:lnTo>
                    <a:pt x="1579336" y="575999"/>
                  </a:lnTo>
                  <a:lnTo>
                    <a:pt x="1579563" y="578489"/>
                  </a:lnTo>
                  <a:lnTo>
                    <a:pt x="1579336" y="580527"/>
                  </a:lnTo>
                  <a:lnTo>
                    <a:pt x="1578882" y="582791"/>
                  </a:lnTo>
                  <a:lnTo>
                    <a:pt x="1578200" y="585055"/>
                  </a:lnTo>
                  <a:lnTo>
                    <a:pt x="1577292" y="587092"/>
                  </a:lnTo>
                  <a:lnTo>
                    <a:pt x="1576156" y="589129"/>
                  </a:lnTo>
                  <a:lnTo>
                    <a:pt x="1574339" y="590940"/>
                  </a:lnTo>
                  <a:lnTo>
                    <a:pt x="1572749" y="592752"/>
                  </a:lnTo>
                  <a:lnTo>
                    <a:pt x="1570932" y="594336"/>
                  </a:lnTo>
                  <a:lnTo>
                    <a:pt x="1568887" y="595921"/>
                  </a:lnTo>
                  <a:lnTo>
                    <a:pt x="1566389" y="597053"/>
                  </a:lnTo>
                  <a:lnTo>
                    <a:pt x="1563890" y="598185"/>
                  </a:lnTo>
                  <a:lnTo>
                    <a:pt x="1561392" y="599317"/>
                  </a:lnTo>
                  <a:lnTo>
                    <a:pt x="1558439" y="599996"/>
                  </a:lnTo>
                  <a:lnTo>
                    <a:pt x="1555713" y="600675"/>
                  </a:lnTo>
                  <a:lnTo>
                    <a:pt x="1552533" y="600901"/>
                  </a:lnTo>
                  <a:lnTo>
                    <a:pt x="1549580" y="601128"/>
                  </a:lnTo>
                  <a:lnTo>
                    <a:pt x="1533680" y="601128"/>
                  </a:lnTo>
                  <a:lnTo>
                    <a:pt x="1533680" y="1053211"/>
                  </a:lnTo>
                  <a:lnTo>
                    <a:pt x="1533680" y="1054117"/>
                  </a:lnTo>
                  <a:lnTo>
                    <a:pt x="1533453" y="1055249"/>
                  </a:lnTo>
                  <a:lnTo>
                    <a:pt x="1532999" y="1056154"/>
                  </a:lnTo>
                  <a:lnTo>
                    <a:pt x="1532317" y="1057286"/>
                  </a:lnTo>
                  <a:lnTo>
                    <a:pt x="1530500" y="1059097"/>
                  </a:lnTo>
                  <a:lnTo>
                    <a:pt x="1528456" y="1060682"/>
                  </a:lnTo>
                  <a:lnTo>
                    <a:pt x="1525957" y="1061814"/>
                  </a:lnTo>
                  <a:lnTo>
                    <a:pt x="1523004" y="1062946"/>
                  </a:lnTo>
                  <a:lnTo>
                    <a:pt x="1519824" y="1063399"/>
                  </a:lnTo>
                  <a:lnTo>
                    <a:pt x="1516417" y="1063625"/>
                  </a:lnTo>
                  <a:lnTo>
                    <a:pt x="1355599" y="1063625"/>
                  </a:lnTo>
                  <a:lnTo>
                    <a:pt x="1351964" y="1063399"/>
                  </a:lnTo>
                  <a:lnTo>
                    <a:pt x="1348784" y="1062946"/>
                  </a:lnTo>
                  <a:lnTo>
                    <a:pt x="1345831" y="1061814"/>
                  </a:lnTo>
                  <a:lnTo>
                    <a:pt x="1343106" y="1060682"/>
                  </a:lnTo>
                  <a:lnTo>
                    <a:pt x="1341061" y="1059097"/>
                  </a:lnTo>
                  <a:lnTo>
                    <a:pt x="1339471" y="1057286"/>
                  </a:lnTo>
                  <a:lnTo>
                    <a:pt x="1339017" y="1056154"/>
                  </a:lnTo>
                  <a:lnTo>
                    <a:pt x="1338563" y="1055249"/>
                  </a:lnTo>
                  <a:lnTo>
                    <a:pt x="1338336" y="1054117"/>
                  </a:lnTo>
                  <a:lnTo>
                    <a:pt x="1338336" y="1053211"/>
                  </a:lnTo>
                  <a:lnTo>
                    <a:pt x="1338336" y="601128"/>
                  </a:lnTo>
                  <a:lnTo>
                    <a:pt x="1321981" y="601128"/>
                  </a:lnTo>
                  <a:lnTo>
                    <a:pt x="1319028" y="600901"/>
                  </a:lnTo>
                  <a:lnTo>
                    <a:pt x="1316075" y="600675"/>
                  </a:lnTo>
                  <a:lnTo>
                    <a:pt x="1313123" y="599996"/>
                  </a:lnTo>
                  <a:lnTo>
                    <a:pt x="1310624" y="599317"/>
                  </a:lnTo>
                  <a:lnTo>
                    <a:pt x="1307671" y="598185"/>
                  </a:lnTo>
                  <a:lnTo>
                    <a:pt x="1305400" y="597053"/>
                  </a:lnTo>
                  <a:lnTo>
                    <a:pt x="1303128" y="595921"/>
                  </a:lnTo>
                  <a:lnTo>
                    <a:pt x="1301084" y="594336"/>
                  </a:lnTo>
                  <a:lnTo>
                    <a:pt x="1299040" y="592752"/>
                  </a:lnTo>
                  <a:lnTo>
                    <a:pt x="1297450" y="590940"/>
                  </a:lnTo>
                  <a:lnTo>
                    <a:pt x="1295860" y="589129"/>
                  </a:lnTo>
                  <a:lnTo>
                    <a:pt x="1294724" y="587092"/>
                  </a:lnTo>
                  <a:lnTo>
                    <a:pt x="1293815" y="585055"/>
                  </a:lnTo>
                  <a:lnTo>
                    <a:pt x="1292680" y="582791"/>
                  </a:lnTo>
                  <a:lnTo>
                    <a:pt x="1292225" y="580527"/>
                  </a:lnTo>
                  <a:lnTo>
                    <a:pt x="1292225" y="578489"/>
                  </a:lnTo>
                  <a:lnTo>
                    <a:pt x="1292225" y="575999"/>
                  </a:lnTo>
                  <a:lnTo>
                    <a:pt x="1292680" y="573735"/>
                  </a:lnTo>
                  <a:lnTo>
                    <a:pt x="1293815" y="571698"/>
                  </a:lnTo>
                  <a:lnTo>
                    <a:pt x="1294724" y="569661"/>
                  </a:lnTo>
                  <a:lnTo>
                    <a:pt x="1295860" y="567397"/>
                  </a:lnTo>
                  <a:lnTo>
                    <a:pt x="1297450" y="565586"/>
                  </a:lnTo>
                  <a:lnTo>
                    <a:pt x="1299040" y="564001"/>
                  </a:lnTo>
                  <a:lnTo>
                    <a:pt x="1301084" y="562416"/>
                  </a:lnTo>
                  <a:lnTo>
                    <a:pt x="1303128" y="560605"/>
                  </a:lnTo>
                  <a:lnTo>
                    <a:pt x="1305400" y="559473"/>
                  </a:lnTo>
                  <a:lnTo>
                    <a:pt x="1307671" y="558342"/>
                  </a:lnTo>
                  <a:lnTo>
                    <a:pt x="1310624" y="557436"/>
                  </a:lnTo>
                  <a:lnTo>
                    <a:pt x="1313123" y="556757"/>
                  </a:lnTo>
                  <a:lnTo>
                    <a:pt x="1316075" y="556078"/>
                  </a:lnTo>
                  <a:lnTo>
                    <a:pt x="1319028" y="555851"/>
                  </a:lnTo>
                  <a:lnTo>
                    <a:pt x="1321981" y="555625"/>
                  </a:lnTo>
                  <a:close/>
                  <a:moveTo>
                    <a:pt x="766356" y="555625"/>
                  </a:moveTo>
                  <a:lnTo>
                    <a:pt x="993955" y="555625"/>
                  </a:lnTo>
                  <a:lnTo>
                    <a:pt x="996908" y="555851"/>
                  </a:lnTo>
                  <a:lnTo>
                    <a:pt x="1000088" y="556078"/>
                  </a:lnTo>
                  <a:lnTo>
                    <a:pt x="1002814" y="556757"/>
                  </a:lnTo>
                  <a:lnTo>
                    <a:pt x="1005767" y="557436"/>
                  </a:lnTo>
                  <a:lnTo>
                    <a:pt x="1008265" y="558342"/>
                  </a:lnTo>
                  <a:lnTo>
                    <a:pt x="1010764" y="559473"/>
                  </a:lnTo>
                  <a:lnTo>
                    <a:pt x="1013035" y="560605"/>
                  </a:lnTo>
                  <a:lnTo>
                    <a:pt x="1015080" y="562416"/>
                  </a:lnTo>
                  <a:lnTo>
                    <a:pt x="1017124" y="564001"/>
                  </a:lnTo>
                  <a:lnTo>
                    <a:pt x="1018714" y="565586"/>
                  </a:lnTo>
                  <a:lnTo>
                    <a:pt x="1020304" y="567397"/>
                  </a:lnTo>
                  <a:lnTo>
                    <a:pt x="1021667" y="569661"/>
                  </a:lnTo>
                  <a:lnTo>
                    <a:pt x="1022575" y="571698"/>
                  </a:lnTo>
                  <a:lnTo>
                    <a:pt x="1023257" y="573735"/>
                  </a:lnTo>
                  <a:lnTo>
                    <a:pt x="1023711" y="575999"/>
                  </a:lnTo>
                  <a:lnTo>
                    <a:pt x="1023938" y="578489"/>
                  </a:lnTo>
                  <a:lnTo>
                    <a:pt x="1023711" y="580527"/>
                  </a:lnTo>
                  <a:lnTo>
                    <a:pt x="1023257" y="582791"/>
                  </a:lnTo>
                  <a:lnTo>
                    <a:pt x="1022575" y="585055"/>
                  </a:lnTo>
                  <a:lnTo>
                    <a:pt x="1021667" y="587092"/>
                  </a:lnTo>
                  <a:lnTo>
                    <a:pt x="1020304" y="589129"/>
                  </a:lnTo>
                  <a:lnTo>
                    <a:pt x="1018714" y="590940"/>
                  </a:lnTo>
                  <a:lnTo>
                    <a:pt x="1017124" y="592752"/>
                  </a:lnTo>
                  <a:lnTo>
                    <a:pt x="1015080" y="594336"/>
                  </a:lnTo>
                  <a:lnTo>
                    <a:pt x="1013035" y="595921"/>
                  </a:lnTo>
                  <a:lnTo>
                    <a:pt x="1010764" y="597053"/>
                  </a:lnTo>
                  <a:lnTo>
                    <a:pt x="1008265" y="598185"/>
                  </a:lnTo>
                  <a:lnTo>
                    <a:pt x="1005767" y="599317"/>
                  </a:lnTo>
                  <a:lnTo>
                    <a:pt x="1002814" y="599996"/>
                  </a:lnTo>
                  <a:lnTo>
                    <a:pt x="1000088" y="600675"/>
                  </a:lnTo>
                  <a:lnTo>
                    <a:pt x="996908" y="600901"/>
                  </a:lnTo>
                  <a:lnTo>
                    <a:pt x="993955" y="601128"/>
                  </a:lnTo>
                  <a:lnTo>
                    <a:pt x="978055" y="601128"/>
                  </a:lnTo>
                  <a:lnTo>
                    <a:pt x="978055" y="1053211"/>
                  </a:lnTo>
                  <a:lnTo>
                    <a:pt x="978055" y="1054117"/>
                  </a:lnTo>
                  <a:lnTo>
                    <a:pt x="977601" y="1055249"/>
                  </a:lnTo>
                  <a:lnTo>
                    <a:pt x="977374" y="1056154"/>
                  </a:lnTo>
                  <a:lnTo>
                    <a:pt x="976692" y="1057286"/>
                  </a:lnTo>
                  <a:lnTo>
                    <a:pt x="974875" y="1059097"/>
                  </a:lnTo>
                  <a:lnTo>
                    <a:pt x="972831" y="1060682"/>
                  </a:lnTo>
                  <a:lnTo>
                    <a:pt x="970332" y="1061814"/>
                  </a:lnTo>
                  <a:lnTo>
                    <a:pt x="967379" y="1062946"/>
                  </a:lnTo>
                  <a:lnTo>
                    <a:pt x="964199" y="1063399"/>
                  </a:lnTo>
                  <a:lnTo>
                    <a:pt x="960792" y="1063625"/>
                  </a:lnTo>
                  <a:lnTo>
                    <a:pt x="799974" y="1063625"/>
                  </a:lnTo>
                  <a:lnTo>
                    <a:pt x="796339" y="1063399"/>
                  </a:lnTo>
                  <a:lnTo>
                    <a:pt x="793159" y="1062946"/>
                  </a:lnTo>
                  <a:lnTo>
                    <a:pt x="790206" y="1061814"/>
                  </a:lnTo>
                  <a:lnTo>
                    <a:pt x="787481" y="1060682"/>
                  </a:lnTo>
                  <a:lnTo>
                    <a:pt x="785436" y="1059097"/>
                  </a:lnTo>
                  <a:lnTo>
                    <a:pt x="783846" y="1057286"/>
                  </a:lnTo>
                  <a:lnTo>
                    <a:pt x="783392" y="1056154"/>
                  </a:lnTo>
                  <a:lnTo>
                    <a:pt x="782938" y="1055249"/>
                  </a:lnTo>
                  <a:lnTo>
                    <a:pt x="782711" y="1054117"/>
                  </a:lnTo>
                  <a:lnTo>
                    <a:pt x="782711" y="1053211"/>
                  </a:lnTo>
                  <a:lnTo>
                    <a:pt x="782711" y="601128"/>
                  </a:lnTo>
                  <a:lnTo>
                    <a:pt x="766356" y="601128"/>
                  </a:lnTo>
                  <a:lnTo>
                    <a:pt x="763403" y="600901"/>
                  </a:lnTo>
                  <a:lnTo>
                    <a:pt x="760450" y="600675"/>
                  </a:lnTo>
                  <a:lnTo>
                    <a:pt x="757498" y="599996"/>
                  </a:lnTo>
                  <a:lnTo>
                    <a:pt x="754772" y="599317"/>
                  </a:lnTo>
                  <a:lnTo>
                    <a:pt x="752046" y="598185"/>
                  </a:lnTo>
                  <a:lnTo>
                    <a:pt x="749775" y="597053"/>
                  </a:lnTo>
                  <a:lnTo>
                    <a:pt x="747503" y="595921"/>
                  </a:lnTo>
                  <a:lnTo>
                    <a:pt x="745459" y="594336"/>
                  </a:lnTo>
                  <a:lnTo>
                    <a:pt x="743415" y="592752"/>
                  </a:lnTo>
                  <a:lnTo>
                    <a:pt x="741597" y="590940"/>
                  </a:lnTo>
                  <a:lnTo>
                    <a:pt x="740235" y="589129"/>
                  </a:lnTo>
                  <a:lnTo>
                    <a:pt x="739099" y="587092"/>
                  </a:lnTo>
                  <a:lnTo>
                    <a:pt x="737963" y="585055"/>
                  </a:lnTo>
                  <a:lnTo>
                    <a:pt x="737055" y="582791"/>
                  </a:lnTo>
                  <a:lnTo>
                    <a:pt x="736600" y="580527"/>
                  </a:lnTo>
                  <a:lnTo>
                    <a:pt x="736600" y="578489"/>
                  </a:lnTo>
                  <a:lnTo>
                    <a:pt x="736600" y="575999"/>
                  </a:lnTo>
                  <a:lnTo>
                    <a:pt x="737055" y="573735"/>
                  </a:lnTo>
                  <a:lnTo>
                    <a:pt x="737963" y="571698"/>
                  </a:lnTo>
                  <a:lnTo>
                    <a:pt x="739099" y="569661"/>
                  </a:lnTo>
                  <a:lnTo>
                    <a:pt x="740235" y="567397"/>
                  </a:lnTo>
                  <a:lnTo>
                    <a:pt x="741597" y="565586"/>
                  </a:lnTo>
                  <a:lnTo>
                    <a:pt x="743415" y="564001"/>
                  </a:lnTo>
                  <a:lnTo>
                    <a:pt x="745459" y="562416"/>
                  </a:lnTo>
                  <a:lnTo>
                    <a:pt x="747503" y="560605"/>
                  </a:lnTo>
                  <a:lnTo>
                    <a:pt x="749775" y="559473"/>
                  </a:lnTo>
                  <a:lnTo>
                    <a:pt x="752046" y="558342"/>
                  </a:lnTo>
                  <a:lnTo>
                    <a:pt x="754772" y="557436"/>
                  </a:lnTo>
                  <a:lnTo>
                    <a:pt x="757498" y="556757"/>
                  </a:lnTo>
                  <a:lnTo>
                    <a:pt x="760450" y="556078"/>
                  </a:lnTo>
                  <a:lnTo>
                    <a:pt x="763403" y="555851"/>
                  </a:lnTo>
                  <a:lnTo>
                    <a:pt x="766356" y="555625"/>
                  </a:lnTo>
                  <a:close/>
                  <a:moveTo>
                    <a:pt x="210731" y="555625"/>
                  </a:moveTo>
                  <a:lnTo>
                    <a:pt x="438330" y="555625"/>
                  </a:lnTo>
                  <a:lnTo>
                    <a:pt x="441510" y="555851"/>
                  </a:lnTo>
                  <a:lnTo>
                    <a:pt x="444463" y="556078"/>
                  </a:lnTo>
                  <a:lnTo>
                    <a:pt x="447189" y="556757"/>
                  </a:lnTo>
                  <a:lnTo>
                    <a:pt x="450142" y="557436"/>
                  </a:lnTo>
                  <a:lnTo>
                    <a:pt x="452640" y="558342"/>
                  </a:lnTo>
                  <a:lnTo>
                    <a:pt x="455139" y="559473"/>
                  </a:lnTo>
                  <a:lnTo>
                    <a:pt x="457410" y="560605"/>
                  </a:lnTo>
                  <a:lnTo>
                    <a:pt x="459455" y="562416"/>
                  </a:lnTo>
                  <a:lnTo>
                    <a:pt x="461499" y="564001"/>
                  </a:lnTo>
                  <a:lnTo>
                    <a:pt x="463089" y="565586"/>
                  </a:lnTo>
                  <a:lnTo>
                    <a:pt x="464679" y="567397"/>
                  </a:lnTo>
                  <a:lnTo>
                    <a:pt x="466042" y="569661"/>
                  </a:lnTo>
                  <a:lnTo>
                    <a:pt x="466950" y="571698"/>
                  </a:lnTo>
                  <a:lnTo>
                    <a:pt x="467632" y="573735"/>
                  </a:lnTo>
                  <a:lnTo>
                    <a:pt x="468086" y="575999"/>
                  </a:lnTo>
                  <a:lnTo>
                    <a:pt x="468313" y="578489"/>
                  </a:lnTo>
                  <a:lnTo>
                    <a:pt x="468086" y="580527"/>
                  </a:lnTo>
                  <a:lnTo>
                    <a:pt x="467632" y="582791"/>
                  </a:lnTo>
                  <a:lnTo>
                    <a:pt x="466950" y="585055"/>
                  </a:lnTo>
                  <a:lnTo>
                    <a:pt x="466042" y="587092"/>
                  </a:lnTo>
                  <a:lnTo>
                    <a:pt x="464679" y="589129"/>
                  </a:lnTo>
                  <a:lnTo>
                    <a:pt x="463089" y="590940"/>
                  </a:lnTo>
                  <a:lnTo>
                    <a:pt x="461499" y="592752"/>
                  </a:lnTo>
                  <a:lnTo>
                    <a:pt x="459455" y="594336"/>
                  </a:lnTo>
                  <a:lnTo>
                    <a:pt x="457410" y="595921"/>
                  </a:lnTo>
                  <a:lnTo>
                    <a:pt x="455139" y="597053"/>
                  </a:lnTo>
                  <a:lnTo>
                    <a:pt x="452640" y="598185"/>
                  </a:lnTo>
                  <a:lnTo>
                    <a:pt x="450142" y="599317"/>
                  </a:lnTo>
                  <a:lnTo>
                    <a:pt x="447189" y="599996"/>
                  </a:lnTo>
                  <a:lnTo>
                    <a:pt x="444463" y="600675"/>
                  </a:lnTo>
                  <a:lnTo>
                    <a:pt x="441510" y="600901"/>
                  </a:lnTo>
                  <a:lnTo>
                    <a:pt x="438330" y="601128"/>
                  </a:lnTo>
                  <a:lnTo>
                    <a:pt x="422430" y="601128"/>
                  </a:lnTo>
                  <a:lnTo>
                    <a:pt x="422430" y="1053211"/>
                  </a:lnTo>
                  <a:lnTo>
                    <a:pt x="422203" y="1054117"/>
                  </a:lnTo>
                  <a:lnTo>
                    <a:pt x="421976" y="1055249"/>
                  </a:lnTo>
                  <a:lnTo>
                    <a:pt x="421749" y="1056154"/>
                  </a:lnTo>
                  <a:lnTo>
                    <a:pt x="421067" y="1057286"/>
                  </a:lnTo>
                  <a:lnTo>
                    <a:pt x="419477" y="1059097"/>
                  </a:lnTo>
                  <a:lnTo>
                    <a:pt x="417206" y="1060682"/>
                  </a:lnTo>
                  <a:lnTo>
                    <a:pt x="414707" y="1061814"/>
                  </a:lnTo>
                  <a:lnTo>
                    <a:pt x="411981" y="1062946"/>
                  </a:lnTo>
                  <a:lnTo>
                    <a:pt x="408574" y="1063399"/>
                  </a:lnTo>
                  <a:lnTo>
                    <a:pt x="405167" y="1063625"/>
                  </a:lnTo>
                  <a:lnTo>
                    <a:pt x="244349" y="1063625"/>
                  </a:lnTo>
                  <a:lnTo>
                    <a:pt x="240941" y="1063399"/>
                  </a:lnTo>
                  <a:lnTo>
                    <a:pt x="237534" y="1062946"/>
                  </a:lnTo>
                  <a:lnTo>
                    <a:pt x="234581" y="1061814"/>
                  </a:lnTo>
                  <a:lnTo>
                    <a:pt x="231856" y="1060682"/>
                  </a:lnTo>
                  <a:lnTo>
                    <a:pt x="229811" y="1059097"/>
                  </a:lnTo>
                  <a:lnTo>
                    <a:pt x="228221" y="1057286"/>
                  </a:lnTo>
                  <a:lnTo>
                    <a:pt x="227767" y="1056154"/>
                  </a:lnTo>
                  <a:lnTo>
                    <a:pt x="227313" y="1055249"/>
                  </a:lnTo>
                  <a:lnTo>
                    <a:pt x="227086" y="1054117"/>
                  </a:lnTo>
                  <a:lnTo>
                    <a:pt x="226858" y="1053211"/>
                  </a:lnTo>
                  <a:lnTo>
                    <a:pt x="226858" y="601128"/>
                  </a:lnTo>
                  <a:lnTo>
                    <a:pt x="210731" y="601128"/>
                  </a:lnTo>
                  <a:lnTo>
                    <a:pt x="207778" y="600901"/>
                  </a:lnTo>
                  <a:lnTo>
                    <a:pt x="204825" y="600675"/>
                  </a:lnTo>
                  <a:lnTo>
                    <a:pt x="201873" y="599996"/>
                  </a:lnTo>
                  <a:lnTo>
                    <a:pt x="199147" y="599317"/>
                  </a:lnTo>
                  <a:lnTo>
                    <a:pt x="196648" y="598185"/>
                  </a:lnTo>
                  <a:lnTo>
                    <a:pt x="194150" y="597053"/>
                  </a:lnTo>
                  <a:lnTo>
                    <a:pt x="191878" y="595921"/>
                  </a:lnTo>
                  <a:lnTo>
                    <a:pt x="189834" y="594336"/>
                  </a:lnTo>
                  <a:lnTo>
                    <a:pt x="187790" y="592752"/>
                  </a:lnTo>
                  <a:lnTo>
                    <a:pt x="185972" y="590940"/>
                  </a:lnTo>
                  <a:lnTo>
                    <a:pt x="184610" y="589129"/>
                  </a:lnTo>
                  <a:lnTo>
                    <a:pt x="183474" y="587092"/>
                  </a:lnTo>
                  <a:lnTo>
                    <a:pt x="182338" y="585055"/>
                  </a:lnTo>
                  <a:lnTo>
                    <a:pt x="181657" y="582791"/>
                  </a:lnTo>
                  <a:lnTo>
                    <a:pt x="180975" y="580527"/>
                  </a:lnTo>
                  <a:lnTo>
                    <a:pt x="180975" y="578489"/>
                  </a:lnTo>
                  <a:lnTo>
                    <a:pt x="180975" y="575999"/>
                  </a:lnTo>
                  <a:lnTo>
                    <a:pt x="181657" y="573735"/>
                  </a:lnTo>
                  <a:lnTo>
                    <a:pt x="182338" y="571698"/>
                  </a:lnTo>
                  <a:lnTo>
                    <a:pt x="183474" y="569661"/>
                  </a:lnTo>
                  <a:lnTo>
                    <a:pt x="184610" y="567397"/>
                  </a:lnTo>
                  <a:lnTo>
                    <a:pt x="185972" y="565586"/>
                  </a:lnTo>
                  <a:lnTo>
                    <a:pt x="187790" y="564001"/>
                  </a:lnTo>
                  <a:lnTo>
                    <a:pt x="189834" y="562416"/>
                  </a:lnTo>
                  <a:lnTo>
                    <a:pt x="191878" y="560605"/>
                  </a:lnTo>
                  <a:lnTo>
                    <a:pt x="194150" y="559473"/>
                  </a:lnTo>
                  <a:lnTo>
                    <a:pt x="196648" y="558342"/>
                  </a:lnTo>
                  <a:lnTo>
                    <a:pt x="199147" y="557436"/>
                  </a:lnTo>
                  <a:lnTo>
                    <a:pt x="201873" y="556757"/>
                  </a:lnTo>
                  <a:lnTo>
                    <a:pt x="204825" y="556078"/>
                  </a:lnTo>
                  <a:lnTo>
                    <a:pt x="207778" y="555851"/>
                  </a:lnTo>
                  <a:lnTo>
                    <a:pt x="210731" y="555625"/>
                  </a:lnTo>
                  <a:close/>
                  <a:moveTo>
                    <a:pt x="874940" y="179452"/>
                  </a:moveTo>
                  <a:lnTo>
                    <a:pt x="870631" y="179905"/>
                  </a:lnTo>
                  <a:lnTo>
                    <a:pt x="865868" y="180358"/>
                  </a:lnTo>
                  <a:lnTo>
                    <a:pt x="861332" y="181038"/>
                  </a:lnTo>
                  <a:lnTo>
                    <a:pt x="857250" y="182171"/>
                  </a:lnTo>
                  <a:lnTo>
                    <a:pt x="852941" y="183303"/>
                  </a:lnTo>
                  <a:lnTo>
                    <a:pt x="848859" y="184890"/>
                  </a:lnTo>
                  <a:lnTo>
                    <a:pt x="844550" y="186476"/>
                  </a:lnTo>
                  <a:lnTo>
                    <a:pt x="840468" y="188288"/>
                  </a:lnTo>
                  <a:lnTo>
                    <a:pt x="836840" y="190101"/>
                  </a:lnTo>
                  <a:lnTo>
                    <a:pt x="832984" y="192367"/>
                  </a:lnTo>
                  <a:lnTo>
                    <a:pt x="829356" y="194633"/>
                  </a:lnTo>
                  <a:lnTo>
                    <a:pt x="825727" y="197125"/>
                  </a:lnTo>
                  <a:lnTo>
                    <a:pt x="822552" y="199844"/>
                  </a:lnTo>
                  <a:lnTo>
                    <a:pt x="819377" y="202563"/>
                  </a:lnTo>
                  <a:lnTo>
                    <a:pt x="815975" y="205508"/>
                  </a:lnTo>
                  <a:lnTo>
                    <a:pt x="813254" y="208680"/>
                  </a:lnTo>
                  <a:lnTo>
                    <a:pt x="810306" y="211853"/>
                  </a:lnTo>
                  <a:lnTo>
                    <a:pt x="807584" y="215478"/>
                  </a:lnTo>
                  <a:lnTo>
                    <a:pt x="805316" y="218877"/>
                  </a:lnTo>
                  <a:lnTo>
                    <a:pt x="802822" y="222502"/>
                  </a:lnTo>
                  <a:lnTo>
                    <a:pt x="800554" y="226354"/>
                  </a:lnTo>
                  <a:lnTo>
                    <a:pt x="798740" y="230206"/>
                  </a:lnTo>
                  <a:lnTo>
                    <a:pt x="796925" y="234057"/>
                  </a:lnTo>
                  <a:lnTo>
                    <a:pt x="795111" y="238136"/>
                  </a:lnTo>
                  <a:lnTo>
                    <a:pt x="793750" y="242214"/>
                  </a:lnTo>
                  <a:lnTo>
                    <a:pt x="792616" y="246746"/>
                  </a:lnTo>
                  <a:lnTo>
                    <a:pt x="791709" y="251051"/>
                  </a:lnTo>
                  <a:lnTo>
                    <a:pt x="790802" y="255356"/>
                  </a:lnTo>
                  <a:lnTo>
                    <a:pt x="790348" y="259888"/>
                  </a:lnTo>
                  <a:lnTo>
                    <a:pt x="789895" y="264419"/>
                  </a:lnTo>
                  <a:lnTo>
                    <a:pt x="789895" y="268951"/>
                  </a:lnTo>
                  <a:lnTo>
                    <a:pt x="789895" y="273709"/>
                  </a:lnTo>
                  <a:lnTo>
                    <a:pt x="790348" y="278241"/>
                  </a:lnTo>
                  <a:lnTo>
                    <a:pt x="790802" y="282772"/>
                  </a:lnTo>
                  <a:lnTo>
                    <a:pt x="791709" y="287304"/>
                  </a:lnTo>
                  <a:lnTo>
                    <a:pt x="792616" y="291382"/>
                  </a:lnTo>
                  <a:lnTo>
                    <a:pt x="793750" y="295914"/>
                  </a:lnTo>
                  <a:lnTo>
                    <a:pt x="795111" y="299766"/>
                  </a:lnTo>
                  <a:lnTo>
                    <a:pt x="796925" y="304071"/>
                  </a:lnTo>
                  <a:lnTo>
                    <a:pt x="798740" y="307923"/>
                  </a:lnTo>
                  <a:lnTo>
                    <a:pt x="800554" y="311775"/>
                  </a:lnTo>
                  <a:lnTo>
                    <a:pt x="802822" y="315400"/>
                  </a:lnTo>
                  <a:lnTo>
                    <a:pt x="805316" y="319252"/>
                  </a:lnTo>
                  <a:lnTo>
                    <a:pt x="807584" y="322650"/>
                  </a:lnTo>
                  <a:lnTo>
                    <a:pt x="810306" y="326276"/>
                  </a:lnTo>
                  <a:lnTo>
                    <a:pt x="813254" y="329448"/>
                  </a:lnTo>
                  <a:lnTo>
                    <a:pt x="815975" y="332620"/>
                  </a:lnTo>
                  <a:lnTo>
                    <a:pt x="819377" y="335566"/>
                  </a:lnTo>
                  <a:lnTo>
                    <a:pt x="822552" y="338285"/>
                  </a:lnTo>
                  <a:lnTo>
                    <a:pt x="825727" y="341003"/>
                  </a:lnTo>
                  <a:lnTo>
                    <a:pt x="829356" y="343496"/>
                  </a:lnTo>
                  <a:lnTo>
                    <a:pt x="832984" y="345762"/>
                  </a:lnTo>
                  <a:lnTo>
                    <a:pt x="836840" y="348027"/>
                  </a:lnTo>
                  <a:lnTo>
                    <a:pt x="840468" y="349840"/>
                  </a:lnTo>
                  <a:lnTo>
                    <a:pt x="844550" y="351653"/>
                  </a:lnTo>
                  <a:lnTo>
                    <a:pt x="848859" y="353239"/>
                  </a:lnTo>
                  <a:lnTo>
                    <a:pt x="852941" y="354825"/>
                  </a:lnTo>
                  <a:lnTo>
                    <a:pt x="857250" y="355958"/>
                  </a:lnTo>
                  <a:lnTo>
                    <a:pt x="861332" y="356864"/>
                  </a:lnTo>
                  <a:lnTo>
                    <a:pt x="865868" y="357770"/>
                  </a:lnTo>
                  <a:lnTo>
                    <a:pt x="870631" y="358224"/>
                  </a:lnTo>
                  <a:lnTo>
                    <a:pt x="874940" y="358677"/>
                  </a:lnTo>
                  <a:lnTo>
                    <a:pt x="879702" y="358677"/>
                  </a:lnTo>
                  <a:lnTo>
                    <a:pt x="884238" y="358677"/>
                  </a:lnTo>
                  <a:lnTo>
                    <a:pt x="888773" y="358224"/>
                  </a:lnTo>
                  <a:lnTo>
                    <a:pt x="893309" y="357770"/>
                  </a:lnTo>
                  <a:lnTo>
                    <a:pt x="897618" y="356864"/>
                  </a:lnTo>
                  <a:lnTo>
                    <a:pt x="902154" y="355958"/>
                  </a:lnTo>
                  <a:lnTo>
                    <a:pt x="906236" y="354825"/>
                  </a:lnTo>
                  <a:lnTo>
                    <a:pt x="910545" y="353239"/>
                  </a:lnTo>
                  <a:lnTo>
                    <a:pt x="914400" y="351653"/>
                  </a:lnTo>
                  <a:lnTo>
                    <a:pt x="918482" y="349840"/>
                  </a:lnTo>
                  <a:lnTo>
                    <a:pt x="922565" y="348027"/>
                  </a:lnTo>
                  <a:lnTo>
                    <a:pt x="926193" y="345762"/>
                  </a:lnTo>
                  <a:lnTo>
                    <a:pt x="929822" y="343496"/>
                  </a:lnTo>
                  <a:lnTo>
                    <a:pt x="933223" y="341003"/>
                  </a:lnTo>
                  <a:lnTo>
                    <a:pt x="936625" y="338285"/>
                  </a:lnTo>
                  <a:lnTo>
                    <a:pt x="940027" y="335566"/>
                  </a:lnTo>
                  <a:lnTo>
                    <a:pt x="942975" y="332620"/>
                  </a:lnTo>
                  <a:lnTo>
                    <a:pt x="946150" y="329448"/>
                  </a:lnTo>
                  <a:lnTo>
                    <a:pt x="948872" y="326276"/>
                  </a:lnTo>
                  <a:lnTo>
                    <a:pt x="951366" y="322650"/>
                  </a:lnTo>
                  <a:lnTo>
                    <a:pt x="954088" y="319252"/>
                  </a:lnTo>
                  <a:lnTo>
                    <a:pt x="956356" y="315400"/>
                  </a:lnTo>
                  <a:lnTo>
                    <a:pt x="958397" y="311775"/>
                  </a:lnTo>
                  <a:lnTo>
                    <a:pt x="960665" y="307923"/>
                  </a:lnTo>
                  <a:lnTo>
                    <a:pt x="962252" y="304071"/>
                  </a:lnTo>
                  <a:lnTo>
                    <a:pt x="963840" y="299766"/>
                  </a:lnTo>
                  <a:lnTo>
                    <a:pt x="965200" y="295914"/>
                  </a:lnTo>
                  <a:lnTo>
                    <a:pt x="966334" y="291382"/>
                  </a:lnTo>
                  <a:lnTo>
                    <a:pt x="967695" y="287304"/>
                  </a:lnTo>
                  <a:lnTo>
                    <a:pt x="968375" y="282772"/>
                  </a:lnTo>
                  <a:lnTo>
                    <a:pt x="969056" y="278241"/>
                  </a:lnTo>
                  <a:lnTo>
                    <a:pt x="969282" y="273709"/>
                  </a:lnTo>
                  <a:lnTo>
                    <a:pt x="969509" y="268951"/>
                  </a:lnTo>
                  <a:lnTo>
                    <a:pt x="969282" y="264419"/>
                  </a:lnTo>
                  <a:lnTo>
                    <a:pt x="969056" y="259888"/>
                  </a:lnTo>
                  <a:lnTo>
                    <a:pt x="968375" y="255356"/>
                  </a:lnTo>
                  <a:lnTo>
                    <a:pt x="967695" y="251051"/>
                  </a:lnTo>
                  <a:lnTo>
                    <a:pt x="966334" y="246746"/>
                  </a:lnTo>
                  <a:lnTo>
                    <a:pt x="965200" y="242214"/>
                  </a:lnTo>
                  <a:lnTo>
                    <a:pt x="963840" y="238136"/>
                  </a:lnTo>
                  <a:lnTo>
                    <a:pt x="962252" y="234057"/>
                  </a:lnTo>
                  <a:lnTo>
                    <a:pt x="960665" y="230206"/>
                  </a:lnTo>
                  <a:lnTo>
                    <a:pt x="958397" y="226354"/>
                  </a:lnTo>
                  <a:lnTo>
                    <a:pt x="956356" y="222502"/>
                  </a:lnTo>
                  <a:lnTo>
                    <a:pt x="954088" y="218877"/>
                  </a:lnTo>
                  <a:lnTo>
                    <a:pt x="951366" y="215478"/>
                  </a:lnTo>
                  <a:lnTo>
                    <a:pt x="948872" y="211853"/>
                  </a:lnTo>
                  <a:lnTo>
                    <a:pt x="946150" y="208680"/>
                  </a:lnTo>
                  <a:lnTo>
                    <a:pt x="942975" y="205508"/>
                  </a:lnTo>
                  <a:lnTo>
                    <a:pt x="940027" y="202563"/>
                  </a:lnTo>
                  <a:lnTo>
                    <a:pt x="936625" y="199844"/>
                  </a:lnTo>
                  <a:lnTo>
                    <a:pt x="933223" y="197125"/>
                  </a:lnTo>
                  <a:lnTo>
                    <a:pt x="929822" y="194633"/>
                  </a:lnTo>
                  <a:lnTo>
                    <a:pt x="926193" y="192367"/>
                  </a:lnTo>
                  <a:lnTo>
                    <a:pt x="922565" y="190101"/>
                  </a:lnTo>
                  <a:lnTo>
                    <a:pt x="918482" y="188288"/>
                  </a:lnTo>
                  <a:lnTo>
                    <a:pt x="914400" y="186476"/>
                  </a:lnTo>
                  <a:lnTo>
                    <a:pt x="910545" y="184890"/>
                  </a:lnTo>
                  <a:lnTo>
                    <a:pt x="906236" y="183303"/>
                  </a:lnTo>
                  <a:lnTo>
                    <a:pt x="902154" y="182171"/>
                  </a:lnTo>
                  <a:lnTo>
                    <a:pt x="897618" y="181038"/>
                  </a:lnTo>
                  <a:lnTo>
                    <a:pt x="893309" y="180358"/>
                  </a:lnTo>
                  <a:lnTo>
                    <a:pt x="888773" y="179905"/>
                  </a:lnTo>
                  <a:lnTo>
                    <a:pt x="884238" y="179452"/>
                  </a:lnTo>
                  <a:lnTo>
                    <a:pt x="879702" y="179452"/>
                  </a:lnTo>
                  <a:lnTo>
                    <a:pt x="874940" y="179452"/>
                  </a:lnTo>
                  <a:close/>
                  <a:moveTo>
                    <a:pt x="873352" y="0"/>
                  </a:moveTo>
                  <a:lnTo>
                    <a:pt x="879702" y="0"/>
                  </a:lnTo>
                  <a:lnTo>
                    <a:pt x="885825" y="0"/>
                  </a:lnTo>
                  <a:lnTo>
                    <a:pt x="891722" y="680"/>
                  </a:lnTo>
                  <a:lnTo>
                    <a:pt x="897845" y="1586"/>
                  </a:lnTo>
                  <a:lnTo>
                    <a:pt x="903741" y="2719"/>
                  </a:lnTo>
                  <a:lnTo>
                    <a:pt x="909411" y="4532"/>
                  </a:lnTo>
                  <a:lnTo>
                    <a:pt x="915081" y="6571"/>
                  </a:lnTo>
                  <a:lnTo>
                    <a:pt x="920070" y="9063"/>
                  </a:lnTo>
                  <a:lnTo>
                    <a:pt x="925059" y="11782"/>
                  </a:lnTo>
                  <a:lnTo>
                    <a:pt x="1644197" y="471061"/>
                  </a:lnTo>
                  <a:lnTo>
                    <a:pt x="1648279" y="474006"/>
                  </a:lnTo>
                  <a:lnTo>
                    <a:pt x="1652134" y="476952"/>
                  </a:lnTo>
                  <a:lnTo>
                    <a:pt x="1655082" y="479897"/>
                  </a:lnTo>
                  <a:lnTo>
                    <a:pt x="1657577" y="482390"/>
                  </a:lnTo>
                  <a:lnTo>
                    <a:pt x="1659165" y="484882"/>
                  </a:lnTo>
                  <a:lnTo>
                    <a:pt x="1660072" y="487374"/>
                  </a:lnTo>
                  <a:lnTo>
                    <a:pt x="1660525" y="488507"/>
                  </a:lnTo>
                  <a:lnTo>
                    <a:pt x="1660525" y="489640"/>
                  </a:lnTo>
                  <a:lnTo>
                    <a:pt x="1660525" y="490547"/>
                  </a:lnTo>
                  <a:lnTo>
                    <a:pt x="1660298" y="491453"/>
                  </a:lnTo>
                  <a:lnTo>
                    <a:pt x="1659845" y="492586"/>
                  </a:lnTo>
                  <a:lnTo>
                    <a:pt x="1659391" y="493266"/>
                  </a:lnTo>
                  <a:lnTo>
                    <a:pt x="1658711" y="494172"/>
                  </a:lnTo>
                  <a:lnTo>
                    <a:pt x="1658031" y="495305"/>
                  </a:lnTo>
                  <a:lnTo>
                    <a:pt x="1655536" y="496664"/>
                  </a:lnTo>
                  <a:lnTo>
                    <a:pt x="1652815" y="497797"/>
                  </a:lnTo>
                  <a:lnTo>
                    <a:pt x="1649640" y="498703"/>
                  </a:lnTo>
                  <a:lnTo>
                    <a:pt x="1645557" y="499383"/>
                  </a:lnTo>
                  <a:lnTo>
                    <a:pt x="1640795" y="499836"/>
                  </a:lnTo>
                  <a:lnTo>
                    <a:pt x="1635579" y="500063"/>
                  </a:lnTo>
                  <a:lnTo>
                    <a:pt x="123598" y="500063"/>
                  </a:lnTo>
                  <a:lnTo>
                    <a:pt x="118382" y="499836"/>
                  </a:lnTo>
                  <a:lnTo>
                    <a:pt x="113620" y="499383"/>
                  </a:lnTo>
                  <a:lnTo>
                    <a:pt x="109765" y="498703"/>
                  </a:lnTo>
                  <a:lnTo>
                    <a:pt x="106136" y="497797"/>
                  </a:lnTo>
                  <a:lnTo>
                    <a:pt x="103415" y="496664"/>
                  </a:lnTo>
                  <a:lnTo>
                    <a:pt x="101373" y="495305"/>
                  </a:lnTo>
                  <a:lnTo>
                    <a:pt x="100466" y="494172"/>
                  </a:lnTo>
                  <a:lnTo>
                    <a:pt x="99786" y="493266"/>
                  </a:lnTo>
                  <a:lnTo>
                    <a:pt x="99106" y="492586"/>
                  </a:lnTo>
                  <a:lnTo>
                    <a:pt x="98652" y="491453"/>
                  </a:lnTo>
                  <a:lnTo>
                    <a:pt x="98652" y="490547"/>
                  </a:lnTo>
                  <a:lnTo>
                    <a:pt x="98425" y="489640"/>
                  </a:lnTo>
                  <a:lnTo>
                    <a:pt x="98652" y="488507"/>
                  </a:lnTo>
                  <a:lnTo>
                    <a:pt x="98879" y="487374"/>
                  </a:lnTo>
                  <a:lnTo>
                    <a:pt x="100013" y="484882"/>
                  </a:lnTo>
                  <a:lnTo>
                    <a:pt x="101827" y="482390"/>
                  </a:lnTo>
                  <a:lnTo>
                    <a:pt x="104095" y="479897"/>
                  </a:lnTo>
                  <a:lnTo>
                    <a:pt x="107270" y="476952"/>
                  </a:lnTo>
                  <a:lnTo>
                    <a:pt x="110672" y="474006"/>
                  </a:lnTo>
                  <a:lnTo>
                    <a:pt x="115207" y="471061"/>
                  </a:lnTo>
                  <a:lnTo>
                    <a:pt x="834345" y="11782"/>
                  </a:lnTo>
                  <a:lnTo>
                    <a:pt x="838881" y="9063"/>
                  </a:lnTo>
                  <a:lnTo>
                    <a:pt x="844323" y="6571"/>
                  </a:lnTo>
                  <a:lnTo>
                    <a:pt x="849766" y="4532"/>
                  </a:lnTo>
                  <a:lnTo>
                    <a:pt x="855209" y="2719"/>
                  </a:lnTo>
                  <a:lnTo>
                    <a:pt x="861106" y="1586"/>
                  </a:lnTo>
                  <a:lnTo>
                    <a:pt x="867229" y="680"/>
                  </a:lnTo>
                  <a:lnTo>
                    <a:pt x="873352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KSO_Shape"/>
            <p:cNvSpPr/>
            <p:nvPr/>
          </p:nvSpPr>
          <p:spPr bwMode="auto">
            <a:xfrm>
              <a:off x="9749026" y="2799456"/>
              <a:ext cx="506956" cy="384442"/>
            </a:xfrm>
            <a:custGeom>
              <a:avLst/>
              <a:gdLst>
                <a:gd name="T0" fmla="*/ 104753 w 3040062"/>
                <a:gd name="T1" fmla="*/ 1241540 h 2303463"/>
                <a:gd name="T2" fmla="*/ 251725 w 3040062"/>
                <a:gd name="T3" fmla="*/ 1260899 h 2303463"/>
                <a:gd name="T4" fmla="*/ 265692 w 3040062"/>
                <a:gd name="T5" fmla="*/ 1110467 h 2303463"/>
                <a:gd name="T6" fmla="*/ 844867 w 3040062"/>
                <a:gd name="T7" fmla="*/ 970596 h 2303463"/>
                <a:gd name="T8" fmla="*/ 870584 w 3040062"/>
                <a:gd name="T9" fmla="*/ 987377 h 2303463"/>
                <a:gd name="T10" fmla="*/ 872172 w 3040062"/>
                <a:gd name="T11" fmla="*/ 1402771 h 2303463"/>
                <a:gd name="T12" fmla="*/ 848359 w 3040062"/>
                <a:gd name="T13" fmla="*/ 1421768 h 2303463"/>
                <a:gd name="T14" fmla="*/ 615315 w 3040062"/>
                <a:gd name="T15" fmla="*/ 1415119 h 2303463"/>
                <a:gd name="T16" fmla="*/ 603250 w 3040062"/>
                <a:gd name="T17" fmla="*/ 1002891 h 2303463"/>
                <a:gd name="T18" fmla="*/ 617855 w 3040062"/>
                <a:gd name="T19" fmla="*/ 975662 h 2303463"/>
                <a:gd name="T20" fmla="*/ 1240437 w 3040062"/>
                <a:gd name="T21" fmla="*/ 749300 h 2303463"/>
                <a:gd name="T22" fmla="*/ 1265867 w 3040062"/>
                <a:gd name="T23" fmla="*/ 766421 h 2303463"/>
                <a:gd name="T24" fmla="*/ 1267138 w 3040062"/>
                <a:gd name="T25" fmla="*/ 1402743 h 2303463"/>
                <a:gd name="T26" fmla="*/ 1243616 w 3040062"/>
                <a:gd name="T27" fmla="*/ 1421766 h 2303463"/>
                <a:gd name="T28" fmla="*/ 1010298 w 3040062"/>
                <a:gd name="T29" fmla="*/ 1415108 h 2303463"/>
                <a:gd name="T30" fmla="*/ 998537 w 3040062"/>
                <a:gd name="T31" fmla="*/ 782273 h 2303463"/>
                <a:gd name="T32" fmla="*/ 1012841 w 3040062"/>
                <a:gd name="T33" fmla="*/ 755007 h 2303463"/>
                <a:gd name="T34" fmla="*/ 2175011 w 3040062"/>
                <a:gd name="T35" fmla="*/ 666432 h 2303463"/>
                <a:gd name="T36" fmla="*/ 2235666 w 3040062"/>
                <a:gd name="T37" fmla="*/ 692135 h 2303463"/>
                <a:gd name="T38" fmla="*/ 2277268 w 3040062"/>
                <a:gd name="T39" fmla="*/ 742271 h 2303463"/>
                <a:gd name="T40" fmla="*/ 2290605 w 3040062"/>
                <a:gd name="T41" fmla="*/ 1286150 h 2303463"/>
                <a:gd name="T42" fmla="*/ 2948603 w 3040062"/>
                <a:gd name="T43" fmla="*/ 1365796 h 2303463"/>
                <a:gd name="T44" fmla="*/ 3005765 w 3040062"/>
                <a:gd name="T45" fmla="*/ 1408316 h 2303463"/>
                <a:gd name="T46" fmla="*/ 3036887 w 3040062"/>
                <a:gd name="T47" fmla="*/ 1473366 h 2303463"/>
                <a:gd name="T48" fmla="*/ 3035616 w 3040062"/>
                <a:gd name="T49" fmla="*/ 2191451 h 2303463"/>
                <a:gd name="T50" fmla="*/ 3001319 w 3040062"/>
                <a:gd name="T51" fmla="*/ 2254597 h 2303463"/>
                <a:gd name="T52" fmla="*/ 2941934 w 3040062"/>
                <a:gd name="T53" fmla="*/ 2294578 h 2303463"/>
                <a:gd name="T54" fmla="*/ 2171200 w 3040062"/>
                <a:gd name="T55" fmla="*/ 2303146 h 2303463"/>
                <a:gd name="T56" fmla="*/ 2113403 w 3040062"/>
                <a:gd name="T57" fmla="*/ 2292040 h 2303463"/>
                <a:gd name="T58" fmla="*/ 1552263 w 3040062"/>
                <a:gd name="T59" fmla="*/ 1741815 h 2303463"/>
                <a:gd name="T60" fmla="*/ 1526223 w 3040062"/>
                <a:gd name="T61" fmla="*/ 1686919 h 2303463"/>
                <a:gd name="T62" fmla="*/ 1529081 w 3040062"/>
                <a:gd name="T63" fmla="*/ 1626946 h 2303463"/>
                <a:gd name="T64" fmla="*/ 1560520 w 3040062"/>
                <a:gd name="T65" fmla="*/ 1574272 h 2303463"/>
                <a:gd name="T66" fmla="*/ 1612919 w 3040062"/>
                <a:gd name="T67" fmla="*/ 1542858 h 2303463"/>
                <a:gd name="T68" fmla="*/ 1673891 w 3040062"/>
                <a:gd name="T69" fmla="*/ 1539685 h 2303463"/>
                <a:gd name="T70" fmla="*/ 1728513 w 3040062"/>
                <a:gd name="T71" fmla="*/ 1565705 h 2303463"/>
                <a:gd name="T72" fmla="*/ 2024167 w 3040062"/>
                <a:gd name="T73" fmla="*/ 760992 h 2303463"/>
                <a:gd name="T74" fmla="*/ 2057829 w 3040062"/>
                <a:gd name="T75" fmla="*/ 704828 h 2303463"/>
                <a:gd name="T76" fmla="*/ 2113721 w 3040062"/>
                <a:gd name="T77" fmla="*/ 670875 h 2303463"/>
                <a:gd name="T78" fmla="*/ 1640947 w 3040062"/>
                <a:gd name="T79" fmla="*/ 485773 h 2303463"/>
                <a:gd name="T80" fmla="*/ 1662436 w 3040062"/>
                <a:gd name="T81" fmla="*/ 507334 h 2303463"/>
                <a:gd name="T82" fmla="*/ 1658328 w 3040062"/>
                <a:gd name="T83" fmla="*/ 1408133 h 2303463"/>
                <a:gd name="T84" fmla="*/ 1631151 w 3040062"/>
                <a:gd name="T85" fmla="*/ 1422401 h 2303463"/>
                <a:gd name="T86" fmla="*/ 1401409 w 3040062"/>
                <a:gd name="T87" fmla="*/ 1410669 h 2303463"/>
                <a:gd name="T88" fmla="*/ 1394457 w 3040062"/>
                <a:gd name="T89" fmla="*/ 510505 h 2303463"/>
                <a:gd name="T90" fmla="*/ 1413734 w 3040062"/>
                <a:gd name="T91" fmla="*/ 486725 h 2303463"/>
                <a:gd name="T92" fmla="*/ 2856582 w 3040062"/>
                <a:gd name="T93" fmla="*/ 2539 h 2303463"/>
                <a:gd name="T94" fmla="*/ 2942924 w 3040062"/>
                <a:gd name="T95" fmla="*/ 45384 h 2303463"/>
                <a:gd name="T96" fmla="*/ 3001649 w 3040062"/>
                <a:gd name="T97" fmla="*/ 130121 h 2303463"/>
                <a:gd name="T98" fmla="*/ 3021012 w 3040062"/>
                <a:gd name="T99" fmla="*/ 1276768 h 2303463"/>
                <a:gd name="T100" fmla="*/ 2944193 w 3040062"/>
                <a:gd name="T101" fmla="*/ 1247252 h 2303463"/>
                <a:gd name="T102" fmla="*/ 374889 w 3040062"/>
                <a:gd name="T103" fmla="*/ 1959424 h 2303463"/>
                <a:gd name="T104" fmla="*/ 127291 w 3040062"/>
                <a:gd name="T105" fmla="*/ 2259336 h 2303463"/>
                <a:gd name="T106" fmla="*/ 50472 w 3040062"/>
                <a:gd name="T107" fmla="*/ 2198402 h 2303463"/>
                <a:gd name="T108" fmla="*/ 6349 w 3040062"/>
                <a:gd name="T109" fmla="*/ 2100970 h 2303463"/>
                <a:gd name="T110" fmla="*/ 3809 w 3040062"/>
                <a:gd name="T111" fmla="*/ 183438 h 2303463"/>
                <a:gd name="T112" fmla="*/ 44441 w 3040062"/>
                <a:gd name="T113" fmla="*/ 83468 h 2303463"/>
                <a:gd name="T114" fmla="*/ 118720 w 3040062"/>
                <a:gd name="T115" fmla="*/ 17773 h 230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40062" h="2303463">
                  <a:moveTo>
                    <a:pt x="124116" y="1098725"/>
                  </a:moveTo>
                  <a:lnTo>
                    <a:pt x="120307" y="1099042"/>
                  </a:lnTo>
                  <a:lnTo>
                    <a:pt x="116498" y="1099994"/>
                  </a:lnTo>
                  <a:lnTo>
                    <a:pt x="113324" y="1101898"/>
                  </a:lnTo>
                  <a:lnTo>
                    <a:pt x="110467" y="1104120"/>
                  </a:lnTo>
                  <a:lnTo>
                    <a:pt x="108245" y="1107294"/>
                  </a:lnTo>
                  <a:lnTo>
                    <a:pt x="106340" y="1110467"/>
                  </a:lnTo>
                  <a:lnTo>
                    <a:pt x="105071" y="1114276"/>
                  </a:lnTo>
                  <a:lnTo>
                    <a:pt x="104753" y="1118084"/>
                  </a:lnTo>
                  <a:lnTo>
                    <a:pt x="104753" y="1241540"/>
                  </a:lnTo>
                  <a:lnTo>
                    <a:pt x="105071" y="1245348"/>
                  </a:lnTo>
                  <a:lnTo>
                    <a:pt x="106340" y="1249157"/>
                  </a:lnTo>
                  <a:lnTo>
                    <a:pt x="108245" y="1252330"/>
                  </a:lnTo>
                  <a:lnTo>
                    <a:pt x="110467" y="1255187"/>
                  </a:lnTo>
                  <a:lnTo>
                    <a:pt x="113324" y="1257726"/>
                  </a:lnTo>
                  <a:lnTo>
                    <a:pt x="116498" y="1259312"/>
                  </a:lnTo>
                  <a:lnTo>
                    <a:pt x="120307" y="1260899"/>
                  </a:lnTo>
                  <a:lnTo>
                    <a:pt x="124116" y="1261217"/>
                  </a:lnTo>
                  <a:lnTo>
                    <a:pt x="247598" y="1261217"/>
                  </a:lnTo>
                  <a:lnTo>
                    <a:pt x="251725" y="1260899"/>
                  </a:lnTo>
                  <a:lnTo>
                    <a:pt x="255216" y="1259312"/>
                  </a:lnTo>
                  <a:lnTo>
                    <a:pt x="258708" y="1257726"/>
                  </a:lnTo>
                  <a:lnTo>
                    <a:pt x="261565" y="1255187"/>
                  </a:lnTo>
                  <a:lnTo>
                    <a:pt x="264105" y="1252330"/>
                  </a:lnTo>
                  <a:lnTo>
                    <a:pt x="265692" y="1249157"/>
                  </a:lnTo>
                  <a:lnTo>
                    <a:pt x="266644" y="1245348"/>
                  </a:lnTo>
                  <a:lnTo>
                    <a:pt x="266961" y="1241540"/>
                  </a:lnTo>
                  <a:lnTo>
                    <a:pt x="266961" y="1118084"/>
                  </a:lnTo>
                  <a:lnTo>
                    <a:pt x="266644" y="1114276"/>
                  </a:lnTo>
                  <a:lnTo>
                    <a:pt x="265692" y="1110467"/>
                  </a:lnTo>
                  <a:lnTo>
                    <a:pt x="264105" y="1107294"/>
                  </a:lnTo>
                  <a:lnTo>
                    <a:pt x="261565" y="1104120"/>
                  </a:lnTo>
                  <a:lnTo>
                    <a:pt x="258708" y="1101898"/>
                  </a:lnTo>
                  <a:lnTo>
                    <a:pt x="255216" y="1099994"/>
                  </a:lnTo>
                  <a:lnTo>
                    <a:pt x="251725" y="1099042"/>
                  </a:lnTo>
                  <a:lnTo>
                    <a:pt x="247598" y="1098725"/>
                  </a:lnTo>
                  <a:lnTo>
                    <a:pt x="124116" y="1098725"/>
                  </a:lnTo>
                  <a:close/>
                  <a:moveTo>
                    <a:pt x="636270" y="969963"/>
                  </a:moveTo>
                  <a:lnTo>
                    <a:pt x="841692" y="969963"/>
                  </a:lnTo>
                  <a:lnTo>
                    <a:pt x="844867" y="970596"/>
                  </a:lnTo>
                  <a:lnTo>
                    <a:pt x="848359" y="970913"/>
                  </a:lnTo>
                  <a:lnTo>
                    <a:pt x="851534" y="971546"/>
                  </a:lnTo>
                  <a:lnTo>
                    <a:pt x="854709" y="972813"/>
                  </a:lnTo>
                  <a:lnTo>
                    <a:pt x="857567" y="974396"/>
                  </a:lnTo>
                  <a:lnTo>
                    <a:pt x="860107" y="975662"/>
                  </a:lnTo>
                  <a:lnTo>
                    <a:pt x="862647" y="977878"/>
                  </a:lnTo>
                  <a:lnTo>
                    <a:pt x="865187" y="979778"/>
                  </a:lnTo>
                  <a:lnTo>
                    <a:pt x="867092" y="982311"/>
                  </a:lnTo>
                  <a:lnTo>
                    <a:pt x="868997" y="984844"/>
                  </a:lnTo>
                  <a:lnTo>
                    <a:pt x="870584" y="987377"/>
                  </a:lnTo>
                  <a:lnTo>
                    <a:pt x="872172" y="990226"/>
                  </a:lnTo>
                  <a:lnTo>
                    <a:pt x="873124" y="993076"/>
                  </a:lnTo>
                  <a:lnTo>
                    <a:pt x="873760" y="996242"/>
                  </a:lnTo>
                  <a:lnTo>
                    <a:pt x="874712" y="999725"/>
                  </a:lnTo>
                  <a:lnTo>
                    <a:pt x="874712" y="1002891"/>
                  </a:lnTo>
                  <a:lnTo>
                    <a:pt x="874712" y="1389790"/>
                  </a:lnTo>
                  <a:lnTo>
                    <a:pt x="874712" y="1393273"/>
                  </a:lnTo>
                  <a:lnTo>
                    <a:pt x="873760" y="1396439"/>
                  </a:lnTo>
                  <a:lnTo>
                    <a:pt x="873124" y="1399605"/>
                  </a:lnTo>
                  <a:lnTo>
                    <a:pt x="872172" y="1402771"/>
                  </a:lnTo>
                  <a:lnTo>
                    <a:pt x="870584" y="1405304"/>
                  </a:lnTo>
                  <a:lnTo>
                    <a:pt x="868997" y="1408154"/>
                  </a:lnTo>
                  <a:lnTo>
                    <a:pt x="867092" y="1410686"/>
                  </a:lnTo>
                  <a:lnTo>
                    <a:pt x="865187" y="1413219"/>
                  </a:lnTo>
                  <a:lnTo>
                    <a:pt x="862647" y="1415119"/>
                  </a:lnTo>
                  <a:lnTo>
                    <a:pt x="860107" y="1417019"/>
                  </a:lnTo>
                  <a:lnTo>
                    <a:pt x="857567" y="1418602"/>
                  </a:lnTo>
                  <a:lnTo>
                    <a:pt x="854709" y="1420185"/>
                  </a:lnTo>
                  <a:lnTo>
                    <a:pt x="851534" y="1421135"/>
                  </a:lnTo>
                  <a:lnTo>
                    <a:pt x="848359" y="1421768"/>
                  </a:lnTo>
                  <a:lnTo>
                    <a:pt x="844867" y="1422401"/>
                  </a:lnTo>
                  <a:lnTo>
                    <a:pt x="841692" y="1422401"/>
                  </a:lnTo>
                  <a:lnTo>
                    <a:pt x="636270" y="1422401"/>
                  </a:lnTo>
                  <a:lnTo>
                    <a:pt x="632777" y="1422401"/>
                  </a:lnTo>
                  <a:lnTo>
                    <a:pt x="629920" y="1421768"/>
                  </a:lnTo>
                  <a:lnTo>
                    <a:pt x="626745" y="1421135"/>
                  </a:lnTo>
                  <a:lnTo>
                    <a:pt x="623570" y="1420185"/>
                  </a:lnTo>
                  <a:lnTo>
                    <a:pt x="620713" y="1418602"/>
                  </a:lnTo>
                  <a:lnTo>
                    <a:pt x="617855" y="1417019"/>
                  </a:lnTo>
                  <a:lnTo>
                    <a:pt x="615315" y="1415119"/>
                  </a:lnTo>
                  <a:lnTo>
                    <a:pt x="613093" y="1413219"/>
                  </a:lnTo>
                  <a:lnTo>
                    <a:pt x="610870" y="1410686"/>
                  </a:lnTo>
                  <a:lnTo>
                    <a:pt x="608965" y="1408154"/>
                  </a:lnTo>
                  <a:lnTo>
                    <a:pt x="607378" y="1405304"/>
                  </a:lnTo>
                  <a:lnTo>
                    <a:pt x="606108" y="1402771"/>
                  </a:lnTo>
                  <a:lnTo>
                    <a:pt x="605155" y="1399605"/>
                  </a:lnTo>
                  <a:lnTo>
                    <a:pt x="603885" y="1396439"/>
                  </a:lnTo>
                  <a:lnTo>
                    <a:pt x="603568" y="1393273"/>
                  </a:lnTo>
                  <a:lnTo>
                    <a:pt x="603250" y="1389790"/>
                  </a:lnTo>
                  <a:lnTo>
                    <a:pt x="603250" y="1002891"/>
                  </a:lnTo>
                  <a:lnTo>
                    <a:pt x="603568" y="999725"/>
                  </a:lnTo>
                  <a:lnTo>
                    <a:pt x="603885" y="996242"/>
                  </a:lnTo>
                  <a:lnTo>
                    <a:pt x="605155" y="993076"/>
                  </a:lnTo>
                  <a:lnTo>
                    <a:pt x="606108" y="990226"/>
                  </a:lnTo>
                  <a:lnTo>
                    <a:pt x="607378" y="987377"/>
                  </a:lnTo>
                  <a:lnTo>
                    <a:pt x="608965" y="984844"/>
                  </a:lnTo>
                  <a:lnTo>
                    <a:pt x="610870" y="982311"/>
                  </a:lnTo>
                  <a:lnTo>
                    <a:pt x="613093" y="979778"/>
                  </a:lnTo>
                  <a:lnTo>
                    <a:pt x="615315" y="977878"/>
                  </a:lnTo>
                  <a:lnTo>
                    <a:pt x="617855" y="975662"/>
                  </a:lnTo>
                  <a:lnTo>
                    <a:pt x="620713" y="974396"/>
                  </a:lnTo>
                  <a:lnTo>
                    <a:pt x="623570" y="972813"/>
                  </a:lnTo>
                  <a:lnTo>
                    <a:pt x="626745" y="971546"/>
                  </a:lnTo>
                  <a:lnTo>
                    <a:pt x="629920" y="970913"/>
                  </a:lnTo>
                  <a:lnTo>
                    <a:pt x="632777" y="970596"/>
                  </a:lnTo>
                  <a:lnTo>
                    <a:pt x="636270" y="969963"/>
                  </a:lnTo>
                  <a:close/>
                  <a:moveTo>
                    <a:pt x="1027781" y="749300"/>
                  </a:moveTo>
                  <a:lnTo>
                    <a:pt x="1031278" y="749300"/>
                  </a:lnTo>
                  <a:lnTo>
                    <a:pt x="1236940" y="749300"/>
                  </a:lnTo>
                  <a:lnTo>
                    <a:pt x="1240437" y="749300"/>
                  </a:lnTo>
                  <a:lnTo>
                    <a:pt x="1243616" y="750251"/>
                  </a:lnTo>
                  <a:lnTo>
                    <a:pt x="1246476" y="750885"/>
                  </a:lnTo>
                  <a:lnTo>
                    <a:pt x="1249655" y="751837"/>
                  </a:lnTo>
                  <a:lnTo>
                    <a:pt x="1252516" y="753105"/>
                  </a:lnTo>
                  <a:lnTo>
                    <a:pt x="1255377" y="755007"/>
                  </a:lnTo>
                  <a:lnTo>
                    <a:pt x="1257920" y="756592"/>
                  </a:lnTo>
                  <a:lnTo>
                    <a:pt x="1260145" y="758812"/>
                  </a:lnTo>
                  <a:lnTo>
                    <a:pt x="1262370" y="761348"/>
                  </a:lnTo>
                  <a:lnTo>
                    <a:pt x="1264595" y="763567"/>
                  </a:lnTo>
                  <a:lnTo>
                    <a:pt x="1265867" y="766421"/>
                  </a:lnTo>
                  <a:lnTo>
                    <a:pt x="1267138" y="769274"/>
                  </a:lnTo>
                  <a:lnTo>
                    <a:pt x="1268410" y="772445"/>
                  </a:lnTo>
                  <a:lnTo>
                    <a:pt x="1269363" y="775615"/>
                  </a:lnTo>
                  <a:lnTo>
                    <a:pt x="1269681" y="778786"/>
                  </a:lnTo>
                  <a:lnTo>
                    <a:pt x="1269999" y="782273"/>
                  </a:lnTo>
                  <a:lnTo>
                    <a:pt x="1269999" y="1389744"/>
                  </a:lnTo>
                  <a:lnTo>
                    <a:pt x="1269681" y="1393231"/>
                  </a:lnTo>
                  <a:lnTo>
                    <a:pt x="1269363" y="1396402"/>
                  </a:lnTo>
                  <a:lnTo>
                    <a:pt x="1268410" y="1399572"/>
                  </a:lnTo>
                  <a:lnTo>
                    <a:pt x="1267138" y="1402743"/>
                  </a:lnTo>
                  <a:lnTo>
                    <a:pt x="1265867" y="1405279"/>
                  </a:lnTo>
                  <a:lnTo>
                    <a:pt x="1264595" y="1408133"/>
                  </a:lnTo>
                  <a:lnTo>
                    <a:pt x="1262370" y="1410669"/>
                  </a:lnTo>
                  <a:lnTo>
                    <a:pt x="1260145" y="1413206"/>
                  </a:lnTo>
                  <a:lnTo>
                    <a:pt x="1257920" y="1415108"/>
                  </a:lnTo>
                  <a:lnTo>
                    <a:pt x="1255377" y="1417010"/>
                  </a:lnTo>
                  <a:lnTo>
                    <a:pt x="1252516" y="1418595"/>
                  </a:lnTo>
                  <a:lnTo>
                    <a:pt x="1249655" y="1420181"/>
                  </a:lnTo>
                  <a:lnTo>
                    <a:pt x="1246476" y="1421132"/>
                  </a:lnTo>
                  <a:lnTo>
                    <a:pt x="1243616" y="1421766"/>
                  </a:lnTo>
                  <a:lnTo>
                    <a:pt x="1240437" y="1422400"/>
                  </a:lnTo>
                  <a:lnTo>
                    <a:pt x="1236940" y="1422400"/>
                  </a:lnTo>
                  <a:lnTo>
                    <a:pt x="1031278" y="1422400"/>
                  </a:lnTo>
                  <a:lnTo>
                    <a:pt x="1027781" y="1422400"/>
                  </a:lnTo>
                  <a:lnTo>
                    <a:pt x="1024602" y="1421766"/>
                  </a:lnTo>
                  <a:lnTo>
                    <a:pt x="1021424" y="1421132"/>
                  </a:lnTo>
                  <a:lnTo>
                    <a:pt x="1018245" y="1420181"/>
                  </a:lnTo>
                  <a:lnTo>
                    <a:pt x="1015384" y="1418595"/>
                  </a:lnTo>
                  <a:lnTo>
                    <a:pt x="1012841" y="1417010"/>
                  </a:lnTo>
                  <a:lnTo>
                    <a:pt x="1010298" y="1415108"/>
                  </a:lnTo>
                  <a:lnTo>
                    <a:pt x="1007755" y="1413206"/>
                  </a:lnTo>
                  <a:lnTo>
                    <a:pt x="1005848" y="1410669"/>
                  </a:lnTo>
                  <a:lnTo>
                    <a:pt x="1003941" y="1408133"/>
                  </a:lnTo>
                  <a:lnTo>
                    <a:pt x="1002351" y="1405279"/>
                  </a:lnTo>
                  <a:lnTo>
                    <a:pt x="1000762" y="1402743"/>
                  </a:lnTo>
                  <a:lnTo>
                    <a:pt x="999808" y="1399572"/>
                  </a:lnTo>
                  <a:lnTo>
                    <a:pt x="999173" y="1396402"/>
                  </a:lnTo>
                  <a:lnTo>
                    <a:pt x="998537" y="1393231"/>
                  </a:lnTo>
                  <a:lnTo>
                    <a:pt x="998537" y="1389744"/>
                  </a:lnTo>
                  <a:lnTo>
                    <a:pt x="998537" y="782273"/>
                  </a:lnTo>
                  <a:lnTo>
                    <a:pt x="998537" y="778786"/>
                  </a:lnTo>
                  <a:lnTo>
                    <a:pt x="999173" y="775615"/>
                  </a:lnTo>
                  <a:lnTo>
                    <a:pt x="999808" y="772445"/>
                  </a:lnTo>
                  <a:lnTo>
                    <a:pt x="1000762" y="769274"/>
                  </a:lnTo>
                  <a:lnTo>
                    <a:pt x="1002351" y="766421"/>
                  </a:lnTo>
                  <a:lnTo>
                    <a:pt x="1003941" y="763567"/>
                  </a:lnTo>
                  <a:lnTo>
                    <a:pt x="1005848" y="761348"/>
                  </a:lnTo>
                  <a:lnTo>
                    <a:pt x="1007755" y="758812"/>
                  </a:lnTo>
                  <a:lnTo>
                    <a:pt x="1010298" y="756592"/>
                  </a:lnTo>
                  <a:lnTo>
                    <a:pt x="1012841" y="755007"/>
                  </a:lnTo>
                  <a:lnTo>
                    <a:pt x="1015384" y="753105"/>
                  </a:lnTo>
                  <a:lnTo>
                    <a:pt x="1018245" y="751837"/>
                  </a:lnTo>
                  <a:lnTo>
                    <a:pt x="1021424" y="750885"/>
                  </a:lnTo>
                  <a:lnTo>
                    <a:pt x="1024602" y="750251"/>
                  </a:lnTo>
                  <a:lnTo>
                    <a:pt x="1027781" y="749300"/>
                  </a:lnTo>
                  <a:close/>
                  <a:moveTo>
                    <a:pt x="2147065" y="665163"/>
                  </a:moveTo>
                  <a:lnTo>
                    <a:pt x="2154052" y="665163"/>
                  </a:lnTo>
                  <a:lnTo>
                    <a:pt x="2161038" y="665163"/>
                  </a:lnTo>
                  <a:lnTo>
                    <a:pt x="2168025" y="665798"/>
                  </a:lnTo>
                  <a:lnTo>
                    <a:pt x="2175011" y="666432"/>
                  </a:lnTo>
                  <a:lnTo>
                    <a:pt x="2181680" y="667702"/>
                  </a:lnTo>
                  <a:lnTo>
                    <a:pt x="2188349" y="669288"/>
                  </a:lnTo>
                  <a:lnTo>
                    <a:pt x="2194700" y="670875"/>
                  </a:lnTo>
                  <a:lnTo>
                    <a:pt x="2201369" y="673413"/>
                  </a:lnTo>
                  <a:lnTo>
                    <a:pt x="2207085" y="675952"/>
                  </a:lnTo>
                  <a:lnTo>
                    <a:pt x="2213437" y="678173"/>
                  </a:lnTo>
                  <a:lnTo>
                    <a:pt x="2219471" y="681346"/>
                  </a:lnTo>
                  <a:lnTo>
                    <a:pt x="2224869" y="684519"/>
                  </a:lnTo>
                  <a:lnTo>
                    <a:pt x="2230585" y="688327"/>
                  </a:lnTo>
                  <a:lnTo>
                    <a:pt x="2235666" y="692135"/>
                  </a:lnTo>
                  <a:lnTo>
                    <a:pt x="2241065" y="695943"/>
                  </a:lnTo>
                  <a:lnTo>
                    <a:pt x="2245829" y="700702"/>
                  </a:lnTo>
                  <a:lnTo>
                    <a:pt x="2250910" y="704828"/>
                  </a:lnTo>
                  <a:lnTo>
                    <a:pt x="2255356" y="709587"/>
                  </a:lnTo>
                  <a:lnTo>
                    <a:pt x="2259484" y="714347"/>
                  </a:lnTo>
                  <a:lnTo>
                    <a:pt x="2263612" y="719741"/>
                  </a:lnTo>
                  <a:lnTo>
                    <a:pt x="2267423" y="724819"/>
                  </a:lnTo>
                  <a:lnTo>
                    <a:pt x="2270916" y="730530"/>
                  </a:lnTo>
                  <a:lnTo>
                    <a:pt x="2274092" y="736559"/>
                  </a:lnTo>
                  <a:lnTo>
                    <a:pt x="2277268" y="742271"/>
                  </a:lnTo>
                  <a:lnTo>
                    <a:pt x="2280126" y="748300"/>
                  </a:lnTo>
                  <a:lnTo>
                    <a:pt x="2282666" y="754646"/>
                  </a:lnTo>
                  <a:lnTo>
                    <a:pt x="2284572" y="760992"/>
                  </a:lnTo>
                  <a:lnTo>
                    <a:pt x="2286477" y="767021"/>
                  </a:lnTo>
                  <a:lnTo>
                    <a:pt x="2287747" y="773685"/>
                  </a:lnTo>
                  <a:lnTo>
                    <a:pt x="2289018" y="780349"/>
                  </a:lnTo>
                  <a:lnTo>
                    <a:pt x="2289970" y="787330"/>
                  </a:lnTo>
                  <a:lnTo>
                    <a:pt x="2290605" y="794311"/>
                  </a:lnTo>
                  <a:lnTo>
                    <a:pt x="2290605" y="801292"/>
                  </a:lnTo>
                  <a:lnTo>
                    <a:pt x="2290605" y="1286150"/>
                  </a:lnTo>
                  <a:lnTo>
                    <a:pt x="2884137" y="1353738"/>
                  </a:lnTo>
                  <a:lnTo>
                    <a:pt x="2890488" y="1354055"/>
                  </a:lnTo>
                  <a:lnTo>
                    <a:pt x="2898110" y="1354372"/>
                  </a:lnTo>
                  <a:lnTo>
                    <a:pt x="2905732" y="1355007"/>
                  </a:lnTo>
                  <a:lnTo>
                    <a:pt x="2913353" y="1355642"/>
                  </a:lnTo>
                  <a:lnTo>
                    <a:pt x="2920657" y="1357228"/>
                  </a:lnTo>
                  <a:lnTo>
                    <a:pt x="2927644" y="1358815"/>
                  </a:lnTo>
                  <a:lnTo>
                    <a:pt x="2934948" y="1361036"/>
                  </a:lnTo>
                  <a:lnTo>
                    <a:pt x="2941934" y="1362940"/>
                  </a:lnTo>
                  <a:lnTo>
                    <a:pt x="2948603" y="1365796"/>
                  </a:lnTo>
                  <a:lnTo>
                    <a:pt x="2955272" y="1368969"/>
                  </a:lnTo>
                  <a:lnTo>
                    <a:pt x="2961941" y="1372142"/>
                  </a:lnTo>
                  <a:lnTo>
                    <a:pt x="2968292" y="1375633"/>
                  </a:lnTo>
                  <a:lnTo>
                    <a:pt x="2974008" y="1379758"/>
                  </a:lnTo>
                  <a:lnTo>
                    <a:pt x="2980042" y="1383883"/>
                  </a:lnTo>
                  <a:lnTo>
                    <a:pt x="2985758" y="1388008"/>
                  </a:lnTo>
                  <a:lnTo>
                    <a:pt x="2990839" y="1393085"/>
                  </a:lnTo>
                  <a:lnTo>
                    <a:pt x="2996238" y="1397845"/>
                  </a:lnTo>
                  <a:lnTo>
                    <a:pt x="3001319" y="1403239"/>
                  </a:lnTo>
                  <a:lnTo>
                    <a:pt x="3005765" y="1408316"/>
                  </a:lnTo>
                  <a:lnTo>
                    <a:pt x="3010529" y="1414345"/>
                  </a:lnTo>
                  <a:lnTo>
                    <a:pt x="3014657" y="1419739"/>
                  </a:lnTo>
                  <a:lnTo>
                    <a:pt x="3018468" y="1426086"/>
                  </a:lnTo>
                  <a:lnTo>
                    <a:pt x="3021961" y="1432432"/>
                  </a:lnTo>
                  <a:lnTo>
                    <a:pt x="3025454" y="1438778"/>
                  </a:lnTo>
                  <a:lnTo>
                    <a:pt x="3028312" y="1445125"/>
                  </a:lnTo>
                  <a:lnTo>
                    <a:pt x="3030853" y="1452106"/>
                  </a:lnTo>
                  <a:lnTo>
                    <a:pt x="3033393" y="1459087"/>
                  </a:lnTo>
                  <a:lnTo>
                    <a:pt x="3035616" y="1466067"/>
                  </a:lnTo>
                  <a:lnTo>
                    <a:pt x="3036887" y="1473366"/>
                  </a:lnTo>
                  <a:lnTo>
                    <a:pt x="3038474" y="1480664"/>
                  </a:lnTo>
                  <a:lnTo>
                    <a:pt x="3039427" y="1488280"/>
                  </a:lnTo>
                  <a:lnTo>
                    <a:pt x="3040062" y="1495895"/>
                  </a:lnTo>
                  <a:lnTo>
                    <a:pt x="3040062" y="1503511"/>
                  </a:lnTo>
                  <a:lnTo>
                    <a:pt x="3040062" y="2154008"/>
                  </a:lnTo>
                  <a:lnTo>
                    <a:pt x="3040062" y="2161623"/>
                  </a:lnTo>
                  <a:lnTo>
                    <a:pt x="3039427" y="2169556"/>
                  </a:lnTo>
                  <a:lnTo>
                    <a:pt x="3038474" y="2177172"/>
                  </a:lnTo>
                  <a:lnTo>
                    <a:pt x="3036887" y="2184470"/>
                  </a:lnTo>
                  <a:lnTo>
                    <a:pt x="3035616" y="2191451"/>
                  </a:lnTo>
                  <a:lnTo>
                    <a:pt x="3033393" y="2198749"/>
                  </a:lnTo>
                  <a:lnTo>
                    <a:pt x="3030853" y="2205730"/>
                  </a:lnTo>
                  <a:lnTo>
                    <a:pt x="3028312" y="2212394"/>
                  </a:lnTo>
                  <a:lnTo>
                    <a:pt x="3025454" y="2219057"/>
                  </a:lnTo>
                  <a:lnTo>
                    <a:pt x="3021961" y="2225404"/>
                  </a:lnTo>
                  <a:lnTo>
                    <a:pt x="3018468" y="2231433"/>
                  </a:lnTo>
                  <a:lnTo>
                    <a:pt x="3014657" y="2237779"/>
                  </a:lnTo>
                  <a:lnTo>
                    <a:pt x="3010529" y="2243808"/>
                  </a:lnTo>
                  <a:lnTo>
                    <a:pt x="3005765" y="2249202"/>
                  </a:lnTo>
                  <a:lnTo>
                    <a:pt x="3001319" y="2254597"/>
                  </a:lnTo>
                  <a:lnTo>
                    <a:pt x="2996238" y="2259674"/>
                  </a:lnTo>
                  <a:lnTo>
                    <a:pt x="2990839" y="2264433"/>
                  </a:lnTo>
                  <a:lnTo>
                    <a:pt x="2985758" y="2269510"/>
                  </a:lnTo>
                  <a:lnTo>
                    <a:pt x="2980042" y="2273953"/>
                  </a:lnTo>
                  <a:lnTo>
                    <a:pt x="2974008" y="2278078"/>
                  </a:lnTo>
                  <a:lnTo>
                    <a:pt x="2968292" y="2281886"/>
                  </a:lnTo>
                  <a:lnTo>
                    <a:pt x="2961941" y="2285376"/>
                  </a:lnTo>
                  <a:lnTo>
                    <a:pt x="2955272" y="2288867"/>
                  </a:lnTo>
                  <a:lnTo>
                    <a:pt x="2948603" y="2291723"/>
                  </a:lnTo>
                  <a:lnTo>
                    <a:pt x="2941934" y="2294578"/>
                  </a:lnTo>
                  <a:lnTo>
                    <a:pt x="2934948" y="2297117"/>
                  </a:lnTo>
                  <a:lnTo>
                    <a:pt x="2927644" y="2298703"/>
                  </a:lnTo>
                  <a:lnTo>
                    <a:pt x="2920657" y="2300607"/>
                  </a:lnTo>
                  <a:lnTo>
                    <a:pt x="2913353" y="2301877"/>
                  </a:lnTo>
                  <a:lnTo>
                    <a:pt x="2905732" y="2302829"/>
                  </a:lnTo>
                  <a:lnTo>
                    <a:pt x="2898110" y="2303146"/>
                  </a:lnTo>
                  <a:lnTo>
                    <a:pt x="2890488" y="2303463"/>
                  </a:lnTo>
                  <a:lnTo>
                    <a:pt x="2177552" y="2303463"/>
                  </a:lnTo>
                  <a:lnTo>
                    <a:pt x="2173423" y="2303146"/>
                  </a:lnTo>
                  <a:lnTo>
                    <a:pt x="2171200" y="2303146"/>
                  </a:lnTo>
                  <a:lnTo>
                    <a:pt x="2169613" y="2303146"/>
                  </a:lnTo>
                  <a:lnTo>
                    <a:pt x="2162944" y="2303146"/>
                  </a:lnTo>
                  <a:lnTo>
                    <a:pt x="2156275" y="2303146"/>
                  </a:lnTo>
                  <a:lnTo>
                    <a:pt x="2149924" y="2302511"/>
                  </a:lnTo>
                  <a:lnTo>
                    <a:pt x="2143572" y="2301559"/>
                  </a:lnTo>
                  <a:lnTo>
                    <a:pt x="2137538" y="2300607"/>
                  </a:lnTo>
                  <a:lnTo>
                    <a:pt x="2131187" y="2298703"/>
                  </a:lnTo>
                  <a:lnTo>
                    <a:pt x="2125153" y="2297117"/>
                  </a:lnTo>
                  <a:lnTo>
                    <a:pt x="2119437" y="2294896"/>
                  </a:lnTo>
                  <a:lnTo>
                    <a:pt x="2113403" y="2292040"/>
                  </a:lnTo>
                  <a:lnTo>
                    <a:pt x="2107370" y="2289501"/>
                  </a:lnTo>
                  <a:lnTo>
                    <a:pt x="2101971" y="2286645"/>
                  </a:lnTo>
                  <a:lnTo>
                    <a:pt x="2096572" y="2283155"/>
                  </a:lnTo>
                  <a:lnTo>
                    <a:pt x="2091491" y="2279665"/>
                  </a:lnTo>
                  <a:lnTo>
                    <a:pt x="2086093" y="2275222"/>
                  </a:lnTo>
                  <a:lnTo>
                    <a:pt x="2081329" y="2271097"/>
                  </a:lnTo>
                  <a:lnTo>
                    <a:pt x="2076883" y="2266972"/>
                  </a:lnTo>
                  <a:lnTo>
                    <a:pt x="1560520" y="1751334"/>
                  </a:lnTo>
                  <a:lnTo>
                    <a:pt x="1556074" y="1746574"/>
                  </a:lnTo>
                  <a:lnTo>
                    <a:pt x="1552263" y="1741815"/>
                  </a:lnTo>
                  <a:lnTo>
                    <a:pt x="1548135" y="1737055"/>
                  </a:lnTo>
                  <a:lnTo>
                    <a:pt x="1544642" y="1731661"/>
                  </a:lnTo>
                  <a:lnTo>
                    <a:pt x="1541466" y="1726583"/>
                  </a:lnTo>
                  <a:lnTo>
                    <a:pt x="1538291" y="1720872"/>
                  </a:lnTo>
                  <a:lnTo>
                    <a:pt x="1535432" y="1715477"/>
                  </a:lnTo>
                  <a:lnTo>
                    <a:pt x="1532892" y="1709766"/>
                  </a:lnTo>
                  <a:lnTo>
                    <a:pt x="1530987" y="1704054"/>
                  </a:lnTo>
                  <a:lnTo>
                    <a:pt x="1529081" y="1698342"/>
                  </a:lnTo>
                  <a:lnTo>
                    <a:pt x="1527493" y="1692631"/>
                  </a:lnTo>
                  <a:lnTo>
                    <a:pt x="1526223" y="1686919"/>
                  </a:lnTo>
                  <a:lnTo>
                    <a:pt x="1525270" y="1680890"/>
                  </a:lnTo>
                  <a:lnTo>
                    <a:pt x="1524635" y="1674544"/>
                  </a:lnTo>
                  <a:lnTo>
                    <a:pt x="1524000" y="1668515"/>
                  </a:lnTo>
                  <a:lnTo>
                    <a:pt x="1524000" y="1662803"/>
                  </a:lnTo>
                  <a:lnTo>
                    <a:pt x="1524000" y="1656774"/>
                  </a:lnTo>
                  <a:lnTo>
                    <a:pt x="1524635" y="1650428"/>
                  </a:lnTo>
                  <a:lnTo>
                    <a:pt x="1525270" y="1644716"/>
                  </a:lnTo>
                  <a:lnTo>
                    <a:pt x="1526223" y="1638687"/>
                  </a:lnTo>
                  <a:lnTo>
                    <a:pt x="1527493" y="1632658"/>
                  </a:lnTo>
                  <a:lnTo>
                    <a:pt x="1529081" y="1626946"/>
                  </a:lnTo>
                  <a:lnTo>
                    <a:pt x="1530987" y="1621235"/>
                  </a:lnTo>
                  <a:lnTo>
                    <a:pt x="1532892" y="1615523"/>
                  </a:lnTo>
                  <a:lnTo>
                    <a:pt x="1535432" y="1609811"/>
                  </a:lnTo>
                  <a:lnTo>
                    <a:pt x="1538291" y="1604417"/>
                  </a:lnTo>
                  <a:lnTo>
                    <a:pt x="1541466" y="1599023"/>
                  </a:lnTo>
                  <a:lnTo>
                    <a:pt x="1544642" y="1593628"/>
                  </a:lnTo>
                  <a:lnTo>
                    <a:pt x="1548135" y="1588551"/>
                  </a:lnTo>
                  <a:lnTo>
                    <a:pt x="1552263" y="1583474"/>
                  </a:lnTo>
                  <a:lnTo>
                    <a:pt x="1556074" y="1578714"/>
                  </a:lnTo>
                  <a:lnTo>
                    <a:pt x="1560520" y="1574272"/>
                  </a:lnTo>
                  <a:lnTo>
                    <a:pt x="1564966" y="1569830"/>
                  </a:lnTo>
                  <a:lnTo>
                    <a:pt x="1570047" y="1565705"/>
                  </a:lnTo>
                  <a:lnTo>
                    <a:pt x="1574811" y="1561897"/>
                  </a:lnTo>
                  <a:lnTo>
                    <a:pt x="1579574" y="1558406"/>
                  </a:lnTo>
                  <a:lnTo>
                    <a:pt x="1584973" y="1554916"/>
                  </a:lnTo>
                  <a:lnTo>
                    <a:pt x="1590054" y="1552060"/>
                  </a:lnTo>
                  <a:lnTo>
                    <a:pt x="1595770" y="1549521"/>
                  </a:lnTo>
                  <a:lnTo>
                    <a:pt x="1601486" y="1546666"/>
                  </a:lnTo>
                  <a:lnTo>
                    <a:pt x="1606885" y="1544444"/>
                  </a:lnTo>
                  <a:lnTo>
                    <a:pt x="1612919" y="1542858"/>
                  </a:lnTo>
                  <a:lnTo>
                    <a:pt x="1618635" y="1540954"/>
                  </a:lnTo>
                  <a:lnTo>
                    <a:pt x="1624669" y="1539685"/>
                  </a:lnTo>
                  <a:lnTo>
                    <a:pt x="1630702" y="1538733"/>
                  </a:lnTo>
                  <a:lnTo>
                    <a:pt x="1637054" y="1538098"/>
                  </a:lnTo>
                  <a:lnTo>
                    <a:pt x="1642770" y="1537463"/>
                  </a:lnTo>
                  <a:lnTo>
                    <a:pt x="1649121" y="1537146"/>
                  </a:lnTo>
                  <a:lnTo>
                    <a:pt x="1655473" y="1537463"/>
                  </a:lnTo>
                  <a:lnTo>
                    <a:pt x="1661824" y="1538098"/>
                  </a:lnTo>
                  <a:lnTo>
                    <a:pt x="1667858" y="1538733"/>
                  </a:lnTo>
                  <a:lnTo>
                    <a:pt x="1673891" y="1539685"/>
                  </a:lnTo>
                  <a:lnTo>
                    <a:pt x="1679925" y="1540954"/>
                  </a:lnTo>
                  <a:lnTo>
                    <a:pt x="1685641" y="1542858"/>
                  </a:lnTo>
                  <a:lnTo>
                    <a:pt x="1691675" y="1544444"/>
                  </a:lnTo>
                  <a:lnTo>
                    <a:pt x="1697391" y="1546666"/>
                  </a:lnTo>
                  <a:lnTo>
                    <a:pt x="1702790" y="1549521"/>
                  </a:lnTo>
                  <a:lnTo>
                    <a:pt x="1708506" y="1552060"/>
                  </a:lnTo>
                  <a:lnTo>
                    <a:pt x="1713587" y="1554916"/>
                  </a:lnTo>
                  <a:lnTo>
                    <a:pt x="1718986" y="1558406"/>
                  </a:lnTo>
                  <a:lnTo>
                    <a:pt x="1723749" y="1561897"/>
                  </a:lnTo>
                  <a:lnTo>
                    <a:pt x="1728513" y="1565705"/>
                  </a:lnTo>
                  <a:lnTo>
                    <a:pt x="1733594" y="1569830"/>
                  </a:lnTo>
                  <a:lnTo>
                    <a:pt x="1738040" y="1574272"/>
                  </a:lnTo>
                  <a:lnTo>
                    <a:pt x="2017816" y="1853827"/>
                  </a:lnTo>
                  <a:lnTo>
                    <a:pt x="2017816" y="801292"/>
                  </a:lnTo>
                  <a:lnTo>
                    <a:pt x="2018133" y="794311"/>
                  </a:lnTo>
                  <a:lnTo>
                    <a:pt x="2018451" y="787330"/>
                  </a:lnTo>
                  <a:lnTo>
                    <a:pt x="2019404" y="780349"/>
                  </a:lnTo>
                  <a:lnTo>
                    <a:pt x="2020674" y="773685"/>
                  </a:lnTo>
                  <a:lnTo>
                    <a:pt x="2021944" y="767021"/>
                  </a:lnTo>
                  <a:lnTo>
                    <a:pt x="2024167" y="760992"/>
                  </a:lnTo>
                  <a:lnTo>
                    <a:pt x="2026073" y="754646"/>
                  </a:lnTo>
                  <a:lnTo>
                    <a:pt x="2028613" y="748300"/>
                  </a:lnTo>
                  <a:lnTo>
                    <a:pt x="2031471" y="742271"/>
                  </a:lnTo>
                  <a:lnTo>
                    <a:pt x="2034329" y="736559"/>
                  </a:lnTo>
                  <a:lnTo>
                    <a:pt x="2037823" y="730530"/>
                  </a:lnTo>
                  <a:lnTo>
                    <a:pt x="2040998" y="724819"/>
                  </a:lnTo>
                  <a:lnTo>
                    <a:pt x="2045127" y="719741"/>
                  </a:lnTo>
                  <a:lnTo>
                    <a:pt x="2048937" y="714347"/>
                  </a:lnTo>
                  <a:lnTo>
                    <a:pt x="2053383" y="709587"/>
                  </a:lnTo>
                  <a:lnTo>
                    <a:pt x="2057829" y="704828"/>
                  </a:lnTo>
                  <a:lnTo>
                    <a:pt x="2062275" y="700702"/>
                  </a:lnTo>
                  <a:lnTo>
                    <a:pt x="2067674" y="695943"/>
                  </a:lnTo>
                  <a:lnTo>
                    <a:pt x="2072437" y="692135"/>
                  </a:lnTo>
                  <a:lnTo>
                    <a:pt x="2078154" y="688327"/>
                  </a:lnTo>
                  <a:lnTo>
                    <a:pt x="2083552" y="684519"/>
                  </a:lnTo>
                  <a:lnTo>
                    <a:pt x="2089268" y="681346"/>
                  </a:lnTo>
                  <a:lnTo>
                    <a:pt x="2095302" y="678173"/>
                  </a:lnTo>
                  <a:lnTo>
                    <a:pt x="2101018" y="675952"/>
                  </a:lnTo>
                  <a:lnTo>
                    <a:pt x="2107370" y="673413"/>
                  </a:lnTo>
                  <a:lnTo>
                    <a:pt x="2113721" y="670875"/>
                  </a:lnTo>
                  <a:lnTo>
                    <a:pt x="2120390" y="669288"/>
                  </a:lnTo>
                  <a:lnTo>
                    <a:pt x="2127059" y="667702"/>
                  </a:lnTo>
                  <a:lnTo>
                    <a:pt x="2133728" y="666432"/>
                  </a:lnTo>
                  <a:lnTo>
                    <a:pt x="2140079" y="665798"/>
                  </a:lnTo>
                  <a:lnTo>
                    <a:pt x="2147065" y="665163"/>
                  </a:lnTo>
                  <a:close/>
                  <a:moveTo>
                    <a:pt x="1426690" y="484188"/>
                  </a:moveTo>
                  <a:lnTo>
                    <a:pt x="1631151" y="484188"/>
                  </a:lnTo>
                  <a:lnTo>
                    <a:pt x="1634627" y="484505"/>
                  </a:lnTo>
                  <a:lnTo>
                    <a:pt x="1637787" y="484822"/>
                  </a:lnTo>
                  <a:lnTo>
                    <a:pt x="1640947" y="485773"/>
                  </a:lnTo>
                  <a:lnTo>
                    <a:pt x="1644107" y="486725"/>
                  </a:lnTo>
                  <a:lnTo>
                    <a:pt x="1646635" y="488310"/>
                  </a:lnTo>
                  <a:lnTo>
                    <a:pt x="1649479" y="489895"/>
                  </a:lnTo>
                  <a:lnTo>
                    <a:pt x="1652008" y="491798"/>
                  </a:lnTo>
                  <a:lnTo>
                    <a:pt x="1654536" y="493700"/>
                  </a:lnTo>
                  <a:lnTo>
                    <a:pt x="1656432" y="496237"/>
                  </a:lnTo>
                  <a:lnTo>
                    <a:pt x="1658328" y="498773"/>
                  </a:lnTo>
                  <a:lnTo>
                    <a:pt x="1659908" y="501310"/>
                  </a:lnTo>
                  <a:lnTo>
                    <a:pt x="1661488" y="504164"/>
                  </a:lnTo>
                  <a:lnTo>
                    <a:pt x="1662436" y="507334"/>
                  </a:lnTo>
                  <a:lnTo>
                    <a:pt x="1663068" y="510505"/>
                  </a:lnTo>
                  <a:lnTo>
                    <a:pt x="1663700" y="513676"/>
                  </a:lnTo>
                  <a:lnTo>
                    <a:pt x="1663700" y="517164"/>
                  </a:lnTo>
                  <a:lnTo>
                    <a:pt x="1663700" y="1389743"/>
                  </a:lnTo>
                  <a:lnTo>
                    <a:pt x="1663700" y="1393231"/>
                  </a:lnTo>
                  <a:lnTo>
                    <a:pt x="1663068" y="1396401"/>
                  </a:lnTo>
                  <a:lnTo>
                    <a:pt x="1662436" y="1399572"/>
                  </a:lnTo>
                  <a:lnTo>
                    <a:pt x="1661488" y="1402743"/>
                  </a:lnTo>
                  <a:lnTo>
                    <a:pt x="1659908" y="1405279"/>
                  </a:lnTo>
                  <a:lnTo>
                    <a:pt x="1658328" y="1408133"/>
                  </a:lnTo>
                  <a:lnTo>
                    <a:pt x="1656432" y="1410669"/>
                  </a:lnTo>
                  <a:lnTo>
                    <a:pt x="1654536" y="1413206"/>
                  </a:lnTo>
                  <a:lnTo>
                    <a:pt x="1652008" y="1415108"/>
                  </a:lnTo>
                  <a:lnTo>
                    <a:pt x="1649479" y="1417011"/>
                  </a:lnTo>
                  <a:lnTo>
                    <a:pt x="1646635" y="1418596"/>
                  </a:lnTo>
                  <a:lnTo>
                    <a:pt x="1644107" y="1420182"/>
                  </a:lnTo>
                  <a:lnTo>
                    <a:pt x="1640947" y="1421133"/>
                  </a:lnTo>
                  <a:lnTo>
                    <a:pt x="1637787" y="1421767"/>
                  </a:lnTo>
                  <a:lnTo>
                    <a:pt x="1634627" y="1422401"/>
                  </a:lnTo>
                  <a:lnTo>
                    <a:pt x="1631151" y="1422401"/>
                  </a:lnTo>
                  <a:lnTo>
                    <a:pt x="1426690" y="1422401"/>
                  </a:lnTo>
                  <a:lnTo>
                    <a:pt x="1423214" y="1422401"/>
                  </a:lnTo>
                  <a:lnTo>
                    <a:pt x="1420054" y="1421767"/>
                  </a:lnTo>
                  <a:lnTo>
                    <a:pt x="1416894" y="1421133"/>
                  </a:lnTo>
                  <a:lnTo>
                    <a:pt x="1413734" y="1420182"/>
                  </a:lnTo>
                  <a:lnTo>
                    <a:pt x="1411206" y="1418596"/>
                  </a:lnTo>
                  <a:lnTo>
                    <a:pt x="1408362" y="1417011"/>
                  </a:lnTo>
                  <a:lnTo>
                    <a:pt x="1405834" y="1415108"/>
                  </a:lnTo>
                  <a:lnTo>
                    <a:pt x="1403622" y="1413206"/>
                  </a:lnTo>
                  <a:lnTo>
                    <a:pt x="1401409" y="1410669"/>
                  </a:lnTo>
                  <a:lnTo>
                    <a:pt x="1399513" y="1408133"/>
                  </a:lnTo>
                  <a:lnTo>
                    <a:pt x="1397933" y="1405279"/>
                  </a:lnTo>
                  <a:lnTo>
                    <a:pt x="1396669" y="1402743"/>
                  </a:lnTo>
                  <a:lnTo>
                    <a:pt x="1395405" y="1399572"/>
                  </a:lnTo>
                  <a:lnTo>
                    <a:pt x="1394457" y="1396401"/>
                  </a:lnTo>
                  <a:lnTo>
                    <a:pt x="1394141" y="1393231"/>
                  </a:lnTo>
                  <a:lnTo>
                    <a:pt x="1393825" y="1389743"/>
                  </a:lnTo>
                  <a:lnTo>
                    <a:pt x="1393825" y="517164"/>
                  </a:lnTo>
                  <a:lnTo>
                    <a:pt x="1394141" y="513676"/>
                  </a:lnTo>
                  <a:lnTo>
                    <a:pt x="1394457" y="510505"/>
                  </a:lnTo>
                  <a:lnTo>
                    <a:pt x="1395405" y="507334"/>
                  </a:lnTo>
                  <a:lnTo>
                    <a:pt x="1396669" y="504164"/>
                  </a:lnTo>
                  <a:lnTo>
                    <a:pt x="1397933" y="501310"/>
                  </a:lnTo>
                  <a:lnTo>
                    <a:pt x="1399513" y="498773"/>
                  </a:lnTo>
                  <a:lnTo>
                    <a:pt x="1401409" y="496237"/>
                  </a:lnTo>
                  <a:lnTo>
                    <a:pt x="1403622" y="493700"/>
                  </a:lnTo>
                  <a:lnTo>
                    <a:pt x="1405834" y="491798"/>
                  </a:lnTo>
                  <a:lnTo>
                    <a:pt x="1408362" y="489895"/>
                  </a:lnTo>
                  <a:lnTo>
                    <a:pt x="1411206" y="488310"/>
                  </a:lnTo>
                  <a:lnTo>
                    <a:pt x="1413734" y="486725"/>
                  </a:lnTo>
                  <a:lnTo>
                    <a:pt x="1416894" y="485773"/>
                  </a:lnTo>
                  <a:lnTo>
                    <a:pt x="1420054" y="484822"/>
                  </a:lnTo>
                  <a:lnTo>
                    <a:pt x="1423214" y="484505"/>
                  </a:lnTo>
                  <a:lnTo>
                    <a:pt x="1426690" y="484188"/>
                  </a:lnTo>
                  <a:close/>
                  <a:moveTo>
                    <a:pt x="183794" y="0"/>
                  </a:moveTo>
                  <a:lnTo>
                    <a:pt x="193952" y="0"/>
                  </a:lnTo>
                  <a:lnTo>
                    <a:pt x="2827060" y="0"/>
                  </a:lnTo>
                  <a:lnTo>
                    <a:pt x="2837218" y="0"/>
                  </a:lnTo>
                  <a:lnTo>
                    <a:pt x="2847059" y="952"/>
                  </a:lnTo>
                  <a:lnTo>
                    <a:pt x="2856582" y="2539"/>
                  </a:lnTo>
                  <a:lnTo>
                    <a:pt x="2866105" y="4443"/>
                  </a:lnTo>
                  <a:lnTo>
                    <a:pt x="2875628" y="6982"/>
                  </a:lnTo>
                  <a:lnTo>
                    <a:pt x="2884516" y="10156"/>
                  </a:lnTo>
                  <a:lnTo>
                    <a:pt x="2893721" y="13964"/>
                  </a:lnTo>
                  <a:lnTo>
                    <a:pt x="2902292" y="17773"/>
                  </a:lnTo>
                  <a:lnTo>
                    <a:pt x="2911180" y="22851"/>
                  </a:lnTo>
                  <a:lnTo>
                    <a:pt x="2919433" y="27611"/>
                  </a:lnTo>
                  <a:lnTo>
                    <a:pt x="2927369" y="33324"/>
                  </a:lnTo>
                  <a:lnTo>
                    <a:pt x="2935623" y="39036"/>
                  </a:lnTo>
                  <a:lnTo>
                    <a:pt x="2942924" y="45384"/>
                  </a:lnTo>
                  <a:lnTo>
                    <a:pt x="2950225" y="52366"/>
                  </a:lnTo>
                  <a:lnTo>
                    <a:pt x="2957525" y="59665"/>
                  </a:lnTo>
                  <a:lnTo>
                    <a:pt x="2964192" y="67282"/>
                  </a:lnTo>
                  <a:lnTo>
                    <a:pt x="2970540" y="74899"/>
                  </a:lnTo>
                  <a:lnTo>
                    <a:pt x="2976571" y="83468"/>
                  </a:lnTo>
                  <a:lnTo>
                    <a:pt x="2982285" y="92037"/>
                  </a:lnTo>
                  <a:lnTo>
                    <a:pt x="2987682" y="101240"/>
                  </a:lnTo>
                  <a:lnTo>
                    <a:pt x="2992761" y="110444"/>
                  </a:lnTo>
                  <a:lnTo>
                    <a:pt x="2997522" y="119965"/>
                  </a:lnTo>
                  <a:lnTo>
                    <a:pt x="3001649" y="130121"/>
                  </a:lnTo>
                  <a:lnTo>
                    <a:pt x="3005458" y="140276"/>
                  </a:lnTo>
                  <a:lnTo>
                    <a:pt x="3008950" y="150749"/>
                  </a:lnTo>
                  <a:lnTo>
                    <a:pt x="3012124" y="161540"/>
                  </a:lnTo>
                  <a:lnTo>
                    <a:pt x="3014663" y="172330"/>
                  </a:lnTo>
                  <a:lnTo>
                    <a:pt x="3016885" y="183438"/>
                  </a:lnTo>
                  <a:lnTo>
                    <a:pt x="3018473" y="194546"/>
                  </a:lnTo>
                  <a:lnTo>
                    <a:pt x="3019742" y="205971"/>
                  </a:lnTo>
                  <a:lnTo>
                    <a:pt x="3020695" y="218031"/>
                  </a:lnTo>
                  <a:lnTo>
                    <a:pt x="3021012" y="229774"/>
                  </a:lnTo>
                  <a:lnTo>
                    <a:pt x="3021012" y="1276768"/>
                  </a:lnTo>
                  <a:lnTo>
                    <a:pt x="3013711" y="1272642"/>
                  </a:lnTo>
                  <a:lnTo>
                    <a:pt x="3006410" y="1268833"/>
                  </a:lnTo>
                  <a:lnTo>
                    <a:pt x="2999109" y="1265342"/>
                  </a:lnTo>
                  <a:lnTo>
                    <a:pt x="2991808" y="1262169"/>
                  </a:lnTo>
                  <a:lnTo>
                    <a:pt x="2983872" y="1258995"/>
                  </a:lnTo>
                  <a:lnTo>
                    <a:pt x="2976254" y="1256139"/>
                  </a:lnTo>
                  <a:lnTo>
                    <a:pt x="2968318" y="1253282"/>
                  </a:lnTo>
                  <a:lnTo>
                    <a:pt x="2960382" y="1251061"/>
                  </a:lnTo>
                  <a:lnTo>
                    <a:pt x="2952129" y="1248839"/>
                  </a:lnTo>
                  <a:lnTo>
                    <a:pt x="2944193" y="1247252"/>
                  </a:lnTo>
                  <a:lnTo>
                    <a:pt x="2935940" y="1245348"/>
                  </a:lnTo>
                  <a:lnTo>
                    <a:pt x="2927369" y="1244079"/>
                  </a:lnTo>
                  <a:lnTo>
                    <a:pt x="2919116" y="1242809"/>
                  </a:lnTo>
                  <a:lnTo>
                    <a:pt x="2910863" y="1242175"/>
                  </a:lnTo>
                  <a:lnTo>
                    <a:pt x="2901975" y="1241540"/>
                  </a:lnTo>
                  <a:lnTo>
                    <a:pt x="2893404" y="1241540"/>
                  </a:lnTo>
                  <a:lnTo>
                    <a:pt x="2646123" y="1213294"/>
                  </a:lnTo>
                  <a:lnTo>
                    <a:pt x="2646123" y="313876"/>
                  </a:lnTo>
                  <a:lnTo>
                    <a:pt x="374889" y="313876"/>
                  </a:lnTo>
                  <a:lnTo>
                    <a:pt x="374889" y="1959424"/>
                  </a:lnTo>
                  <a:lnTo>
                    <a:pt x="1610021" y="1959424"/>
                  </a:lnTo>
                  <a:lnTo>
                    <a:pt x="1923646" y="2273300"/>
                  </a:lnTo>
                  <a:lnTo>
                    <a:pt x="193952" y="2273300"/>
                  </a:lnTo>
                  <a:lnTo>
                    <a:pt x="183794" y="2273300"/>
                  </a:lnTo>
                  <a:lnTo>
                    <a:pt x="173953" y="2272348"/>
                  </a:lnTo>
                  <a:lnTo>
                    <a:pt x="164113" y="2270761"/>
                  </a:lnTo>
                  <a:lnTo>
                    <a:pt x="154908" y="2268857"/>
                  </a:lnTo>
                  <a:lnTo>
                    <a:pt x="145385" y="2266318"/>
                  </a:lnTo>
                  <a:lnTo>
                    <a:pt x="136496" y="2263144"/>
                  </a:lnTo>
                  <a:lnTo>
                    <a:pt x="127291" y="2259336"/>
                  </a:lnTo>
                  <a:lnTo>
                    <a:pt x="118720" y="2255528"/>
                  </a:lnTo>
                  <a:lnTo>
                    <a:pt x="109832" y="2250450"/>
                  </a:lnTo>
                  <a:lnTo>
                    <a:pt x="101579" y="2245689"/>
                  </a:lnTo>
                  <a:lnTo>
                    <a:pt x="93326" y="2240294"/>
                  </a:lnTo>
                  <a:lnTo>
                    <a:pt x="85390" y="2234264"/>
                  </a:lnTo>
                  <a:lnTo>
                    <a:pt x="77771" y="2227917"/>
                  </a:lnTo>
                  <a:lnTo>
                    <a:pt x="70470" y="2220935"/>
                  </a:lnTo>
                  <a:lnTo>
                    <a:pt x="63487" y="2213635"/>
                  </a:lnTo>
                  <a:lnTo>
                    <a:pt x="56821" y="2206018"/>
                  </a:lnTo>
                  <a:lnTo>
                    <a:pt x="50472" y="2198402"/>
                  </a:lnTo>
                  <a:lnTo>
                    <a:pt x="44441" y="2189833"/>
                  </a:lnTo>
                  <a:lnTo>
                    <a:pt x="38727" y="2181264"/>
                  </a:lnTo>
                  <a:lnTo>
                    <a:pt x="33013" y="2172060"/>
                  </a:lnTo>
                  <a:lnTo>
                    <a:pt x="28252" y="2162856"/>
                  </a:lnTo>
                  <a:lnTo>
                    <a:pt x="23490" y="2153335"/>
                  </a:lnTo>
                  <a:lnTo>
                    <a:pt x="19364" y="2143180"/>
                  </a:lnTo>
                  <a:lnTo>
                    <a:pt x="15237" y="2133024"/>
                  </a:lnTo>
                  <a:lnTo>
                    <a:pt x="11745" y="2122551"/>
                  </a:lnTo>
                  <a:lnTo>
                    <a:pt x="8888" y="2112078"/>
                  </a:lnTo>
                  <a:lnTo>
                    <a:pt x="6349" y="2100970"/>
                  </a:lnTo>
                  <a:lnTo>
                    <a:pt x="3809" y="2089862"/>
                  </a:lnTo>
                  <a:lnTo>
                    <a:pt x="2540" y="2078754"/>
                  </a:lnTo>
                  <a:lnTo>
                    <a:pt x="952" y="2067329"/>
                  </a:lnTo>
                  <a:lnTo>
                    <a:pt x="318" y="2055269"/>
                  </a:lnTo>
                  <a:lnTo>
                    <a:pt x="0" y="2043844"/>
                  </a:lnTo>
                  <a:lnTo>
                    <a:pt x="0" y="229774"/>
                  </a:lnTo>
                  <a:lnTo>
                    <a:pt x="318" y="218031"/>
                  </a:lnTo>
                  <a:lnTo>
                    <a:pt x="952" y="205971"/>
                  </a:lnTo>
                  <a:lnTo>
                    <a:pt x="2540" y="194546"/>
                  </a:lnTo>
                  <a:lnTo>
                    <a:pt x="3809" y="183438"/>
                  </a:lnTo>
                  <a:lnTo>
                    <a:pt x="6349" y="172330"/>
                  </a:lnTo>
                  <a:lnTo>
                    <a:pt x="8888" y="161540"/>
                  </a:lnTo>
                  <a:lnTo>
                    <a:pt x="11745" y="150749"/>
                  </a:lnTo>
                  <a:lnTo>
                    <a:pt x="15237" y="140276"/>
                  </a:lnTo>
                  <a:lnTo>
                    <a:pt x="19364" y="130121"/>
                  </a:lnTo>
                  <a:lnTo>
                    <a:pt x="23490" y="119965"/>
                  </a:lnTo>
                  <a:lnTo>
                    <a:pt x="28252" y="110444"/>
                  </a:lnTo>
                  <a:lnTo>
                    <a:pt x="33013" y="101240"/>
                  </a:lnTo>
                  <a:lnTo>
                    <a:pt x="38727" y="92037"/>
                  </a:lnTo>
                  <a:lnTo>
                    <a:pt x="44441" y="83468"/>
                  </a:lnTo>
                  <a:lnTo>
                    <a:pt x="50472" y="74899"/>
                  </a:lnTo>
                  <a:lnTo>
                    <a:pt x="56821" y="67282"/>
                  </a:lnTo>
                  <a:lnTo>
                    <a:pt x="63487" y="59665"/>
                  </a:lnTo>
                  <a:lnTo>
                    <a:pt x="70470" y="52366"/>
                  </a:lnTo>
                  <a:lnTo>
                    <a:pt x="77771" y="45384"/>
                  </a:lnTo>
                  <a:lnTo>
                    <a:pt x="85390" y="39036"/>
                  </a:lnTo>
                  <a:lnTo>
                    <a:pt x="93326" y="33324"/>
                  </a:lnTo>
                  <a:lnTo>
                    <a:pt x="101579" y="27611"/>
                  </a:lnTo>
                  <a:lnTo>
                    <a:pt x="109832" y="22851"/>
                  </a:lnTo>
                  <a:lnTo>
                    <a:pt x="118720" y="17773"/>
                  </a:lnTo>
                  <a:lnTo>
                    <a:pt x="127291" y="13964"/>
                  </a:lnTo>
                  <a:lnTo>
                    <a:pt x="136496" y="10156"/>
                  </a:lnTo>
                  <a:lnTo>
                    <a:pt x="145385" y="6982"/>
                  </a:lnTo>
                  <a:lnTo>
                    <a:pt x="154908" y="4443"/>
                  </a:lnTo>
                  <a:lnTo>
                    <a:pt x="164113" y="2539"/>
                  </a:lnTo>
                  <a:lnTo>
                    <a:pt x="173953" y="952"/>
                  </a:lnTo>
                  <a:lnTo>
                    <a:pt x="183794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8" name="KSO_Shape"/>
            <p:cNvSpPr/>
            <p:nvPr/>
          </p:nvSpPr>
          <p:spPr bwMode="auto">
            <a:xfrm>
              <a:off x="8984865" y="3612886"/>
              <a:ext cx="506956" cy="506956"/>
            </a:xfrm>
            <a:custGeom>
              <a:avLst/>
              <a:gdLst>
                <a:gd name="T0" fmla="*/ 366124 w 1611313"/>
                <a:gd name="T1" fmla="*/ 1610945 h 1611313"/>
                <a:gd name="T2" fmla="*/ 489434 w 1611313"/>
                <a:gd name="T3" fmla="*/ 1727064 h 1611313"/>
                <a:gd name="T4" fmla="*/ 599113 w 1611313"/>
                <a:gd name="T5" fmla="*/ 1611260 h 1611313"/>
                <a:gd name="T6" fmla="*/ 599113 w 1611313"/>
                <a:gd name="T7" fmla="*/ 1952659 h 1611313"/>
                <a:gd name="T8" fmla="*/ 366124 w 1611313"/>
                <a:gd name="T9" fmla="*/ 1952659 h 1611313"/>
                <a:gd name="T10" fmla="*/ 1027366 w 1611313"/>
                <a:gd name="T11" fmla="*/ 1324703 h 1611313"/>
                <a:gd name="T12" fmla="*/ 1156381 w 1611313"/>
                <a:gd name="T13" fmla="*/ 1446550 h 1611313"/>
                <a:gd name="T14" fmla="*/ 1252430 w 1611313"/>
                <a:gd name="T15" fmla="*/ 1537618 h 1611313"/>
                <a:gd name="T16" fmla="*/ 1260354 w 1611313"/>
                <a:gd name="T17" fmla="*/ 1529368 h 1611313"/>
                <a:gd name="T18" fmla="*/ 1260354 w 1611313"/>
                <a:gd name="T19" fmla="*/ 1952661 h 1611313"/>
                <a:gd name="T20" fmla="*/ 1027366 w 1611313"/>
                <a:gd name="T21" fmla="*/ 1952661 h 1611313"/>
                <a:gd name="T22" fmla="*/ 929733 w 1611313"/>
                <a:gd name="T23" fmla="*/ 1260353 h 1611313"/>
                <a:gd name="T24" fmla="*/ 929733 w 1611313"/>
                <a:gd name="T25" fmla="*/ 1952659 h 1611313"/>
                <a:gd name="T26" fmla="*/ 696745 w 1611313"/>
                <a:gd name="T27" fmla="*/ 1952659 h 1611313"/>
                <a:gd name="T28" fmla="*/ 696745 w 1611313"/>
                <a:gd name="T29" fmla="*/ 1507605 h 1611313"/>
                <a:gd name="T30" fmla="*/ 1590975 w 1611313"/>
                <a:gd name="T31" fmla="*/ 1180471 h 1611313"/>
                <a:gd name="T32" fmla="*/ 1590975 w 1611313"/>
                <a:gd name="T33" fmla="*/ 1952659 h 1611313"/>
                <a:gd name="T34" fmla="*/ 1357986 w 1611313"/>
                <a:gd name="T35" fmla="*/ 1952659 h 1611313"/>
                <a:gd name="T36" fmla="*/ 1357986 w 1611313"/>
                <a:gd name="T37" fmla="*/ 1427204 h 1611313"/>
                <a:gd name="T38" fmla="*/ 1846571 w 1611313"/>
                <a:gd name="T39" fmla="*/ 909762 h 1611313"/>
                <a:gd name="T40" fmla="*/ 1921595 w 1611313"/>
                <a:gd name="T41" fmla="*/ 980386 h 1611313"/>
                <a:gd name="T42" fmla="*/ 1921595 w 1611313"/>
                <a:gd name="T43" fmla="*/ 1952659 h 1611313"/>
                <a:gd name="T44" fmla="*/ 1688608 w 1611313"/>
                <a:gd name="T45" fmla="*/ 1952659 h 1611313"/>
                <a:gd name="T46" fmla="*/ 1688608 w 1611313"/>
                <a:gd name="T47" fmla="*/ 1077614 h 1611313"/>
                <a:gd name="T48" fmla="*/ 1369516 w 1611313"/>
                <a:gd name="T49" fmla="*/ 201924 h 1611313"/>
                <a:gd name="T50" fmla="*/ 1966622 w 1611313"/>
                <a:gd name="T51" fmla="*/ 256445 h 1611313"/>
                <a:gd name="T52" fmla="*/ 2048074 w 1611313"/>
                <a:gd name="T53" fmla="*/ 848901 h 1611313"/>
                <a:gd name="T54" fmla="*/ 1846503 w 1611313"/>
                <a:gd name="T55" fmla="*/ 655536 h 1611313"/>
                <a:gd name="T56" fmla="*/ 1253200 w 1611313"/>
                <a:gd name="T57" fmla="*/ 1284446 h 1611313"/>
                <a:gd name="T58" fmla="*/ 1157170 w 1611313"/>
                <a:gd name="T59" fmla="*/ 1193787 h 1611313"/>
                <a:gd name="T60" fmla="*/ 977783 w 1611313"/>
                <a:gd name="T61" fmla="*/ 1024514 h 1611313"/>
                <a:gd name="T62" fmla="*/ 944188 w 1611313"/>
                <a:gd name="T63" fmla="*/ 992815 h 1611313"/>
                <a:gd name="T64" fmla="*/ 490970 w 1611313"/>
                <a:gd name="T65" fmla="*/ 1473371 h 1611313"/>
                <a:gd name="T66" fmla="*/ 215237 w 1611313"/>
                <a:gd name="T67" fmla="*/ 1213123 h 1611313"/>
                <a:gd name="T68" fmla="*/ 668454 w 1611313"/>
                <a:gd name="T69" fmla="*/ 732565 h 1611313"/>
                <a:gd name="T70" fmla="*/ 793961 w 1611313"/>
                <a:gd name="T71" fmla="*/ 599429 h 1611313"/>
                <a:gd name="T72" fmla="*/ 919784 w 1611313"/>
                <a:gd name="T73" fmla="*/ 466293 h 1611313"/>
                <a:gd name="T74" fmla="*/ 1228796 w 1611313"/>
                <a:gd name="T75" fmla="*/ 757924 h 1611313"/>
                <a:gd name="T76" fmla="*/ 1570770 w 1611313"/>
                <a:gd name="T77" fmla="*/ 395287 h 1611313"/>
                <a:gd name="T78" fmla="*/ 0 w 1611313"/>
                <a:gd name="T79" fmla="*/ 0 h 1611313"/>
                <a:gd name="T80" fmla="*/ 96958 w 1611313"/>
                <a:gd name="T81" fmla="*/ 0 h 1611313"/>
                <a:gd name="T82" fmla="*/ 96958 w 1611313"/>
                <a:gd name="T83" fmla="*/ 2155273 h 1611313"/>
                <a:gd name="T84" fmla="*/ 2252216 w 1611313"/>
                <a:gd name="T85" fmla="*/ 2155273 h 1611313"/>
                <a:gd name="T86" fmla="*/ 2252216 w 1611313"/>
                <a:gd name="T87" fmla="*/ 2252216 h 1611313"/>
                <a:gd name="T88" fmla="*/ 96958 w 1611313"/>
                <a:gd name="T89" fmla="*/ 2252216 h 1611313"/>
                <a:gd name="T90" fmla="*/ 0 w 1611313"/>
                <a:gd name="T91" fmla="*/ 2252216 h 1611313"/>
                <a:gd name="T92" fmla="*/ 0 w 1611313"/>
                <a:gd name="T93" fmla="*/ 2155273 h 16113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611313" h="1611313">
                  <a:moveTo>
                    <a:pt x="261938" y="1152525"/>
                  </a:moveTo>
                  <a:lnTo>
                    <a:pt x="350158" y="1235601"/>
                  </a:lnTo>
                  <a:lnTo>
                    <a:pt x="428626" y="1152751"/>
                  </a:lnTo>
                  <a:lnTo>
                    <a:pt x="428626" y="1397000"/>
                  </a:lnTo>
                  <a:lnTo>
                    <a:pt x="261938" y="1397000"/>
                  </a:lnTo>
                  <a:lnTo>
                    <a:pt x="261938" y="1152525"/>
                  </a:lnTo>
                  <a:close/>
                  <a:moveTo>
                    <a:pt x="735013" y="947738"/>
                  </a:moveTo>
                  <a:lnTo>
                    <a:pt x="827315" y="1034912"/>
                  </a:lnTo>
                  <a:lnTo>
                    <a:pt x="896031" y="1100065"/>
                  </a:lnTo>
                  <a:lnTo>
                    <a:pt x="901701" y="1094163"/>
                  </a:lnTo>
                  <a:lnTo>
                    <a:pt x="901701" y="1397001"/>
                  </a:lnTo>
                  <a:lnTo>
                    <a:pt x="735013" y="1397001"/>
                  </a:lnTo>
                  <a:lnTo>
                    <a:pt x="735013" y="947738"/>
                  </a:lnTo>
                  <a:close/>
                  <a:moveTo>
                    <a:pt x="665163" y="901700"/>
                  </a:moveTo>
                  <a:lnTo>
                    <a:pt x="665163" y="1397000"/>
                  </a:lnTo>
                  <a:lnTo>
                    <a:pt x="498475" y="1397000"/>
                  </a:lnTo>
                  <a:lnTo>
                    <a:pt x="498475" y="1078593"/>
                  </a:lnTo>
                  <a:lnTo>
                    <a:pt x="665163" y="901700"/>
                  </a:lnTo>
                  <a:close/>
                  <a:moveTo>
                    <a:pt x="1138238" y="844550"/>
                  </a:moveTo>
                  <a:lnTo>
                    <a:pt x="1138238" y="1397000"/>
                  </a:lnTo>
                  <a:lnTo>
                    <a:pt x="971550" y="1397000"/>
                  </a:lnTo>
                  <a:lnTo>
                    <a:pt x="971550" y="1021071"/>
                  </a:lnTo>
                  <a:lnTo>
                    <a:pt x="1138238" y="844550"/>
                  </a:lnTo>
                  <a:close/>
                  <a:moveTo>
                    <a:pt x="1321101" y="650875"/>
                  </a:moveTo>
                  <a:lnTo>
                    <a:pt x="1374776" y="701402"/>
                  </a:lnTo>
                  <a:lnTo>
                    <a:pt x="1374776" y="1397000"/>
                  </a:lnTo>
                  <a:lnTo>
                    <a:pt x="1208088" y="1397000"/>
                  </a:lnTo>
                  <a:lnTo>
                    <a:pt x="1208088" y="770962"/>
                  </a:lnTo>
                  <a:lnTo>
                    <a:pt x="1321101" y="650875"/>
                  </a:lnTo>
                  <a:close/>
                  <a:moveTo>
                    <a:pt x="979799" y="144463"/>
                  </a:moveTo>
                  <a:lnTo>
                    <a:pt x="1406989" y="183470"/>
                  </a:lnTo>
                  <a:lnTo>
                    <a:pt x="1465263" y="607333"/>
                  </a:lnTo>
                  <a:lnTo>
                    <a:pt x="1321052" y="468993"/>
                  </a:lnTo>
                  <a:lnTo>
                    <a:pt x="896583" y="918937"/>
                  </a:lnTo>
                  <a:lnTo>
                    <a:pt x="827879" y="854076"/>
                  </a:lnTo>
                  <a:lnTo>
                    <a:pt x="699540" y="732972"/>
                  </a:lnTo>
                  <a:lnTo>
                    <a:pt x="675505" y="710294"/>
                  </a:lnTo>
                  <a:lnTo>
                    <a:pt x="351257" y="1054101"/>
                  </a:lnTo>
                  <a:lnTo>
                    <a:pt x="153988" y="867910"/>
                  </a:lnTo>
                  <a:lnTo>
                    <a:pt x="478235" y="524102"/>
                  </a:lnTo>
                  <a:lnTo>
                    <a:pt x="568027" y="428852"/>
                  </a:lnTo>
                  <a:lnTo>
                    <a:pt x="658045" y="333602"/>
                  </a:lnTo>
                  <a:lnTo>
                    <a:pt x="879123" y="542245"/>
                  </a:lnTo>
                  <a:lnTo>
                    <a:pt x="1123783" y="282802"/>
                  </a:lnTo>
                  <a:lnTo>
                    <a:pt x="979799" y="144463"/>
                  </a:lnTo>
                  <a:close/>
                  <a:moveTo>
                    <a:pt x="0" y="0"/>
                  </a:moveTo>
                  <a:lnTo>
                    <a:pt x="69367" y="0"/>
                  </a:lnTo>
                  <a:lnTo>
                    <a:pt x="69367" y="1541956"/>
                  </a:lnTo>
                  <a:lnTo>
                    <a:pt x="1611313" y="1541956"/>
                  </a:lnTo>
                  <a:lnTo>
                    <a:pt x="1611313" y="1611313"/>
                  </a:lnTo>
                  <a:lnTo>
                    <a:pt x="69367" y="1611313"/>
                  </a:lnTo>
                  <a:lnTo>
                    <a:pt x="0" y="1611313"/>
                  </a:lnTo>
                  <a:lnTo>
                    <a:pt x="0" y="1541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9" name="KSO_Shape"/>
            <p:cNvSpPr/>
            <p:nvPr/>
          </p:nvSpPr>
          <p:spPr bwMode="auto">
            <a:xfrm>
              <a:off x="9768020" y="4571319"/>
              <a:ext cx="505266" cy="506956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5340" y="1565275"/>
            <a:ext cx="33445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3.3.2</a:t>
            </a:r>
            <a:r>
              <a:rPr lang="zh-CN" altLang="en-US" sz="4000"/>
              <a:t>删除文件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66950" y="2575560"/>
            <a:ext cx="385572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1.$git rm </a:t>
            </a:r>
            <a:r>
              <a:rPr lang="zh-CN" altLang="en-US" sz="2400"/>
              <a:t>文件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/>
              <a:t>2.$git commit -m '</a:t>
            </a:r>
            <a:r>
              <a:rPr lang="zh-CN" altLang="en-US" sz="2400"/>
              <a:t>删除文件</a:t>
            </a:r>
            <a:r>
              <a:rPr lang="en-US" altLang="zh-CN" sz="2400"/>
              <a:t>'</a:t>
            </a:r>
          </a:p>
          <a:p>
            <a:pPr eaLnBrk="1" latinLnBrk="0" hangingPunct="1">
              <a:lnSpc>
                <a:spcPct val="150000"/>
              </a:lnSpc>
            </a:pPr>
            <a:endParaRPr lang="en-US" altLang="zh-CN" sz="2400"/>
          </a:p>
          <a:p>
            <a:pPr eaLnBrk="1" latinLnBrk="0" hangingPunct="1">
              <a:lnSpc>
                <a:spcPct val="150000"/>
              </a:lnSpc>
            </a:pP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5340" y="4970780"/>
            <a:ext cx="70916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到现在，已经会了本地仓库和工作区</a:t>
            </a:r>
          </a:p>
          <a:p>
            <a:r>
              <a:rPr lang="zh-CN" altLang="en-US" sz="3200"/>
              <a:t>之间的操作，但并没有实现分工协作，</a:t>
            </a:r>
          </a:p>
          <a:p>
            <a:r>
              <a:rPr lang="zh-CN" altLang="en-US" sz="3200"/>
              <a:t>接下来，远程仓库解决这个问题。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6186323" y="6608212"/>
            <a:ext cx="1841888" cy="1108522"/>
            <a:chOff x="6390073" y="5749478"/>
            <a:chExt cx="1841888" cy="1108522"/>
          </a:xfrm>
        </p:grpSpPr>
        <p:sp>
          <p:nvSpPr>
            <p:cNvPr id="48" name="Freeform 140"/>
            <p:cNvSpPr/>
            <p:nvPr/>
          </p:nvSpPr>
          <p:spPr bwMode="auto">
            <a:xfrm rot="5400000" flipH="1">
              <a:off x="7078663" y="5060888"/>
              <a:ext cx="464707" cy="1841888"/>
            </a:xfrm>
            <a:custGeom>
              <a:avLst/>
              <a:gdLst>
                <a:gd name="T0" fmla="*/ 192 w 192"/>
                <a:gd name="T1" fmla="*/ 724 h 761"/>
                <a:gd name="T2" fmla="*/ 0 w 192"/>
                <a:gd name="T3" fmla="*/ 0 h 761"/>
                <a:gd name="T4" fmla="*/ 0 w 192"/>
                <a:gd name="T5" fmla="*/ 223 h 761"/>
                <a:gd name="T6" fmla="*/ 192 w 192"/>
                <a:gd name="T7" fmla="*/ 761 h 761"/>
                <a:gd name="T8" fmla="*/ 192 w 192"/>
                <a:gd name="T9" fmla="*/ 724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61">
                  <a:moveTo>
                    <a:pt x="192" y="724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92" y="761"/>
                  </a:lnTo>
                  <a:lnTo>
                    <a:pt x="192" y="724"/>
                  </a:lnTo>
                  <a:close/>
                </a:path>
              </a:pathLst>
            </a:cu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 rot="5400000" flipH="1">
              <a:off x="7640185" y="6266224"/>
              <a:ext cx="643814" cy="539738"/>
            </a:xfrm>
            <a:prstGeom prst="rect">
              <a:avLst/>
            </a:pr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24159" y="6603370"/>
            <a:ext cx="1074637" cy="1113364"/>
            <a:chOff x="6227909" y="5744636"/>
            <a:chExt cx="1074637" cy="1113364"/>
          </a:xfrm>
        </p:grpSpPr>
        <p:sp>
          <p:nvSpPr>
            <p:cNvPr id="51" name="Freeform 141"/>
            <p:cNvSpPr/>
            <p:nvPr/>
          </p:nvSpPr>
          <p:spPr bwMode="auto">
            <a:xfrm rot="5400000" flipH="1">
              <a:off x="6524402" y="5448143"/>
              <a:ext cx="481651" cy="1074637"/>
            </a:xfrm>
            <a:custGeom>
              <a:avLst/>
              <a:gdLst>
                <a:gd name="T0" fmla="*/ 199 w 199"/>
                <a:gd name="T1" fmla="*/ 408 h 444"/>
                <a:gd name="T2" fmla="*/ 0 w 199"/>
                <a:gd name="T3" fmla="*/ 0 h 444"/>
                <a:gd name="T4" fmla="*/ 0 w 199"/>
                <a:gd name="T5" fmla="*/ 228 h 444"/>
                <a:gd name="T6" fmla="*/ 199 w 199"/>
                <a:gd name="T7" fmla="*/ 444 h 444"/>
                <a:gd name="T8" fmla="*/ 199 w 199"/>
                <a:gd name="T9" fmla="*/ 40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4">
                  <a:moveTo>
                    <a:pt x="199" y="408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199" y="444"/>
                  </a:lnTo>
                  <a:lnTo>
                    <a:pt x="199" y="408"/>
                  </a:lnTo>
                  <a:close/>
                </a:path>
              </a:pathLst>
            </a:custGeom>
            <a:solidFill>
              <a:srgbClr val="1F1F1F">
                <a:lumMod val="65000"/>
                <a:lumOff val="3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 rot="5400000" flipH="1">
              <a:off x="6710769" y="6266223"/>
              <a:ext cx="631713" cy="551841"/>
            </a:xfrm>
            <a:prstGeom prst="rect">
              <a:avLst/>
            </a:prstGeom>
            <a:solidFill>
              <a:srgbClr val="1F1F1F">
                <a:lumMod val="65000"/>
                <a:lumOff val="3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27222" y="6615472"/>
            <a:ext cx="546999" cy="1101262"/>
            <a:chOff x="5830972" y="5756738"/>
            <a:chExt cx="546999" cy="1101262"/>
          </a:xfrm>
        </p:grpSpPr>
        <p:sp>
          <p:nvSpPr>
            <p:cNvPr id="54" name="Freeform 142"/>
            <p:cNvSpPr/>
            <p:nvPr/>
          </p:nvSpPr>
          <p:spPr bwMode="auto">
            <a:xfrm rot="5400000" flipH="1">
              <a:off x="5869697" y="5718013"/>
              <a:ext cx="469549" cy="546999"/>
            </a:xfrm>
            <a:custGeom>
              <a:avLst/>
              <a:gdLst>
                <a:gd name="T0" fmla="*/ 194 w 194"/>
                <a:gd name="T1" fmla="*/ 98 h 226"/>
                <a:gd name="T2" fmla="*/ 0 w 194"/>
                <a:gd name="T3" fmla="*/ 0 h 226"/>
                <a:gd name="T4" fmla="*/ 0 w 194"/>
                <a:gd name="T5" fmla="*/ 226 h 226"/>
                <a:gd name="T6" fmla="*/ 194 w 194"/>
                <a:gd name="T7" fmla="*/ 133 h 226"/>
                <a:gd name="T8" fmla="*/ 194 w 194"/>
                <a:gd name="T9" fmla="*/ 9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26">
                  <a:moveTo>
                    <a:pt x="194" y="98"/>
                  </a:moveTo>
                  <a:lnTo>
                    <a:pt x="0" y="0"/>
                  </a:lnTo>
                  <a:lnTo>
                    <a:pt x="0" y="226"/>
                  </a:lnTo>
                  <a:lnTo>
                    <a:pt x="194" y="133"/>
                  </a:lnTo>
                  <a:lnTo>
                    <a:pt x="194" y="98"/>
                  </a:lnTo>
                  <a:close/>
                </a:path>
              </a:pathLst>
            </a:cu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 rot="5400000" flipH="1">
              <a:off x="5788615" y="6268644"/>
              <a:ext cx="631713" cy="546999"/>
            </a:xfrm>
            <a:prstGeom prst="rect">
              <a:avLst/>
            </a:pr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692966" y="6603370"/>
            <a:ext cx="1072216" cy="1113364"/>
            <a:chOff x="4896716" y="5744636"/>
            <a:chExt cx="1072216" cy="1113364"/>
          </a:xfrm>
        </p:grpSpPr>
        <p:sp>
          <p:nvSpPr>
            <p:cNvPr id="57" name="Freeform 143"/>
            <p:cNvSpPr/>
            <p:nvPr/>
          </p:nvSpPr>
          <p:spPr bwMode="auto">
            <a:xfrm rot="5400000" flipH="1">
              <a:off x="5191998" y="5449354"/>
              <a:ext cx="481651" cy="1072216"/>
            </a:xfrm>
            <a:custGeom>
              <a:avLst/>
              <a:gdLst>
                <a:gd name="T0" fmla="*/ 199 w 199"/>
                <a:gd name="T1" fmla="*/ 0 h 443"/>
                <a:gd name="T2" fmla="*/ 0 w 199"/>
                <a:gd name="T3" fmla="*/ 218 h 443"/>
                <a:gd name="T4" fmla="*/ 0 w 199"/>
                <a:gd name="T5" fmla="*/ 443 h 443"/>
                <a:gd name="T6" fmla="*/ 199 w 199"/>
                <a:gd name="T7" fmla="*/ 35 h 443"/>
                <a:gd name="T8" fmla="*/ 199 w 199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43">
                  <a:moveTo>
                    <a:pt x="199" y="0"/>
                  </a:moveTo>
                  <a:lnTo>
                    <a:pt x="0" y="218"/>
                  </a:lnTo>
                  <a:lnTo>
                    <a:pt x="0" y="443"/>
                  </a:lnTo>
                  <a:lnTo>
                    <a:pt x="199" y="3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1F1F1F">
                <a:lumMod val="65000"/>
                <a:lumOff val="3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Rectangle 40"/>
            <p:cNvSpPr>
              <a:spLocks noChangeArrowheads="1"/>
            </p:cNvSpPr>
            <p:nvPr/>
          </p:nvSpPr>
          <p:spPr bwMode="auto">
            <a:xfrm rot="5400000" flipH="1">
              <a:off x="4855570" y="6267434"/>
              <a:ext cx="636553" cy="544579"/>
            </a:xfrm>
            <a:prstGeom prst="rect">
              <a:avLst/>
            </a:prstGeom>
            <a:solidFill>
              <a:srgbClr val="1F1F1F">
                <a:lumMod val="65000"/>
                <a:lumOff val="3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56289" y="6598530"/>
            <a:ext cx="1853990" cy="1118205"/>
            <a:chOff x="3960039" y="5739796"/>
            <a:chExt cx="1853990" cy="1118205"/>
          </a:xfrm>
        </p:grpSpPr>
        <p:sp>
          <p:nvSpPr>
            <p:cNvPr id="60" name="Freeform 144"/>
            <p:cNvSpPr/>
            <p:nvPr/>
          </p:nvSpPr>
          <p:spPr bwMode="auto">
            <a:xfrm rot="5400000" flipH="1">
              <a:off x="4643788" y="5060887"/>
              <a:ext cx="491332" cy="1849150"/>
            </a:xfrm>
            <a:custGeom>
              <a:avLst/>
              <a:gdLst>
                <a:gd name="T0" fmla="*/ 203 w 203"/>
                <a:gd name="T1" fmla="*/ 0 h 764"/>
                <a:gd name="T2" fmla="*/ 0 w 203"/>
                <a:gd name="T3" fmla="*/ 536 h 764"/>
                <a:gd name="T4" fmla="*/ 0 w 203"/>
                <a:gd name="T5" fmla="*/ 764 h 764"/>
                <a:gd name="T6" fmla="*/ 203 w 203"/>
                <a:gd name="T7" fmla="*/ 35 h 764"/>
                <a:gd name="T8" fmla="*/ 203 w 203"/>
                <a:gd name="T9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764">
                  <a:moveTo>
                    <a:pt x="203" y="0"/>
                  </a:moveTo>
                  <a:lnTo>
                    <a:pt x="0" y="536"/>
                  </a:lnTo>
                  <a:lnTo>
                    <a:pt x="0" y="764"/>
                  </a:lnTo>
                  <a:lnTo>
                    <a:pt x="203" y="3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41"/>
            <p:cNvSpPr>
              <a:spLocks noChangeArrowheads="1"/>
            </p:cNvSpPr>
            <p:nvPr/>
          </p:nvSpPr>
          <p:spPr bwMode="auto">
            <a:xfrm rot="5400000" flipH="1">
              <a:off x="3924944" y="6266224"/>
              <a:ext cx="626872" cy="556681"/>
            </a:xfrm>
            <a:prstGeom prst="rect">
              <a:avLst/>
            </a:prstGeom>
            <a:solidFill>
              <a:srgbClr val="BA0B3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 smtClean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1185" y="1370965"/>
            <a:ext cx="31940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/>
              <a:t>3.4</a:t>
            </a:r>
            <a:r>
              <a:rPr lang="zh-CN" altLang="en-US" sz="4400"/>
              <a:t>远程仓库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86205" y="2139315"/>
            <a:ext cx="853821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登录</a:t>
            </a:r>
            <a:r>
              <a:rPr lang="en-US" altLang="zh-CN" sz="2400" dirty="0" err="1"/>
              <a:t>github</a:t>
            </a:r>
            <a:endParaRPr lang="en-US" altLang="zh-CN" sz="2400" dirty="0"/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打开</a:t>
            </a:r>
            <a:r>
              <a:rPr lang="en-US" altLang="zh-CN" sz="2400" dirty="0" err="1"/>
              <a:t>cmd</a:t>
            </a:r>
            <a:r>
              <a:rPr lang="en-US" altLang="zh-CN" sz="2400" dirty="0"/>
              <a:t>,</a:t>
            </a:r>
            <a:r>
              <a:rPr lang="zh-CN" altLang="en-US" sz="2400" dirty="0"/>
              <a:t>输入：ssh-keygen -t rsa -C 1048649976@qq.com 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/>
              <a:t>一路回车，打开</a:t>
            </a:r>
            <a:r>
              <a:rPr lang="zh-CN" sz="2400" dirty="0"/>
              <a:t>保存密匙的文件夹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打开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,</a:t>
            </a:r>
            <a:r>
              <a:rPr lang="zh-CN" altLang="en-US" sz="2400" dirty="0"/>
              <a:t>点击绿色图标选择</a:t>
            </a:r>
            <a:r>
              <a:rPr lang="en-US" altLang="zh-CN" sz="2400" dirty="0"/>
              <a:t>settings</a:t>
            </a:r>
            <a:r>
              <a:rPr lang="zh-CN" altLang="en-US" sz="2400" dirty="0"/>
              <a:t>，选择左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/>
              <a:t>边栏的SSH </a:t>
            </a:r>
            <a:r>
              <a:rPr lang="en-US" altLang="zh-CN" sz="2400" dirty="0"/>
              <a:t>and GPG </a:t>
            </a:r>
            <a:r>
              <a:rPr lang="zh-CN" altLang="en-US" sz="2400" dirty="0"/>
              <a:t>keys，选择</a:t>
            </a:r>
            <a:r>
              <a:rPr lang="en-US" altLang="zh-CN" sz="2400" dirty="0"/>
              <a:t>SSH keys</a:t>
            </a:r>
            <a:r>
              <a:rPr lang="zh-CN" altLang="en-US" sz="2400" dirty="0"/>
              <a:t>。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将</a:t>
            </a:r>
            <a:r>
              <a:rPr lang="en-US" altLang="zh-CN" sz="2400" dirty="0"/>
              <a:t>.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下id_rsa.pub的内容复制到</a:t>
            </a:r>
            <a:r>
              <a:rPr lang="en-US" altLang="zh-CN" sz="2400" dirty="0"/>
              <a:t>Key</a:t>
            </a:r>
            <a:r>
              <a:rPr lang="zh-CN" altLang="en-US" sz="2400" dirty="0"/>
              <a:t>中，点击添加。</a:t>
            </a:r>
            <a:endParaRPr lang="en-US" altLang="zh-CN" sz="2400" dirty="0"/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点击加号</a:t>
            </a:r>
            <a:r>
              <a:rPr lang="en-US" altLang="zh-CN" sz="2400" dirty="0"/>
              <a:t>new repository</a:t>
            </a:r>
            <a:r>
              <a:rPr lang="zh-CN" altLang="en-US" sz="2400" dirty="0"/>
              <a:t>，输入名称，创建。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055" y="3801745"/>
            <a:ext cx="14160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105" y="5461000"/>
            <a:ext cx="13970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055" y="1489710"/>
            <a:ext cx="38525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3.4.1</a:t>
            </a:r>
            <a:r>
              <a:rPr lang="zh-CN" altLang="en-US" sz="4000"/>
              <a:t>关联远程库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2540" y="2294255"/>
            <a:ext cx="84224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/>
              <a:t>本地仓库创建好后：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1.$ </a:t>
            </a:r>
            <a:r>
              <a:rPr lang="zh-CN" altLang="en-US" sz="2400" dirty="0"/>
              <a:t>git remote add origin git@github.com:Checklin/first-git.git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远程库的名字就是origin，这是Git默认的叫法，也可以改成别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的，但是origin这个名字一看就知道是远程库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2.$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push -u origin master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执行完之后，发现我们的远程库和本地仓库已经同步了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之后本地作提交，就可通过命令：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push origin master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把本地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分支推到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origin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远程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之前已经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push origin master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过，后面可以直接简化成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1040" y="1414145"/>
            <a:ext cx="47771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/>
              <a:t>3.4.2</a:t>
            </a:r>
            <a:r>
              <a:rPr lang="zh-CN" altLang="en-US" sz="4400"/>
              <a:t>从远程库克隆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1265" y="2182495"/>
            <a:ext cx="93730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登陆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创建一个新的仓库。勾选Initialize this repository with a 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2400" dirty="0"/>
              <a:t>README，这样GitHub会自动为我们创建一个README.md文件。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2. </a:t>
            </a:r>
            <a:r>
              <a:rPr lang="zh-CN" altLang="en-US" sz="2400" dirty="0"/>
              <a:t>在想要创建项目的目录下执行 ：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400" dirty="0"/>
              <a:t>$ 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clone </a:t>
            </a:r>
            <a:r>
              <a:rPr lang="en-US" altLang="zh-CN" sz="2400" dirty="0" err="1" smtClean="0">
                <a:hlinkClick r:id="rId2"/>
              </a:rPr>
              <a:t>git@github.com:Checklin</a:t>
            </a:r>
            <a:r>
              <a:rPr lang="en-US" altLang="zh-CN" sz="2400" dirty="0" smtClean="0">
                <a:hlinkClick r:id="rId2"/>
              </a:rPr>
              <a:t>/first-</a:t>
            </a:r>
            <a:r>
              <a:rPr lang="en-US" altLang="zh-CN" sz="2400" dirty="0" err="1" smtClean="0">
                <a:hlinkClick r:id="rId2"/>
              </a:rPr>
              <a:t>git.git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在克隆任何内容之前，确保命令行工具已定位于正确的目录下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远程仓库的变动更新合并到本地</a:t>
            </a:r>
            <a:r>
              <a:rPr lang="zh-CN" altLang="en-US" sz="2400" dirty="0" smtClean="0"/>
              <a:t>仓库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检出</a:t>
            </a:r>
            <a:r>
              <a:rPr lang="zh-CN" altLang="en-US" sz="2400" dirty="0"/>
              <a:t>的项目默认是</a:t>
            </a:r>
            <a:r>
              <a:rPr lang="en-US" altLang="zh-CN" sz="2400" dirty="0"/>
              <a:t>master</a:t>
            </a:r>
            <a:r>
              <a:rPr lang="zh-CN" altLang="en-US" sz="2400" dirty="0"/>
              <a:t>，所以现在要查看远程全部</a:t>
            </a:r>
            <a:r>
              <a:rPr lang="zh-CN" altLang="en-US" sz="2400" dirty="0" smtClean="0"/>
              <a:t>分支：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branch -a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新建一个与远程的</a:t>
            </a:r>
            <a:r>
              <a:rPr lang="en-US" altLang="zh-CN" sz="2400" dirty="0" err="1"/>
              <a:t>dev</a:t>
            </a:r>
            <a:r>
              <a:rPr lang="zh-CN" altLang="en-US" sz="2400" dirty="0"/>
              <a:t>版本</a:t>
            </a:r>
            <a:r>
              <a:rPr lang="zh-CN" altLang="en-US" sz="2400" dirty="0" smtClean="0"/>
              <a:t>相同的</a:t>
            </a:r>
            <a:r>
              <a:rPr lang="en-US" altLang="zh-CN" sz="2400" dirty="0" err="1" smtClean="0"/>
              <a:t>dev</a:t>
            </a:r>
            <a:r>
              <a:rPr lang="zh-CN" altLang="en-US" sz="2400" dirty="0" smtClean="0"/>
              <a:t>分支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checkout -b </a:t>
            </a:r>
            <a:r>
              <a:rPr lang="en-US" altLang="zh-CN" sz="2400" dirty="0" err="1"/>
              <a:t>dev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origin/</a:t>
            </a:r>
            <a:r>
              <a:rPr lang="en-US" altLang="zh-CN" sz="2400" dirty="0" err="1" smtClean="0"/>
              <a:t>dev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469" y="1368053"/>
            <a:ext cx="482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3.4.3</a:t>
            </a:r>
            <a:r>
              <a:rPr lang="zh-CN" altLang="en-US" sz="4400" dirty="0" smtClean="0"/>
              <a:t>本地分支</a:t>
            </a:r>
            <a:r>
              <a:rPr lang="zh-CN" altLang="en-US" sz="4400" dirty="0" smtClean="0"/>
              <a:t>管理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96541" y="2592189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创建本地分支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06232" y="3384277"/>
            <a:ext cx="4852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查看所有分支：</a:t>
            </a:r>
            <a:endParaRPr lang="en-US" altLang="zh-CN" dirty="0" smtClean="0"/>
          </a:p>
          <a:p>
            <a:r>
              <a:rPr lang="en-US" altLang="zh-CN" dirty="0" smtClean="0"/>
              <a:t> 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    带*号表示当前分支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    当前分支做的提交不会记录到别的分支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切换本地分支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zh-CN" altLang="en-US" dirty="0" smtClean="0"/>
              <a:t>分支名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9311" y="512331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合并某分支到当前分支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4658" y="5832549"/>
            <a:ext cx="850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删除本地分支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r>
              <a:rPr lang="zh-CN" altLang="en-US" dirty="0" smtClean="0"/>
              <a:t> 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因为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创建、合并和删除分支非常快，所以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鼓励使用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分支完成某个任务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合并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后再删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掉分支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，这和直接在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分支上工作效果是一样的，但过程更安全。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469" y="1368053"/>
            <a:ext cx="482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3.4.4</a:t>
            </a:r>
            <a:r>
              <a:rPr lang="zh-CN" altLang="en-US" sz="4400" dirty="0" smtClean="0"/>
              <a:t>远程分支</a:t>
            </a:r>
            <a:r>
              <a:rPr lang="zh-CN" altLang="en-US" sz="4400" dirty="0" smtClean="0"/>
              <a:t>管理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06232" y="246094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创建远程分支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push --set-upstream origin </a:t>
            </a:r>
            <a:r>
              <a:rPr lang="en-US" altLang="zh-CN" dirty="0" err="1" smtClean="0"/>
              <a:t>branch_name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前提要当前本地分支未与远程分支关联，创建后与远程分支关联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232" y="3384277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查看所有分支：</a:t>
            </a:r>
            <a:endParaRPr lang="en-US" altLang="zh-CN" dirty="0" smtClean="0"/>
          </a:p>
          <a:p>
            <a:r>
              <a:rPr lang="en-US" altLang="zh-CN" dirty="0" smtClean="0"/>
              <a:t> 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branch -a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    带*号表示当前分支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    当前分支做的提交不会记录到别的分支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6541" y="4752429"/>
            <a:ext cx="80073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推动本地分支内容到远程分支：</a:t>
            </a:r>
            <a:endParaRPr lang="en-US" altLang="zh-CN" dirty="0" smtClean="0"/>
          </a:p>
          <a:p>
            <a:r>
              <a:rPr lang="en-US" altLang="zh-CN" dirty="0"/>
              <a:t>         a.</a:t>
            </a:r>
            <a:r>
              <a:rPr lang="zh-CN" altLang="en-US" dirty="0"/>
              <a:t>远程已有</a:t>
            </a:r>
            <a:r>
              <a:rPr lang="en-US" altLang="zh-CN" dirty="0" err="1"/>
              <a:t>remote_branch</a:t>
            </a:r>
            <a:r>
              <a:rPr lang="zh-CN" altLang="en-US" dirty="0"/>
              <a:t>分支并且已经关联本地分支</a:t>
            </a:r>
            <a:r>
              <a:rPr lang="en-US" altLang="zh-CN" dirty="0" err="1"/>
              <a:t>local_branch</a:t>
            </a:r>
            <a:r>
              <a:rPr lang="zh-CN" altLang="en-US" dirty="0" smtClean="0"/>
              <a:t>且</a:t>
            </a:r>
            <a:endParaRPr lang="en-US" altLang="zh-CN" dirty="0" smtClean="0"/>
          </a:p>
          <a:p>
            <a:r>
              <a:rPr lang="zh-CN" altLang="en-US" dirty="0" smtClean="0"/>
              <a:t>本地</a:t>
            </a:r>
            <a:r>
              <a:rPr lang="zh-CN" altLang="en-US" dirty="0"/>
              <a:t>已经切换到</a:t>
            </a:r>
            <a:r>
              <a:rPr lang="en-US" altLang="zh-CN" dirty="0" err="1"/>
              <a:t>local_branch</a:t>
            </a:r>
            <a:r>
              <a:rPr lang="en-US" altLang="zh-CN" dirty="0"/>
              <a:t>         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    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b</a:t>
            </a:r>
            <a:r>
              <a:rPr lang="en-US" altLang="zh-CN" dirty="0"/>
              <a:t>.</a:t>
            </a:r>
            <a:r>
              <a:rPr lang="zh-CN" altLang="en-US" dirty="0"/>
              <a:t>远程已有</a:t>
            </a:r>
            <a:r>
              <a:rPr lang="en-US" altLang="zh-CN" dirty="0" err="1"/>
              <a:t>remote_branch</a:t>
            </a:r>
            <a:r>
              <a:rPr lang="zh-CN" altLang="en-US" dirty="0"/>
              <a:t>分支但未关联本地分支</a:t>
            </a:r>
            <a:r>
              <a:rPr lang="en-US" altLang="zh-CN" dirty="0" err="1"/>
              <a:t>local_branch</a:t>
            </a:r>
            <a:r>
              <a:rPr lang="zh-CN" altLang="en-US" dirty="0"/>
              <a:t>且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zh-CN" altLang="en-US" dirty="0" smtClean="0"/>
              <a:t>已经</a:t>
            </a:r>
            <a:r>
              <a:rPr lang="zh-CN" altLang="en-US" dirty="0"/>
              <a:t>切换到</a:t>
            </a:r>
            <a:r>
              <a:rPr lang="en-US" altLang="zh-CN" dirty="0" err="1"/>
              <a:t>local_branch</a:t>
            </a:r>
            <a:r>
              <a:rPr lang="en-US" altLang="zh-CN" dirty="0"/>
              <a:t>         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-u origin/</a:t>
            </a:r>
            <a:r>
              <a:rPr lang="en-US" altLang="zh-CN" dirty="0" err="1"/>
              <a:t>remote_branch</a:t>
            </a:r>
            <a:r>
              <a:rPr lang="en-US" altLang="zh-CN" dirty="0"/>
              <a:t>    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c</a:t>
            </a:r>
            <a:r>
              <a:rPr lang="en-US" altLang="zh-CN" dirty="0"/>
              <a:t>.</a:t>
            </a:r>
            <a:r>
              <a:rPr lang="zh-CN" altLang="en-US" dirty="0"/>
              <a:t>远程没有有</a:t>
            </a:r>
            <a:r>
              <a:rPr lang="en-US" altLang="zh-CN" dirty="0" err="1"/>
              <a:t>remote_branch</a:t>
            </a:r>
            <a:r>
              <a:rPr lang="zh-CN" altLang="en-US" dirty="0"/>
              <a:t>分支并，本地已经切换到</a:t>
            </a:r>
            <a:r>
              <a:rPr lang="en-US" altLang="zh-CN" dirty="0" err="1"/>
              <a:t>local_branch</a:t>
            </a:r>
            <a:r>
              <a:rPr lang="en-US" altLang="zh-CN" dirty="0"/>
              <a:t>        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origin </a:t>
            </a:r>
            <a:r>
              <a:rPr lang="en-US" altLang="zh-CN" dirty="0" err="1" smtClean="0"/>
              <a:t>local_branch:remote_branch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469" y="1368053"/>
            <a:ext cx="4826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3.4.4</a:t>
            </a:r>
            <a:r>
              <a:rPr lang="zh-CN" altLang="en-US" sz="4400" dirty="0" smtClean="0"/>
              <a:t>远程分支</a:t>
            </a:r>
            <a:r>
              <a:rPr lang="zh-CN" altLang="en-US" sz="4400" dirty="0" smtClean="0"/>
              <a:t>管理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306232" y="2592189"/>
            <a:ext cx="76867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关联远程分支：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当我们在本地新建一个叫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devtest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的分支的时候，我们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希望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他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远程上的某个分支进行关联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远程分支在前，本地分支在后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branch --set-upstream-to origin/</a:t>
            </a:r>
            <a:r>
              <a:rPr lang="en-US" altLang="zh-CN" dirty="0" err="1"/>
              <a:t>devtest</a:t>
            </a:r>
            <a:r>
              <a:rPr lang="en-US" altLang="zh-CN" dirty="0"/>
              <a:t> </a:t>
            </a:r>
            <a:r>
              <a:rPr lang="en-US" altLang="zh-CN" dirty="0" err="1" smtClean="0"/>
              <a:t>devtest</a:t>
            </a:r>
            <a:endParaRPr lang="en-US" altLang="zh-CN" dirty="0" smtClean="0"/>
          </a:p>
          <a:p>
            <a:r>
              <a:rPr lang="zh-CN" altLang="en-US" dirty="0" smtClean="0"/>
              <a:t>取消关联远程库：</a:t>
            </a:r>
            <a:endParaRPr lang="en-US" altLang="zh-CN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remote remove </a:t>
            </a:r>
            <a:r>
              <a:rPr lang="en-US" altLang="zh-CN" dirty="0" smtClean="0"/>
              <a:t>origin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6541" y="4752429"/>
            <a:ext cx="4916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合并远程分支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通过本地分支合并，再推送到远程分支。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err="1" smtClean="0"/>
              <a:t>dev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7700" y="6120581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删除远程分支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smtClean="0"/>
              <a:t>:</a:t>
            </a:r>
            <a:r>
              <a:rPr lang="zh-CN" altLang="en-US" dirty="0" smtClean="0"/>
              <a:t>分支名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push origin --delete </a:t>
            </a:r>
            <a:r>
              <a:rPr lang="zh-CN" altLang="en-US" dirty="0" smtClean="0"/>
              <a:t>分支名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1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9839" y="2016125"/>
            <a:ext cx="6059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1F1F1F">
                    <a:lumMod val="50000"/>
                    <a:lumOff val="50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zh-CN" altLang="en-US" sz="2400" dirty="0" smtClean="0">
                <a:solidFill>
                  <a:srgbClr val="1F1F1F">
                    <a:lumMod val="50000"/>
                    <a:lumOff val="50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简介：</a:t>
            </a:r>
            <a:endParaRPr lang="en-US" altLang="zh-CN" sz="2400" dirty="0" smtClean="0">
              <a:solidFill>
                <a:srgbClr val="1F1F1F">
                  <a:lumMod val="50000"/>
                  <a:lumOff val="50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1F1F1F">
                    <a:lumMod val="50000"/>
                    <a:lumOff val="50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        </a:t>
            </a:r>
            <a:r>
              <a:rPr lang="en-US" altLang="zh-CN" sz="2400" dirty="0" err="1" smtClean="0">
                <a:solidFill>
                  <a:srgbClr val="1F1F1F">
                    <a:lumMod val="50000"/>
                    <a:lumOff val="50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zh-CN" altLang="en-US" sz="2400" dirty="0">
                <a:solidFill>
                  <a:srgbClr val="1F1F1F">
                    <a:lumMod val="50000"/>
                    <a:lumOff val="50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是一个免费的开源分布式版本控制系统，旨在快速，高效地处理从小型到大型项目的所有事务。</a:t>
            </a:r>
            <a:endParaRPr lang="en-US" sz="2400" dirty="0">
              <a:solidFill>
                <a:srgbClr val="1F1F1F">
                  <a:lumMod val="50000"/>
                  <a:lumOff val="50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Arc 16"/>
          <p:cNvSpPr/>
          <p:nvPr/>
        </p:nvSpPr>
        <p:spPr>
          <a:xfrm>
            <a:off x="607896" y="4327521"/>
            <a:ext cx="1084521" cy="1084521"/>
          </a:xfrm>
          <a:prstGeom prst="arc">
            <a:avLst>
              <a:gd name="adj1" fmla="val 16200000"/>
              <a:gd name="adj2" fmla="val 11870190"/>
            </a:avLst>
          </a:prstGeom>
          <a:noFill/>
          <a:ln w="63500" cap="rnd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1F1F1F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Arc 17"/>
          <p:cNvSpPr/>
          <p:nvPr/>
        </p:nvSpPr>
        <p:spPr>
          <a:xfrm>
            <a:off x="2053462" y="4327521"/>
            <a:ext cx="1084521" cy="1084521"/>
          </a:xfrm>
          <a:prstGeom prst="arc">
            <a:avLst>
              <a:gd name="adj1" fmla="val 16200000"/>
              <a:gd name="adj2" fmla="val 6515323"/>
            </a:avLst>
          </a:prstGeom>
          <a:noFill/>
          <a:ln w="63500" cap="rnd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1F1F1F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Arc 18"/>
          <p:cNvSpPr/>
          <p:nvPr/>
        </p:nvSpPr>
        <p:spPr>
          <a:xfrm>
            <a:off x="4964548" y="4327521"/>
            <a:ext cx="1084521" cy="1084521"/>
          </a:xfrm>
          <a:prstGeom prst="arc">
            <a:avLst>
              <a:gd name="adj1" fmla="val 16200000"/>
              <a:gd name="adj2" fmla="val 9420199"/>
            </a:avLst>
          </a:prstGeom>
          <a:noFill/>
          <a:ln w="63500" cap="rnd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1F1F1F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990" y="4685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1F1F1F">
                    <a:lumMod val="65000"/>
                    <a:lumOff val="35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85%</a:t>
            </a:r>
            <a:endParaRPr lang="en-US" b="1" dirty="0">
              <a:solidFill>
                <a:srgbClr val="1F1F1F">
                  <a:lumMod val="65000"/>
                  <a:lumOff val="35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2556" y="4685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1F1F1F">
                    <a:lumMod val="65000"/>
                    <a:lumOff val="35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60%</a:t>
            </a:r>
            <a:endParaRPr lang="en-US" b="1">
              <a:solidFill>
                <a:srgbClr val="1F1F1F">
                  <a:lumMod val="65000"/>
                  <a:lumOff val="35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3642" y="4685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1F1F1F">
                    <a:lumMod val="65000"/>
                    <a:lumOff val="35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75%</a:t>
            </a:r>
            <a:endParaRPr lang="en-US" b="1">
              <a:solidFill>
                <a:srgbClr val="1F1F1F">
                  <a:lumMod val="65000"/>
                  <a:lumOff val="35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Arc 25"/>
          <p:cNvSpPr/>
          <p:nvPr/>
        </p:nvSpPr>
        <p:spPr>
          <a:xfrm>
            <a:off x="3493309" y="4327521"/>
            <a:ext cx="1084521" cy="1084521"/>
          </a:xfrm>
          <a:prstGeom prst="arc">
            <a:avLst>
              <a:gd name="adj1" fmla="val 16200000"/>
              <a:gd name="adj2" fmla="val 13410861"/>
            </a:avLst>
          </a:prstGeom>
          <a:noFill/>
          <a:ln w="63500" cap="rnd" cmpd="sng" algn="ctr">
            <a:solidFill>
              <a:srgbClr val="BA0B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1F1F1F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2403" y="4685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1F1F1F">
                    <a:lumMod val="65000"/>
                    <a:lumOff val="35000"/>
                  </a:srgbClr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90%</a:t>
            </a:r>
            <a:endParaRPr lang="en-US" b="1">
              <a:solidFill>
                <a:srgbClr val="1F1F1F">
                  <a:lumMod val="65000"/>
                  <a:lumOff val="35000"/>
                </a:srgbClr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31" name="图片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4437" y="988963"/>
            <a:ext cx="4920198" cy="685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</p:spPr>
      </p:pic>
      <p:sp>
        <p:nvSpPr>
          <p:cNvPr id="2" name="TextBox 1"/>
          <p:cNvSpPr txBox="1"/>
          <p:nvPr/>
        </p:nvSpPr>
        <p:spPr>
          <a:xfrm>
            <a:off x="349839" y="122403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什么是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8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49" y="5329237"/>
            <a:ext cx="5095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2874" y="2088132"/>
            <a:ext cx="8853706" cy="2716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分支策略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在实际开发中，我们应该按照几个基本原则进行分支管理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master</a:t>
            </a:r>
            <a:r>
              <a:rPr lang="zh-CN" altLang="en-US" dirty="0"/>
              <a:t>分支应该是非常稳定的，也就是仅用来发布新版本，平时不能在上面</a:t>
            </a:r>
            <a:r>
              <a:rPr lang="zh-CN" altLang="en-US" dirty="0" smtClean="0"/>
              <a:t>干活。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干活都在</a:t>
            </a:r>
            <a:r>
              <a:rPr lang="en-US" altLang="zh-CN" dirty="0" err="1"/>
              <a:t>dev</a:t>
            </a:r>
            <a:r>
              <a:rPr lang="zh-CN" altLang="en-US" dirty="0"/>
              <a:t>分支上，也就是说，</a:t>
            </a:r>
            <a:r>
              <a:rPr lang="en-US" altLang="zh-CN" dirty="0" err="1"/>
              <a:t>dev</a:t>
            </a:r>
            <a:r>
              <a:rPr lang="zh-CN" altLang="en-US" dirty="0"/>
              <a:t>分支是不稳定的，到某个时候，比如</a:t>
            </a:r>
            <a:r>
              <a:rPr lang="en-US" altLang="zh-CN" dirty="0"/>
              <a:t>1.0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发布</a:t>
            </a:r>
            <a:r>
              <a:rPr lang="zh-CN" altLang="en-US" dirty="0"/>
              <a:t>时，再把</a:t>
            </a:r>
            <a:r>
              <a:rPr lang="en-US" altLang="zh-CN" dirty="0" err="1"/>
              <a:t>dev</a:t>
            </a:r>
            <a:r>
              <a:rPr lang="zh-CN" altLang="en-US" dirty="0"/>
              <a:t>分支合并到</a:t>
            </a:r>
            <a:r>
              <a:rPr lang="en-US" altLang="zh-CN" dirty="0"/>
              <a:t>master</a:t>
            </a:r>
            <a:r>
              <a:rPr lang="zh-CN" altLang="en-US" dirty="0"/>
              <a:t>上，在</a:t>
            </a:r>
            <a:r>
              <a:rPr lang="en-US" altLang="zh-CN" dirty="0"/>
              <a:t>master</a:t>
            </a:r>
            <a:r>
              <a:rPr lang="zh-CN" altLang="en-US" dirty="0"/>
              <a:t>分支发布</a:t>
            </a:r>
            <a:r>
              <a:rPr lang="en-US" altLang="zh-CN" dirty="0"/>
              <a:t>1.0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 </a:t>
            </a:r>
            <a:r>
              <a:rPr lang="zh-CN" altLang="en-US" dirty="0" smtClean="0"/>
              <a:t>每个人</a:t>
            </a:r>
            <a:r>
              <a:rPr lang="zh-CN" altLang="en-US" dirty="0"/>
              <a:t>都有自己的分支，时不时地往</a:t>
            </a:r>
            <a:r>
              <a:rPr lang="en-US" altLang="zh-CN" dirty="0" err="1"/>
              <a:t>dev</a:t>
            </a:r>
            <a:r>
              <a:rPr lang="zh-CN" altLang="en-US" dirty="0"/>
              <a:t>分支上合并就可以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04453" y="1872109"/>
            <a:ext cx="10585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3.4.4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解决冲突</a:t>
            </a:r>
            <a:endParaRPr lang="en-US" sz="4400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        合并完冲突</a:t>
            </a:r>
            <a:r>
              <a:rPr lang="zh-CN" altLang="en-US" sz="2400" dirty="0"/>
              <a:t>之后，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rebase --continue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</a:t>
            </a:r>
            <a:r>
              <a:rPr lang="zh-CN" altLang="en-US" sz="2400" dirty="0"/>
              <a:t>会继续一个一个地合并后面的提交，如其它的提交有冲突就重复这个过程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如果碰到</a:t>
            </a:r>
            <a:r>
              <a:rPr lang="zh-CN" altLang="en-US" sz="2400" dirty="0"/>
              <a:t>了冲突，但发现搞</a:t>
            </a:r>
            <a:r>
              <a:rPr lang="zh-CN" altLang="en-US" sz="2400" dirty="0" smtClean="0"/>
              <a:t>不定。</a:t>
            </a:r>
            <a:r>
              <a:rPr lang="zh-CN" altLang="en-US" sz="2400" dirty="0"/>
              <a:t>只要执行下面这条命令，就可以回到你执行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pull –rebase</a:t>
            </a:r>
            <a:r>
              <a:rPr lang="zh-CN" altLang="en-US" sz="2400" dirty="0"/>
              <a:t>命令前的样子：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rebase --abort</a:t>
            </a:r>
            <a:endParaRPr lang="en-US" sz="2400" dirty="0">
              <a:solidFill>
                <a:srgbClr val="1F1F1F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461" y="1512069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4.</a:t>
            </a:r>
            <a:r>
              <a:rPr lang="zh-CN" altLang="en-US" sz="4400" dirty="0" smtClean="0"/>
              <a:t>注意事项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544544"/>
            <a:ext cx="4532010" cy="2116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1.</a:t>
            </a:r>
            <a:r>
              <a:rPr lang="zh-CN" altLang="zh-CN" dirty="0" smtClean="0">
                <a:ea typeface="宋体" charset="-122"/>
              </a:rPr>
              <a:t>要</a:t>
            </a:r>
            <a:r>
              <a:rPr lang="zh-CN" altLang="zh-CN" dirty="0">
                <a:ea typeface="宋体" charset="-122"/>
              </a:rPr>
              <a:t>早提交，常提交，并且不要觉得</a:t>
            </a:r>
            <a:r>
              <a:rPr lang="zh-CN" altLang="zh-CN" dirty="0" smtClean="0">
                <a:ea typeface="宋体" charset="-122"/>
              </a:rPr>
              <a:t>麻烦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2.</a:t>
            </a:r>
            <a:r>
              <a:rPr lang="zh-CN" altLang="zh-CN" dirty="0">
                <a:ea typeface="宋体" charset="-122"/>
              </a:rPr>
              <a:t>写提交信息时一定要</a:t>
            </a:r>
            <a:r>
              <a:rPr lang="zh-CN" altLang="zh-CN" dirty="0" smtClean="0">
                <a:ea typeface="宋体" charset="-122"/>
              </a:rPr>
              <a:t>认真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3.</a:t>
            </a:r>
            <a:r>
              <a:rPr lang="zh-CN" altLang="zh-CN" dirty="0">
                <a:ea typeface="宋体" charset="-122"/>
              </a:rPr>
              <a:t>常用</a:t>
            </a:r>
            <a:r>
              <a:rPr lang="en-US" altLang="zh-CN" dirty="0" err="1">
                <a:ea typeface="宋体" charset="-122"/>
              </a:rPr>
              <a:t>git</a:t>
            </a:r>
            <a:r>
              <a:rPr lang="en-US" altLang="zh-CN" dirty="0">
                <a:ea typeface="宋体" charset="-122"/>
              </a:rPr>
              <a:t> status</a:t>
            </a:r>
            <a:r>
              <a:rPr lang="zh-CN" altLang="zh-CN" dirty="0">
                <a:ea typeface="宋体" charset="-122"/>
              </a:rPr>
              <a:t>查看工作目录</a:t>
            </a:r>
            <a:r>
              <a:rPr lang="zh-CN" altLang="zh-CN" dirty="0" smtClean="0">
                <a:ea typeface="宋体" charset="-122"/>
              </a:rPr>
              <a:t>状态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4.</a:t>
            </a:r>
            <a:r>
              <a:rPr lang="zh-CN" altLang="zh-CN" dirty="0">
                <a:ea typeface="宋体" charset="-122"/>
              </a:rPr>
              <a:t>提交前要检查你更改了什么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zh-CN" dirty="0">
                <a:ea typeface="宋体" charset="-122"/>
              </a:rPr>
              <a:t>使用</a:t>
            </a:r>
            <a:r>
              <a:rPr lang="en-US" altLang="zh-CN" dirty="0" err="1">
                <a:ea typeface="宋体" charset="-122"/>
              </a:rPr>
              <a:t>git</a:t>
            </a:r>
            <a:r>
              <a:rPr lang="en-US" altLang="zh-CN" dirty="0">
                <a:ea typeface="宋体" charset="-122"/>
              </a:rPr>
              <a:t> diff</a:t>
            </a:r>
            <a:r>
              <a:rPr lang="en-US" altLang="zh-CN" dirty="0" smtClean="0">
                <a:ea typeface="宋体" charset="-122"/>
              </a:rPr>
              <a:t>)</a:t>
            </a:r>
            <a:endParaRPr lang="zh-CN" altLang="zh-CN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a typeface="宋体" charset="-122"/>
              </a:rPr>
              <a:t>5.</a:t>
            </a:r>
            <a:r>
              <a:rPr lang="zh-CN" altLang="zh-CN" dirty="0">
                <a:ea typeface="宋体" charset="-122"/>
              </a:rPr>
              <a:t>不要上传你自己的用户</a:t>
            </a:r>
            <a:r>
              <a:rPr lang="zh-CN" altLang="zh-CN" dirty="0" smtClean="0">
                <a:ea typeface="宋体" charset="-122"/>
              </a:rPr>
              <a:t>设置</a:t>
            </a:r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461" y="151206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常用命令集合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544544"/>
            <a:ext cx="88232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init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创建</a:t>
            </a:r>
            <a:r>
              <a:rPr lang="zh-CN" altLang="en-US" dirty="0"/>
              <a:t>版本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add </a:t>
            </a:r>
            <a:r>
              <a:rPr lang="en-US" altLang="zh-CN" b="1" dirty="0" smtClean="0"/>
              <a:t>file </a:t>
            </a:r>
            <a:r>
              <a:rPr lang="zh-CN" altLang="en-US" b="1" dirty="0" smtClean="0"/>
              <a:t>：</a:t>
            </a:r>
            <a:r>
              <a:rPr lang="zh-CN" altLang="en-US" dirty="0"/>
              <a:t>用于把文件添加到</a:t>
            </a:r>
            <a:r>
              <a:rPr lang="en-US" altLang="zh-CN" dirty="0" err="1"/>
              <a:t>git</a:t>
            </a:r>
            <a:r>
              <a:rPr lang="zh-CN" altLang="en-US" dirty="0"/>
              <a:t>（暂存区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add -A  </a:t>
            </a:r>
            <a:r>
              <a:rPr lang="zh-CN" altLang="en-US" dirty="0"/>
              <a:t>或者</a:t>
            </a:r>
            <a:r>
              <a:rPr lang="en-US" altLang="zh-CN" b="1" dirty="0"/>
              <a:t> </a:t>
            </a:r>
            <a:r>
              <a:rPr lang="en-US" altLang="zh-CN" b="1" dirty="0" err="1"/>
              <a:t>git</a:t>
            </a:r>
            <a:r>
              <a:rPr lang="en-US" altLang="zh-CN" b="1" dirty="0"/>
              <a:t> add </a:t>
            </a:r>
            <a:r>
              <a:rPr lang="en-US" altLang="zh-CN" b="1" dirty="0" smtClean="0"/>
              <a:t>–all</a:t>
            </a:r>
            <a:r>
              <a:rPr lang="zh-CN" altLang="en-US" b="1" dirty="0" smtClean="0"/>
              <a:t>：</a:t>
            </a:r>
            <a:r>
              <a:rPr lang="zh-CN" altLang="en-US" dirty="0"/>
              <a:t>把工作区的所有修改添加到暂存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add .</a:t>
            </a:r>
            <a:r>
              <a:rPr lang="zh-CN" altLang="en-US" dirty="0" smtClean="0"/>
              <a:t>：</a:t>
            </a:r>
            <a:r>
              <a:rPr lang="zh-CN" altLang="en-US" dirty="0"/>
              <a:t>添加新文件和编辑过的文件不包括删除的文件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en-US" altLang="zh-CN" b="1" dirty="0"/>
              <a:t>commit -m </a:t>
            </a:r>
            <a:r>
              <a:rPr lang="en-US" altLang="zh-CN" b="1" dirty="0" smtClean="0"/>
              <a:t>‘</a:t>
            </a:r>
            <a:r>
              <a:rPr lang="zh-CN" altLang="en-US" b="1" dirty="0" smtClean="0"/>
              <a:t>描述内容</a:t>
            </a:r>
            <a:r>
              <a:rPr lang="en-US" altLang="zh-CN" b="1" dirty="0" smtClean="0"/>
              <a:t>’</a:t>
            </a:r>
            <a:r>
              <a:rPr lang="zh-CN" altLang="en-US" b="1" dirty="0" smtClean="0"/>
              <a:t>：</a:t>
            </a:r>
            <a:r>
              <a:rPr lang="zh-CN" altLang="en-US" dirty="0"/>
              <a:t>只有添加文件之后才能使用，用于提交内容到主</a:t>
            </a:r>
            <a:r>
              <a:rPr lang="zh-CN" altLang="en-US" dirty="0" smtClean="0"/>
              <a:t>分支仓库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status</a:t>
            </a:r>
            <a:r>
              <a:rPr lang="zh-CN" altLang="en-US" b="1" dirty="0" smtClean="0"/>
              <a:t>：</a:t>
            </a:r>
            <a:r>
              <a:rPr lang="zh-CN" altLang="en-US" dirty="0"/>
              <a:t>查看仓库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diff</a:t>
            </a:r>
            <a:r>
              <a:rPr lang="zh-CN" altLang="en-US" b="1" dirty="0" smtClean="0"/>
              <a:t>：</a:t>
            </a:r>
            <a:r>
              <a:rPr lang="zh-CN" altLang="en-US" dirty="0"/>
              <a:t>查看修改的</a:t>
            </a:r>
            <a:r>
              <a:rPr lang="zh-CN" altLang="en-US" dirty="0" smtClean="0"/>
              <a:t>内容。注意</a:t>
            </a:r>
            <a:r>
              <a:rPr lang="zh-CN" altLang="en-US" dirty="0"/>
              <a:t>：已经使用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en-US" dirty="0"/>
              <a:t>之后，不能再查看修改的内容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log</a:t>
            </a:r>
            <a:r>
              <a:rPr lang="zh-CN" altLang="en-US" b="1" dirty="0" smtClean="0"/>
              <a:t>：</a:t>
            </a:r>
            <a:r>
              <a:rPr lang="zh-CN" altLang="en-US" dirty="0"/>
              <a:t>查看</a:t>
            </a:r>
            <a:r>
              <a:rPr lang="en-US" altLang="zh-CN" dirty="0" err="1"/>
              <a:t>git</a:t>
            </a:r>
            <a:r>
              <a:rPr lang="zh-CN" altLang="en-US" dirty="0"/>
              <a:t>提交日志 记录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reflog</a:t>
            </a:r>
            <a:r>
              <a:rPr lang="zh-CN" altLang="en-US" b="1" dirty="0" smtClean="0"/>
              <a:t>：</a:t>
            </a:r>
            <a:r>
              <a:rPr lang="zh-CN" altLang="en-US" dirty="0"/>
              <a:t>记录每一次</a:t>
            </a:r>
            <a:r>
              <a:rPr lang="en-US" altLang="zh-CN" dirty="0" err="1"/>
              <a:t>git</a:t>
            </a:r>
            <a:r>
              <a:rPr lang="zh-CN" altLang="en-US" dirty="0"/>
              <a:t>的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checkout -- </a:t>
            </a:r>
            <a:r>
              <a:rPr lang="en-US" altLang="zh-CN" b="1" dirty="0" smtClean="0"/>
              <a:t>file</a:t>
            </a:r>
            <a:r>
              <a:rPr lang="zh-CN" altLang="en-US" b="1" dirty="0" smtClean="0"/>
              <a:t>：</a:t>
            </a:r>
            <a:r>
              <a:rPr lang="zh-CN" altLang="en-US" dirty="0"/>
              <a:t>撤销文件的修改到最近一次</a:t>
            </a:r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r>
              <a:rPr lang="zh-CN" altLang="en-US" dirty="0"/>
              <a:t>或者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reset --hard </a:t>
            </a:r>
            <a:r>
              <a:rPr lang="en-US" altLang="zh-CN" b="1" dirty="0" err="1" smtClean="0"/>
              <a:t>commit_id</a:t>
            </a:r>
            <a:r>
              <a:rPr lang="zh-CN" altLang="en-US" b="1" dirty="0" smtClean="0"/>
              <a:t>：</a:t>
            </a:r>
            <a:r>
              <a:rPr lang="zh-CN" altLang="en-US" dirty="0"/>
              <a:t>把工作区内容恢复到指定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reset HEAD </a:t>
            </a:r>
            <a:r>
              <a:rPr lang="en-US" altLang="zh-CN" b="1" dirty="0" smtClean="0"/>
              <a:t>file</a:t>
            </a:r>
            <a:r>
              <a:rPr lang="zh-CN" altLang="en-US" b="1" dirty="0" smtClean="0"/>
              <a:t>：</a:t>
            </a:r>
            <a:r>
              <a:rPr lang="zh-CN" altLang="en-US" dirty="0"/>
              <a:t>把暂存区的内容清除</a:t>
            </a:r>
            <a:endParaRPr lang="zh-CN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461" y="151206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常用命令集合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544544"/>
            <a:ext cx="90989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err="1"/>
              <a:t>rm</a:t>
            </a:r>
            <a:r>
              <a:rPr lang="en-US" altLang="zh-CN" b="1" dirty="0"/>
              <a:t> </a:t>
            </a:r>
            <a:r>
              <a:rPr lang="en-US" altLang="zh-CN" b="1" dirty="0" smtClean="0"/>
              <a:t>file</a:t>
            </a:r>
            <a:r>
              <a:rPr lang="zh-CN" altLang="en-US" b="1" dirty="0" smtClean="0"/>
              <a:t>：</a:t>
            </a:r>
            <a:r>
              <a:rPr lang="zh-CN" altLang="en-US" dirty="0"/>
              <a:t>删除文件。删除之后还需要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mv </a:t>
            </a:r>
            <a:r>
              <a:rPr lang="en-US" altLang="zh-CN" b="1" dirty="0" err="1" smtClean="0"/>
              <a:t>filedir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newfiledir</a:t>
            </a:r>
            <a:r>
              <a:rPr lang="zh-CN" altLang="en-US" b="1" dirty="0" smtClean="0"/>
              <a:t>：</a:t>
            </a:r>
            <a:r>
              <a:rPr lang="zh-CN" altLang="en-US" dirty="0"/>
              <a:t>移动文件到新的路径，如果新的文件名发生改变，则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dirty="0"/>
              <a:t>理解为</a:t>
            </a:r>
            <a:r>
              <a:rPr lang="zh-CN" altLang="en-US" dirty="0" smtClean="0"/>
              <a:t>重命名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remote add origin </a:t>
            </a:r>
            <a:r>
              <a:rPr lang="en-US" altLang="zh-CN" b="1" dirty="0" smtClean="0"/>
              <a:t>address</a:t>
            </a:r>
            <a:r>
              <a:rPr lang="zh-CN" altLang="en-US" b="1" dirty="0" smtClean="0"/>
              <a:t>：</a:t>
            </a:r>
            <a:r>
              <a:rPr lang="zh-CN" altLang="en-US" dirty="0"/>
              <a:t>关联一个</a:t>
            </a:r>
            <a:r>
              <a:rPr lang="en-US" altLang="zh-CN" dirty="0" err="1"/>
              <a:t>github</a:t>
            </a:r>
            <a:r>
              <a:rPr lang="zh-CN" altLang="en-US" dirty="0"/>
              <a:t>远程仓库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是</a:t>
            </a:r>
            <a:r>
              <a:rPr lang="zh-CN" altLang="en-US" dirty="0"/>
              <a:t>仓库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push -u origin 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：</a:t>
            </a:r>
            <a:r>
              <a:rPr lang="zh-CN" altLang="en-US" dirty="0"/>
              <a:t>关联远程仓库第一次提交的时候添加上</a:t>
            </a:r>
            <a:r>
              <a:rPr lang="en-US" altLang="zh-CN" dirty="0"/>
              <a:t>-u</a:t>
            </a:r>
            <a:r>
              <a:rPr lang="zh-CN" altLang="en-US" dirty="0"/>
              <a:t>参数，用于把</a:t>
            </a:r>
            <a:r>
              <a:rPr lang="zh-CN" altLang="en-US" dirty="0" smtClean="0"/>
              <a:t>本地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以前</a:t>
            </a:r>
            <a:r>
              <a:rPr lang="zh-CN" altLang="en-US" dirty="0"/>
              <a:t>的</a:t>
            </a:r>
            <a:r>
              <a:rPr lang="en-US" altLang="zh-CN" dirty="0" err="1"/>
              <a:t>commit_log</a:t>
            </a:r>
            <a:r>
              <a:rPr lang="zh-CN" altLang="en-US" dirty="0"/>
              <a:t>推送到远程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push origin </a:t>
            </a:r>
            <a:r>
              <a:rPr lang="en-US" altLang="zh-CN" b="1" dirty="0" smtClean="0"/>
              <a:t>master</a:t>
            </a:r>
            <a:r>
              <a:rPr lang="zh-CN" altLang="en-US" b="1" dirty="0" smtClean="0"/>
              <a:t>：</a:t>
            </a:r>
            <a:r>
              <a:rPr lang="zh-CN" altLang="en-US" dirty="0"/>
              <a:t>以后的推送就不需要</a:t>
            </a:r>
            <a:r>
              <a:rPr lang="en-US" altLang="zh-CN" dirty="0"/>
              <a:t>-u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remote </a:t>
            </a:r>
            <a:r>
              <a:rPr lang="en-US" altLang="zh-CN" b="1" dirty="0" err="1"/>
              <a:t>rm</a:t>
            </a:r>
            <a:r>
              <a:rPr lang="en-US" altLang="zh-CN" b="1" dirty="0"/>
              <a:t> </a:t>
            </a:r>
            <a:r>
              <a:rPr lang="en-US" altLang="zh-CN" b="1" dirty="0" smtClean="0"/>
              <a:t>origin</a:t>
            </a:r>
            <a:r>
              <a:rPr lang="zh-CN" altLang="en-US" b="1" dirty="0" smtClean="0"/>
              <a:t>：</a:t>
            </a:r>
            <a:r>
              <a:rPr lang="zh-CN" altLang="en-US" dirty="0"/>
              <a:t>移除远程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branch -a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查看远程分支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en-US" altLang="zh-CN" b="1" dirty="0"/>
              <a:t>clone </a:t>
            </a:r>
            <a:r>
              <a:rPr lang="en-US" altLang="zh-CN" b="1" dirty="0" err="1" smtClean="0"/>
              <a:t>adderss</a:t>
            </a:r>
            <a:r>
              <a:rPr lang="zh-CN" altLang="en-US" b="1" dirty="0" smtClean="0"/>
              <a:t>：</a:t>
            </a:r>
            <a:r>
              <a:rPr lang="zh-CN" altLang="en-US" dirty="0"/>
              <a:t>克隆一个已有的远程仓库。</a:t>
            </a:r>
            <a:r>
              <a:rPr lang="en-US" altLang="zh-CN" dirty="0"/>
              <a:t>address</a:t>
            </a:r>
            <a:r>
              <a:rPr lang="zh-CN" altLang="en-US" dirty="0"/>
              <a:t>是远程库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checkout -b </a:t>
            </a:r>
            <a:r>
              <a:rPr lang="en-US" altLang="zh-CN" b="1" dirty="0" err="1" smtClean="0"/>
              <a:t>newbranch</a:t>
            </a:r>
            <a:r>
              <a:rPr lang="zh-CN" altLang="en-US" b="1" dirty="0" smtClean="0"/>
              <a:t>：</a:t>
            </a:r>
            <a:r>
              <a:rPr lang="zh-CN" altLang="en-US" dirty="0"/>
              <a:t>创建一个新的分支并切换到这个新的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branch </a:t>
            </a:r>
            <a:r>
              <a:rPr lang="en-US" altLang="zh-CN" b="1" dirty="0" err="1" smtClean="0"/>
              <a:t>newbranch</a:t>
            </a:r>
            <a:r>
              <a:rPr lang="zh-CN" altLang="en-US" b="1" dirty="0" smtClean="0"/>
              <a:t>：</a:t>
            </a:r>
            <a:r>
              <a:rPr lang="zh-CN" altLang="en-US" dirty="0"/>
              <a:t>创建一个新的分支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41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461" y="151206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常用命令集合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544544"/>
            <a:ext cx="922720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checkout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切换到指定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查看当前仓库拥有的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merge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合并指定分支的更新到当前所在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branch -d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删除指定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en-US" altLang="zh-CN" b="1" dirty="0"/>
              <a:t>branch -D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强制删除指定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log </a:t>
            </a:r>
            <a:r>
              <a:rPr lang="en-US" altLang="zh-CN" b="1" dirty="0" smtClean="0"/>
              <a:t>–graph</a:t>
            </a:r>
            <a:r>
              <a:rPr lang="zh-CN" altLang="en-US" b="1" dirty="0" smtClean="0"/>
              <a:t>：</a:t>
            </a:r>
            <a:r>
              <a:rPr lang="zh-CN" altLang="en-US" dirty="0"/>
              <a:t>显示分支合并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merge --no-</a:t>
            </a:r>
            <a:r>
              <a:rPr lang="en-US" altLang="zh-CN" b="1" dirty="0" err="1"/>
              <a:t>ff</a:t>
            </a:r>
            <a:r>
              <a:rPr lang="en-US" altLang="zh-CN" b="1" dirty="0"/>
              <a:t> </a:t>
            </a:r>
            <a:r>
              <a:rPr lang="en-US" altLang="zh-CN" b="1" dirty="0" smtClean="0"/>
              <a:t>branch</a:t>
            </a:r>
            <a:r>
              <a:rPr lang="zh-CN" altLang="en-US" b="1" dirty="0" smtClean="0"/>
              <a:t>：</a:t>
            </a:r>
            <a:r>
              <a:rPr lang="zh-CN" altLang="en-US" dirty="0"/>
              <a:t>关闭</a:t>
            </a:r>
            <a:r>
              <a:rPr lang="en-US" altLang="zh-CN" dirty="0"/>
              <a:t>Fast-forward </a:t>
            </a:r>
            <a:r>
              <a:rPr lang="zh-CN" altLang="en-US" dirty="0"/>
              <a:t>合并（快速模式），强制禁用快速合并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进行</a:t>
            </a:r>
            <a:r>
              <a:rPr lang="zh-CN" altLang="en-US" dirty="0"/>
              <a:t>合并指定分支到当前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stash</a:t>
            </a:r>
            <a:r>
              <a:rPr lang="zh-CN" altLang="en-US" b="1" dirty="0" smtClean="0"/>
              <a:t>：</a:t>
            </a:r>
            <a:r>
              <a:rPr lang="zh-CN" altLang="en-US" dirty="0"/>
              <a:t>保存当前分支工作现场，可以执行</a:t>
            </a:r>
            <a:r>
              <a:rPr lang="zh-CN" altLang="en-US" dirty="0" smtClean="0"/>
              <a:t>多次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stash </a:t>
            </a:r>
            <a:r>
              <a:rPr lang="en-US" altLang="zh-CN" b="1" dirty="0" smtClean="0"/>
              <a:t>list</a:t>
            </a:r>
            <a:r>
              <a:rPr lang="zh-CN" altLang="en-US" b="1" dirty="0" smtClean="0"/>
              <a:t>：</a:t>
            </a:r>
            <a:r>
              <a:rPr lang="zh-CN" altLang="en-US" dirty="0"/>
              <a:t>查看当前分支保存的工作现场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stash apply </a:t>
            </a:r>
            <a:r>
              <a:rPr lang="en-US" altLang="zh-CN" b="1" dirty="0" err="1" smtClean="0"/>
              <a:t>stash_id</a:t>
            </a:r>
            <a:r>
              <a:rPr lang="zh-CN" altLang="en-US" b="1" dirty="0" smtClean="0"/>
              <a:t>：</a:t>
            </a:r>
            <a:r>
              <a:rPr lang="zh-CN" altLang="en-US" dirty="0"/>
              <a:t>恢复现场</a:t>
            </a:r>
            <a:r>
              <a:rPr lang="zh-CN" altLang="en-US" dirty="0" smtClean="0"/>
              <a:t>，</a:t>
            </a:r>
            <a:r>
              <a:rPr lang="en-US" altLang="zh-CN" b="1" dirty="0"/>
              <a:t> </a:t>
            </a:r>
            <a:r>
              <a:rPr lang="en-US" altLang="zh-CN" b="1" dirty="0" err="1"/>
              <a:t>stash_id</a:t>
            </a:r>
            <a:r>
              <a:rPr lang="zh-CN" altLang="en-US" dirty="0" smtClean="0"/>
              <a:t>是</a:t>
            </a:r>
            <a:r>
              <a:rPr lang="zh-CN" altLang="en-US" dirty="0"/>
              <a:t>可选参数（指定恢复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6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6461" y="151206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常用命令集合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08509" y="2544544"/>
            <a:ext cx="690605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stash pop </a:t>
            </a:r>
            <a:r>
              <a:rPr lang="en-US" altLang="zh-CN" b="1" dirty="0" err="1"/>
              <a:t>stash_id</a:t>
            </a:r>
            <a:r>
              <a:rPr lang="zh-CN" altLang="en-US" b="1" dirty="0"/>
              <a:t>：</a:t>
            </a:r>
            <a:r>
              <a:rPr lang="zh-CN" altLang="en-US" dirty="0"/>
              <a:t>恢复现场，并删除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git</a:t>
            </a:r>
            <a:r>
              <a:rPr lang="en-US" altLang="zh-CN" b="1" dirty="0" smtClean="0"/>
              <a:t> </a:t>
            </a:r>
            <a:r>
              <a:rPr lang="en-US" altLang="zh-CN" b="1" dirty="0"/>
              <a:t>stash drop </a:t>
            </a:r>
            <a:r>
              <a:rPr lang="en-US" altLang="zh-CN" b="1" dirty="0" err="1" smtClean="0"/>
              <a:t>stash_id</a:t>
            </a:r>
            <a:r>
              <a:rPr lang="zh-CN" altLang="en-US" b="1" dirty="0" smtClean="0"/>
              <a:t>：</a:t>
            </a:r>
            <a:r>
              <a:rPr lang="zh-CN" altLang="en-US" dirty="0"/>
              <a:t>删除</a:t>
            </a:r>
            <a:r>
              <a:rPr lang="zh-CN" altLang="en-US" dirty="0" smtClean="0"/>
              <a:t>现场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remote</a:t>
            </a:r>
            <a:r>
              <a:rPr lang="zh-CN" altLang="en-US" b="1" dirty="0" smtClean="0"/>
              <a:t>：</a:t>
            </a:r>
            <a:r>
              <a:rPr lang="zh-CN" altLang="en-US" dirty="0"/>
              <a:t>查看远程库信息，默认显示</a:t>
            </a:r>
            <a:r>
              <a:rPr lang="en-US" altLang="zh-CN" dirty="0" smtClean="0"/>
              <a:t>origin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remote </a:t>
            </a:r>
            <a:r>
              <a:rPr lang="en-US" altLang="zh-CN" b="1" dirty="0" smtClean="0"/>
              <a:t>–v</a:t>
            </a:r>
            <a:r>
              <a:rPr lang="zh-CN" altLang="en-US" b="1" dirty="0" smtClean="0"/>
              <a:t>：</a:t>
            </a:r>
            <a:r>
              <a:rPr lang="zh-CN" altLang="en-US" dirty="0"/>
              <a:t>查看更详细的远程库信息，包括</a:t>
            </a:r>
            <a:r>
              <a:rPr lang="en-US" altLang="zh-CN" dirty="0"/>
              <a:t>push </a:t>
            </a:r>
            <a:r>
              <a:rPr lang="zh-CN" altLang="en-US" dirty="0"/>
              <a:t>和</a:t>
            </a:r>
            <a:r>
              <a:rPr lang="en-US" altLang="zh-CN" dirty="0"/>
              <a:t>fetch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git</a:t>
            </a:r>
            <a:r>
              <a:rPr lang="en-US" altLang="zh-CN" b="1" dirty="0"/>
              <a:t> </a:t>
            </a:r>
            <a:r>
              <a:rPr lang="en-US" altLang="zh-CN" b="1" dirty="0" smtClean="0"/>
              <a:t>–help</a:t>
            </a:r>
            <a:r>
              <a:rPr lang="zh-CN" altLang="en-US" b="1" dirty="0" smtClean="0"/>
              <a:t>：</a:t>
            </a:r>
            <a:r>
              <a:rPr lang="zh-CN" altLang="en-US" dirty="0"/>
              <a:t>查阅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93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92885" y="3575911"/>
            <a:ext cx="3262432" cy="105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ea typeface="宋体" charset="-122"/>
              </a:rPr>
              <a:t>谢谢观看！</a:t>
            </a:r>
            <a:endParaRPr lang="zh-CN" altLang="zh-CN" sz="4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4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504453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9"/>
          <p:cNvSpPr/>
          <p:nvPr/>
        </p:nvSpPr>
        <p:spPr>
          <a:xfrm>
            <a:off x="294994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Straight Connector 10"/>
          <p:cNvCxnSpPr/>
          <p:nvPr/>
        </p:nvCxnSpPr>
        <p:spPr>
          <a:xfrm>
            <a:off x="3138796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5773139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"/>
          <p:cNvCxnSpPr/>
          <p:nvPr/>
        </p:nvCxnSpPr>
        <p:spPr>
          <a:xfrm>
            <a:off x="8407482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6"/>
          <p:cNvSpPr/>
          <p:nvPr/>
        </p:nvSpPr>
        <p:spPr>
          <a:xfrm>
            <a:off x="558048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rc 17"/>
          <p:cNvSpPr/>
          <p:nvPr/>
        </p:nvSpPr>
        <p:spPr>
          <a:xfrm>
            <a:off x="821103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rc 18"/>
          <p:cNvSpPr/>
          <p:nvPr/>
        </p:nvSpPr>
        <p:spPr>
          <a:xfrm>
            <a:off x="1084157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22" y="130798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为什么用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930821" y="2123032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集中式版本控制系统 与 分布式版本控制系统的区别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52" y="3834511"/>
            <a:ext cx="42672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49951" y="4320380"/>
            <a:ext cx="5099118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集中式</a:t>
            </a:r>
            <a:r>
              <a:rPr lang="zh-CN" altLang="en-US" dirty="0"/>
              <a:t>版本控制系统，版本库是集中存放在中央服务器的，而干活的时候，用的都是自己的电脑</a:t>
            </a:r>
            <a:r>
              <a:rPr lang="zh-CN" altLang="en-US" dirty="0" smtClean="0"/>
              <a:t>，所以</a:t>
            </a:r>
            <a:r>
              <a:rPr lang="zh-CN" altLang="en-US" dirty="0"/>
              <a:t>要先从中央服务器取得最新的版本，然后开始干活，干完活了，再把自己的活推送给中央服务器。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9951" y="3096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集中式：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504453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9"/>
          <p:cNvSpPr/>
          <p:nvPr/>
        </p:nvSpPr>
        <p:spPr>
          <a:xfrm>
            <a:off x="294994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Straight Connector 10"/>
          <p:cNvCxnSpPr/>
          <p:nvPr/>
        </p:nvCxnSpPr>
        <p:spPr>
          <a:xfrm>
            <a:off x="3138796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5773139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"/>
          <p:cNvCxnSpPr/>
          <p:nvPr/>
        </p:nvCxnSpPr>
        <p:spPr>
          <a:xfrm>
            <a:off x="8407482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6"/>
          <p:cNvSpPr/>
          <p:nvPr/>
        </p:nvSpPr>
        <p:spPr>
          <a:xfrm>
            <a:off x="558048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rc 17"/>
          <p:cNvSpPr/>
          <p:nvPr/>
        </p:nvSpPr>
        <p:spPr>
          <a:xfrm>
            <a:off x="821103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rc 18"/>
          <p:cNvSpPr/>
          <p:nvPr/>
        </p:nvSpPr>
        <p:spPr>
          <a:xfrm>
            <a:off x="1084157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22" y="130798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为什么用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3729" y="214460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集中式版本控制系统 与 分布式版本控制系统的区别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9951" y="3825020"/>
            <a:ext cx="5099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分布式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系统，每个人</a:t>
            </a:r>
            <a:r>
              <a:rPr lang="zh-CN" altLang="en-US" dirty="0"/>
              <a:t>的电脑上都是一个完整的版本库，这样，你工作的时候，就不需要联网了，因为版本库就在你自己的电脑上</a:t>
            </a:r>
            <a:r>
              <a:rPr lang="zh-CN" altLang="en-US" dirty="0" smtClean="0"/>
              <a:t>。只需</a:t>
            </a:r>
            <a:r>
              <a:rPr lang="zh-CN" altLang="en-US" dirty="0"/>
              <a:t>把各自的修改推送给对方，就可以互相看到对方的修改了</a:t>
            </a:r>
            <a:r>
              <a:rPr lang="zh-CN" altLang="en-US" dirty="0" smtClean="0"/>
              <a:t>。</a:t>
            </a:r>
            <a:r>
              <a:rPr lang="zh-CN" altLang="en-US" dirty="0"/>
              <a:t>分布式版本控制系统通常也有一台充当“中央服务器”的电脑，但这个服务器的作用仅仅是用来方便“交换”大家的修改，没有它大家也一样干活，只是交换修改不方便</a:t>
            </a:r>
            <a:r>
              <a:rPr lang="zh-CN" altLang="en-US" dirty="0" smtClean="0"/>
              <a:t>而已。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3957" y="3096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68" y="3782018"/>
            <a:ext cx="4626165" cy="386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504453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9"/>
          <p:cNvSpPr/>
          <p:nvPr/>
        </p:nvSpPr>
        <p:spPr>
          <a:xfrm>
            <a:off x="294994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Straight Connector 10"/>
          <p:cNvCxnSpPr/>
          <p:nvPr/>
        </p:nvCxnSpPr>
        <p:spPr>
          <a:xfrm>
            <a:off x="3138796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5773139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"/>
          <p:cNvCxnSpPr/>
          <p:nvPr/>
        </p:nvCxnSpPr>
        <p:spPr>
          <a:xfrm>
            <a:off x="8407482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6"/>
          <p:cNvSpPr/>
          <p:nvPr/>
        </p:nvSpPr>
        <p:spPr>
          <a:xfrm>
            <a:off x="558048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rc 17"/>
          <p:cNvSpPr/>
          <p:nvPr/>
        </p:nvSpPr>
        <p:spPr>
          <a:xfrm>
            <a:off x="821103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rc 18"/>
          <p:cNvSpPr/>
          <p:nvPr/>
        </p:nvSpPr>
        <p:spPr>
          <a:xfrm>
            <a:off x="1084157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22" y="130798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为什么用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3729" y="2144605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集中式版本控制系统 与 分布式版本控制系统的区别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9951" y="3825020"/>
            <a:ext cx="5099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和</a:t>
            </a:r>
            <a:r>
              <a:rPr lang="zh-CN" altLang="en-US" dirty="0"/>
              <a:t>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3957" y="3096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分布式：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68" y="3782018"/>
            <a:ext cx="4626165" cy="386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504453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9"/>
          <p:cNvSpPr/>
          <p:nvPr/>
        </p:nvSpPr>
        <p:spPr>
          <a:xfrm>
            <a:off x="294994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" name="Straight Connector 10"/>
          <p:cNvCxnSpPr/>
          <p:nvPr/>
        </p:nvCxnSpPr>
        <p:spPr>
          <a:xfrm>
            <a:off x="3138796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5773139" y="3596961"/>
            <a:ext cx="2445488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4"/>
          <p:cNvCxnSpPr/>
          <p:nvPr/>
        </p:nvCxnSpPr>
        <p:spPr>
          <a:xfrm>
            <a:off x="8407482" y="3596961"/>
            <a:ext cx="2445488" cy="0"/>
          </a:xfrm>
          <a:prstGeom prst="line">
            <a:avLst/>
          </a:prstGeom>
          <a:ln w="508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16"/>
          <p:cNvSpPr/>
          <p:nvPr/>
        </p:nvSpPr>
        <p:spPr>
          <a:xfrm>
            <a:off x="558048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rc 17"/>
          <p:cNvSpPr/>
          <p:nvPr/>
        </p:nvSpPr>
        <p:spPr>
          <a:xfrm>
            <a:off x="8211031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Arc 18"/>
          <p:cNvSpPr/>
          <p:nvPr/>
        </p:nvSpPr>
        <p:spPr>
          <a:xfrm>
            <a:off x="10841576" y="3411904"/>
            <a:ext cx="370114" cy="370114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22" y="130798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为什么用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522" y="3888333"/>
            <a:ext cx="3249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易于学习</a:t>
            </a:r>
            <a:endParaRPr lang="en-US" altLang="zh-CN" dirty="0" smtClean="0"/>
          </a:p>
          <a:p>
            <a:r>
              <a:rPr lang="zh-CN" altLang="en-US" dirty="0" smtClean="0"/>
              <a:t>占</a:t>
            </a:r>
            <a:r>
              <a:rPr lang="zh-CN" altLang="en-US" dirty="0"/>
              <a:t>地面积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具有</a:t>
            </a:r>
            <a:r>
              <a:rPr lang="zh-CN" altLang="en-US" dirty="0"/>
              <a:t>闪电般快速的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不用联网</a:t>
            </a:r>
            <a:endParaRPr lang="en-US" altLang="zh-CN" dirty="0" smtClean="0"/>
          </a:p>
          <a:p>
            <a:r>
              <a:rPr lang="zh-CN" altLang="en-US" dirty="0" smtClean="0"/>
              <a:t>安全性高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en-US" altLang="zh-CN" dirty="0" err="1"/>
              <a:t>Git</a:t>
            </a:r>
            <a:r>
              <a:rPr lang="zh-CN" altLang="en-US" dirty="0"/>
              <a:t>极其强大的分支</a:t>
            </a:r>
            <a:r>
              <a:rPr lang="zh-CN" altLang="en-US" dirty="0" smtClean="0"/>
              <a:t>管理等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522" y="2856749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因此</a:t>
            </a:r>
            <a:r>
              <a:rPr lang="en-US" altLang="zh-CN" sz="2800" dirty="0" smtClean="0">
                <a:solidFill>
                  <a:srgbClr val="C00000"/>
                </a:solidFill>
              </a:rPr>
              <a:t>GIT</a:t>
            </a:r>
            <a:r>
              <a:rPr lang="zh-CN" altLang="en-US" sz="2800" dirty="0">
                <a:solidFill>
                  <a:srgbClr val="C00000"/>
                </a:solidFill>
              </a:rPr>
              <a:t>的优势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873977" y="5497338"/>
            <a:ext cx="10363200" cy="0"/>
          </a:xfrm>
          <a:prstGeom prst="line">
            <a:avLst/>
          </a:prstGeom>
          <a:ln w="3175">
            <a:solidFill>
              <a:srgbClr val="7F8C8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9"/>
          <p:cNvSpPr/>
          <p:nvPr/>
        </p:nvSpPr>
        <p:spPr>
          <a:xfrm>
            <a:off x="2200278" y="5412278"/>
            <a:ext cx="170121" cy="1701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Oval 10"/>
          <p:cNvSpPr/>
          <p:nvPr/>
        </p:nvSpPr>
        <p:spPr>
          <a:xfrm>
            <a:off x="4717916" y="5412278"/>
            <a:ext cx="170121" cy="1701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11"/>
          <p:cNvSpPr/>
          <p:nvPr/>
        </p:nvSpPr>
        <p:spPr>
          <a:xfrm>
            <a:off x="7229336" y="5412278"/>
            <a:ext cx="170121" cy="1701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12"/>
          <p:cNvSpPr/>
          <p:nvPr/>
        </p:nvSpPr>
        <p:spPr>
          <a:xfrm>
            <a:off x="9740756" y="5412278"/>
            <a:ext cx="170121" cy="1701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ounded Rectangle 18"/>
          <p:cNvSpPr/>
          <p:nvPr/>
        </p:nvSpPr>
        <p:spPr>
          <a:xfrm>
            <a:off x="873977" y="4739770"/>
            <a:ext cx="1697528" cy="7833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Rounded Rectangle 19"/>
          <p:cNvSpPr/>
          <p:nvPr/>
        </p:nvSpPr>
        <p:spPr>
          <a:xfrm>
            <a:off x="2624128" y="4412519"/>
            <a:ext cx="1696750" cy="979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ounded Rectangle 20"/>
          <p:cNvSpPr/>
          <p:nvPr/>
        </p:nvSpPr>
        <p:spPr>
          <a:xfrm>
            <a:off x="4321972" y="4085267"/>
            <a:ext cx="1799105" cy="848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Rounded Rectangle 21"/>
          <p:cNvSpPr/>
          <p:nvPr/>
        </p:nvSpPr>
        <p:spPr>
          <a:xfrm>
            <a:off x="6120729" y="3821515"/>
            <a:ext cx="3928998" cy="1275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493" y="3885606"/>
            <a:ext cx="22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安装</a:t>
            </a:r>
            <a:endParaRPr lang="en-US" dirty="0">
              <a:solidFill>
                <a:srgbClr val="FF0000"/>
              </a:solidFill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7331" y="3559818"/>
            <a:ext cx="22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配置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8869" y="3213360"/>
            <a:ext cx="22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创建版本库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0991" y="2930141"/>
            <a:ext cx="22848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远程仓库</a:t>
            </a:r>
          </a:p>
        </p:txBody>
      </p:sp>
      <p:sp>
        <p:nvSpPr>
          <p:cNvPr id="19" name="Rectangle 26"/>
          <p:cNvSpPr/>
          <p:nvPr/>
        </p:nvSpPr>
        <p:spPr>
          <a:xfrm>
            <a:off x="864493" y="3298208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27"/>
          <p:cNvSpPr/>
          <p:nvPr/>
        </p:nvSpPr>
        <p:spPr>
          <a:xfrm>
            <a:off x="2527331" y="295175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8"/>
          <p:cNvSpPr/>
          <p:nvPr/>
        </p:nvSpPr>
        <p:spPr>
          <a:xfrm>
            <a:off x="4321972" y="2636762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6120991" y="2406649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469" y="136805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怎么用</a:t>
            </a:r>
            <a:r>
              <a:rPr lang="en-US" altLang="zh-CN" sz="3600" dirty="0" smtClean="0"/>
              <a:t>GIT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bldLvl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/>
          <p:nvPr/>
        </p:nvSpPr>
        <p:spPr>
          <a:xfrm>
            <a:off x="3987745" y="5018124"/>
            <a:ext cx="3285460" cy="23986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ea typeface="宋体" panose="02010600030101010101" pitchFamily="2" charset="-122"/>
              </a:rPr>
              <a:t>直接从官方网站：</a:t>
            </a:r>
            <a:r>
              <a:rPr lang="en-US" altLang="zh-CN" dirty="0">
                <a:ea typeface="宋体" panose="02010600030101010101" pitchFamily="2" charset="-122"/>
              </a:rPr>
              <a:t>https://git-scm.com/ </a:t>
            </a:r>
            <a:r>
              <a:rPr lang="zh-CN" altLang="zh-CN" dirty="0">
                <a:ea typeface="宋体" panose="02010600030101010101" pitchFamily="2" charset="-122"/>
              </a:rPr>
              <a:t>下载最新二进制发行</a:t>
            </a:r>
            <a:r>
              <a:rPr lang="zh-CN" altLang="zh-CN" dirty="0" smtClean="0">
                <a:ea typeface="宋体" panose="02010600030101010101" pitchFamily="2" charset="-122"/>
              </a:rPr>
              <a:t>版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zh-CN" altLang="zh-CN" dirty="0">
              <a:ea typeface="宋体" panose="02010600030101010101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" y="2088133"/>
            <a:ext cx="5749239" cy="28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29" y="2060209"/>
            <a:ext cx="5765326" cy="283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453" y="1224037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3.1 GIT</a:t>
            </a:r>
            <a:r>
              <a:rPr lang="zh-CN" altLang="en-US" sz="3600" dirty="0" smtClean="0"/>
              <a:t>安装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96541" y="2736205"/>
            <a:ext cx="85689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Git</a:t>
            </a:r>
            <a:r>
              <a:rPr lang="zh-CN" altLang="en-US" sz="1400" dirty="0"/>
              <a:t>是分布式版本控制系统，所以需要填写用户名和邮箱作为一个</a:t>
            </a:r>
            <a:r>
              <a:rPr lang="zh-CN" altLang="en-US" sz="1400" dirty="0" smtClean="0"/>
              <a:t>标识</a:t>
            </a:r>
            <a:r>
              <a:rPr lang="zh-CN" altLang="en-US" sz="1400" dirty="0"/>
              <a:t>。</a:t>
            </a:r>
            <a:endParaRPr lang="en-US" altLang="zh-CN" sz="1400" dirty="0" smtClean="0">
              <a:solidFill>
                <a:srgbClr val="1F1F1F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srgbClr val="1F1F1F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GIT</a:t>
            </a:r>
            <a:r>
              <a:rPr lang="zh-CN" altLang="en-US" sz="1400" dirty="0" smtClean="0">
                <a:solidFill>
                  <a:srgbClr val="1F1F1F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安装好之后，在命令行输入：</a:t>
            </a:r>
            <a:endParaRPr lang="en-US" altLang="zh-CN" sz="1400" dirty="0" smtClean="0">
              <a:solidFill>
                <a:srgbClr val="1F1F1F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--global user.name </a:t>
            </a:r>
            <a:r>
              <a:rPr lang="en-US" altLang="zh-CN" sz="1400" dirty="0" smtClean="0"/>
              <a:t>“Your Name” </a:t>
            </a:r>
            <a:endParaRPr lang="en-US" altLang="zh-CN" sz="14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/>
              <a:t>$ </a:t>
            </a:r>
            <a:r>
              <a:rPr lang="en-US" altLang="zh-CN" sz="1400" dirty="0" err="1"/>
              <a:t>git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en-US" altLang="zh-CN" sz="1400" dirty="0"/>
              <a:t> --global </a:t>
            </a:r>
            <a:r>
              <a:rPr lang="en-US" altLang="zh-CN" sz="1400" dirty="0" err="1"/>
              <a:t>user.email</a:t>
            </a:r>
            <a:r>
              <a:rPr lang="en-US" altLang="zh-CN" sz="1400" dirty="0"/>
              <a:t> </a:t>
            </a:r>
            <a:r>
              <a:rPr lang="en-US" altLang="zh-CN" sz="1400" dirty="0" smtClean="0">
                <a:hlinkClick r:id="rId2"/>
              </a:rPr>
              <a:t>“email@example.com</a:t>
            </a:r>
            <a:r>
              <a:rPr lang="en-US" altLang="zh-CN" sz="1400" dirty="0" smtClean="0"/>
              <a:t>”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/>
              <a:t>git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config</a:t>
            </a:r>
            <a:r>
              <a:rPr lang="zh-CN" altLang="en-US" sz="1400" dirty="0"/>
              <a:t>命令的</a:t>
            </a:r>
            <a:r>
              <a:rPr lang="en-US" altLang="zh-CN" sz="1400" dirty="0"/>
              <a:t>--global</a:t>
            </a:r>
            <a:r>
              <a:rPr lang="zh-CN" altLang="en-US" sz="1400" dirty="0"/>
              <a:t>参数，用了这个参数，表示你这台机器上所有的</a:t>
            </a:r>
            <a:r>
              <a:rPr lang="en-US" altLang="zh-CN" sz="1400" dirty="0" err="1"/>
              <a:t>Git</a:t>
            </a:r>
            <a:r>
              <a:rPr lang="zh-CN" altLang="en-US" sz="1400" dirty="0"/>
              <a:t>仓库都会使用这个配置，当然也可以对某个仓库指定不同的用户名和</a:t>
            </a:r>
            <a:r>
              <a:rPr lang="en-US" altLang="zh-CN" sz="1400" dirty="0"/>
              <a:t>Email</a:t>
            </a:r>
            <a:r>
              <a:rPr lang="zh-CN" altLang="en-US" sz="1400" dirty="0" smtClean="0"/>
              <a:t>地址</a:t>
            </a:r>
            <a:r>
              <a:rPr lang="en-US" altLang="zh-CN" sz="1400" dirty="0"/>
              <a:t>$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git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user.email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ea typeface="宋体" panose="02010600030101010101" pitchFamily="2" charset="-122"/>
              </a:rPr>
              <a:t>"zhangsan@qq.com"</a:t>
            </a:r>
            <a:r>
              <a:rPr lang="zh-CN" altLang="en-US" sz="1400" dirty="0" smtClean="0"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ea typeface="宋体" panose="02010600030101010101" pitchFamily="2" charset="-122"/>
              </a:rPr>
              <a:t>查看已有配置信息</a:t>
            </a:r>
            <a:r>
              <a:rPr lang="zh-CN" altLang="en-US" sz="1400" dirty="0">
                <a:ea typeface="宋体" panose="02010600030101010101" pitchFamily="2" charset="-122"/>
              </a:rPr>
              <a:t>：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/>
              <a:t>$ </a:t>
            </a:r>
            <a:r>
              <a:rPr lang="en-US" altLang="zh-CN" sz="1400" dirty="0" err="1" smtClean="0">
                <a:ea typeface="宋体" panose="02010600030101010101" pitchFamily="2" charset="-122"/>
              </a:rPr>
              <a:t>git</a:t>
            </a:r>
            <a:r>
              <a:rPr lang="en-US" altLang="zh-CN" sz="1400" dirty="0" smtClean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config</a:t>
            </a:r>
            <a:r>
              <a:rPr lang="en-US" altLang="zh-CN" sz="1400" dirty="0">
                <a:ea typeface="宋体" panose="02010600030101010101" pitchFamily="2" charset="-122"/>
              </a:rPr>
              <a:t> --</a:t>
            </a:r>
            <a:r>
              <a:rPr lang="en-US" altLang="zh-CN" sz="1400" dirty="0" smtClean="0">
                <a:ea typeface="宋体" panose="02010600030101010101" pitchFamily="2" charset="-122"/>
              </a:rPr>
              <a:t>list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477" y="1584077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3.2GIT</a:t>
            </a:r>
            <a:r>
              <a:rPr lang="zh-CN" altLang="en-US" sz="3600" dirty="0" smtClean="0"/>
              <a:t>配置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372</TotalTime>
  <Words>2069</Words>
  <Application>Microsoft Office PowerPoint</Application>
  <PresentationFormat>自定义</PresentationFormat>
  <Paragraphs>230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Qinglanhui</cp:lastModifiedBy>
  <cp:revision>1419</cp:revision>
  <dcterms:created xsi:type="dcterms:W3CDTF">2009-02-11T05:37:00Z</dcterms:created>
  <dcterms:modified xsi:type="dcterms:W3CDTF">2018-11-02T08:12:02Z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  <property fmtid="{D5CDD505-2E9C-101B-9397-08002B2CF9AE}" pid="4" name="KSOProductBuildVer">
    <vt:lpwstr>2052-10.1.0.6929</vt:lpwstr>
  </property>
</Properties>
</file>