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2" r:id="rId4"/>
    <p:sldId id="268" r:id="rId5"/>
    <p:sldId id="269" r:id="rId6"/>
    <p:sldId id="265" r:id="rId7"/>
    <p:sldId id="270" r:id="rId8"/>
    <p:sldId id="263" r:id="rId9"/>
    <p:sldId id="274" r:id="rId10"/>
    <p:sldId id="275" r:id="rId11"/>
    <p:sldId id="273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41" autoAdjust="0"/>
  </p:normalViewPr>
  <p:slideViewPr>
    <p:cSldViewPr snapToGrid="0">
      <p:cViewPr>
        <p:scale>
          <a:sx n="75" d="100"/>
          <a:sy n="75" d="100"/>
        </p:scale>
        <p:origin x="974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Jinfei" userId="cc7dceac-c12f-4b52-af42-45cbb2dc54ab" providerId="ADAL" clId="{C9AD810D-0D65-4430-8FC3-9514FD1D6B44}"/>
    <pc:docChg chg="undo custSel addSld delSld modSld">
      <pc:chgData name="HuJinfei" userId="cc7dceac-c12f-4b52-af42-45cbb2dc54ab" providerId="ADAL" clId="{C9AD810D-0D65-4430-8FC3-9514FD1D6B44}" dt="2024-08-23T09:53:27.810" v="391" actId="1076"/>
      <pc:docMkLst>
        <pc:docMk/>
      </pc:docMkLst>
      <pc:sldChg chg="modSp mod">
        <pc:chgData name="HuJinfei" userId="cc7dceac-c12f-4b52-af42-45cbb2dc54ab" providerId="ADAL" clId="{C9AD810D-0D65-4430-8FC3-9514FD1D6B44}" dt="2024-08-20T07:42:02.316" v="161" actId="1038"/>
        <pc:sldMkLst>
          <pc:docMk/>
          <pc:sldMk cId="3150019400" sldId="257"/>
        </pc:sldMkLst>
        <pc:graphicFrameChg chg="mod">
          <ac:chgData name="HuJinfei" userId="cc7dceac-c12f-4b52-af42-45cbb2dc54ab" providerId="ADAL" clId="{C9AD810D-0D65-4430-8FC3-9514FD1D6B44}" dt="2024-08-20T07:41:01.783" v="92" actId="1076"/>
          <ac:graphicFrameMkLst>
            <pc:docMk/>
            <pc:sldMk cId="3150019400" sldId="257"/>
            <ac:graphicFrameMk id="76" creationId="{D8F10B84-1CB0-9088-D0B8-3E0B8B894F97}"/>
          </ac:graphicFrameMkLst>
        </pc:graphicFrameChg>
        <pc:picChg chg="mod">
          <ac:chgData name="HuJinfei" userId="cc7dceac-c12f-4b52-af42-45cbb2dc54ab" providerId="ADAL" clId="{C9AD810D-0D65-4430-8FC3-9514FD1D6B44}" dt="2024-08-20T07:41:59.739" v="143" actId="1038"/>
          <ac:picMkLst>
            <pc:docMk/>
            <pc:sldMk cId="3150019400" sldId="257"/>
            <ac:picMk id="2" creationId="{F58DB748-9288-1C6E-95E1-94F6D54854F0}"/>
          </ac:picMkLst>
        </pc:picChg>
        <pc:picChg chg="mod">
          <ac:chgData name="HuJinfei" userId="cc7dceac-c12f-4b52-af42-45cbb2dc54ab" providerId="ADAL" clId="{C9AD810D-0D65-4430-8FC3-9514FD1D6B44}" dt="2024-08-20T07:42:02.316" v="161" actId="1038"/>
          <ac:picMkLst>
            <pc:docMk/>
            <pc:sldMk cId="3150019400" sldId="257"/>
            <ac:picMk id="6" creationId="{CBB351ED-B4D0-EA11-5BD7-FB24A8AC31F2}"/>
          </ac:picMkLst>
        </pc:picChg>
      </pc:sldChg>
      <pc:sldChg chg="modSp mod">
        <pc:chgData name="HuJinfei" userId="cc7dceac-c12f-4b52-af42-45cbb2dc54ab" providerId="ADAL" clId="{C9AD810D-0D65-4430-8FC3-9514FD1D6B44}" dt="2024-08-10T07:25:40.462" v="7" actId="108"/>
        <pc:sldMkLst>
          <pc:docMk/>
          <pc:sldMk cId="483119068" sldId="258"/>
        </pc:sldMkLst>
        <pc:spChg chg="mod">
          <ac:chgData name="HuJinfei" userId="cc7dceac-c12f-4b52-af42-45cbb2dc54ab" providerId="ADAL" clId="{C9AD810D-0D65-4430-8FC3-9514FD1D6B44}" dt="2024-08-10T07:25:40.462" v="7" actId="108"/>
          <ac:spMkLst>
            <pc:docMk/>
            <pc:sldMk cId="483119068" sldId="258"/>
            <ac:spMk id="4" creationId="{0A93152A-CE59-6B2A-7FBE-397A7B07DF9C}"/>
          </ac:spMkLst>
        </pc:spChg>
        <pc:spChg chg="mod">
          <ac:chgData name="HuJinfei" userId="cc7dceac-c12f-4b52-af42-45cbb2dc54ab" providerId="ADAL" clId="{C9AD810D-0D65-4430-8FC3-9514FD1D6B44}" dt="2024-08-10T06:22:22.062" v="1" actId="1076"/>
          <ac:spMkLst>
            <pc:docMk/>
            <pc:sldMk cId="483119068" sldId="258"/>
            <ac:spMk id="107" creationId="{05E44BDC-B461-C8B9-ECCD-53B769477F88}"/>
          </ac:spMkLst>
        </pc:spChg>
      </pc:sldChg>
      <pc:sldChg chg="addSp delSp modSp del mod">
        <pc:chgData name="HuJinfei" userId="cc7dceac-c12f-4b52-af42-45cbb2dc54ab" providerId="ADAL" clId="{C9AD810D-0D65-4430-8FC3-9514FD1D6B44}" dt="2024-08-23T09:31:45.635" v="331" actId="47"/>
        <pc:sldMkLst>
          <pc:docMk/>
          <pc:sldMk cId="1547344463" sldId="260"/>
        </pc:sldMkLst>
        <pc:spChg chg="mod">
          <ac:chgData name="HuJinfei" userId="cc7dceac-c12f-4b52-af42-45cbb2dc54ab" providerId="ADAL" clId="{C9AD810D-0D65-4430-8FC3-9514FD1D6B44}" dt="2024-08-23T09:16:28.087" v="286" actId="20577"/>
          <ac:spMkLst>
            <pc:docMk/>
            <pc:sldMk cId="1547344463" sldId="260"/>
            <ac:spMk id="5" creationId="{09D00616-49E4-696F-8722-B8AC66B4DE43}"/>
          </ac:spMkLst>
        </pc:spChg>
        <pc:inkChg chg="add del">
          <ac:chgData name="HuJinfei" userId="cc7dceac-c12f-4b52-af42-45cbb2dc54ab" providerId="ADAL" clId="{C9AD810D-0D65-4430-8FC3-9514FD1D6B44}" dt="2024-08-12T06:09:37.887" v="79" actId="478"/>
          <ac:inkMkLst>
            <pc:docMk/>
            <pc:sldMk cId="1547344463" sldId="260"/>
            <ac:inkMk id="2" creationId="{EFDF91F9-1698-AB1E-8AAE-98EDFD3DEC93}"/>
          </ac:inkMkLst>
        </pc:inkChg>
      </pc:sldChg>
      <pc:sldChg chg="modSp del mod">
        <pc:chgData name="HuJinfei" userId="cc7dceac-c12f-4b52-af42-45cbb2dc54ab" providerId="ADAL" clId="{C9AD810D-0D65-4430-8FC3-9514FD1D6B44}" dt="2024-08-23T09:31:57.571" v="332" actId="47"/>
        <pc:sldMkLst>
          <pc:docMk/>
          <pc:sldMk cId="328518441" sldId="266"/>
        </pc:sldMkLst>
        <pc:spChg chg="mod">
          <ac:chgData name="HuJinfei" userId="cc7dceac-c12f-4b52-af42-45cbb2dc54ab" providerId="ADAL" clId="{C9AD810D-0D65-4430-8FC3-9514FD1D6B44}" dt="2024-08-23T03:39:52.310" v="188" actId="20577"/>
          <ac:spMkLst>
            <pc:docMk/>
            <pc:sldMk cId="328518441" sldId="266"/>
            <ac:spMk id="4" creationId="{A475F00C-93C3-65A1-33C0-71413D88C096}"/>
          </ac:spMkLst>
        </pc:spChg>
      </pc:sldChg>
      <pc:sldChg chg="modSp mod">
        <pc:chgData name="HuJinfei" userId="cc7dceac-c12f-4b52-af42-45cbb2dc54ab" providerId="ADAL" clId="{C9AD810D-0D65-4430-8FC3-9514FD1D6B44}" dt="2024-08-20T07:00:13.907" v="91" actId="20578"/>
        <pc:sldMkLst>
          <pc:docMk/>
          <pc:sldMk cId="1356796488" sldId="270"/>
        </pc:sldMkLst>
        <pc:spChg chg="mod ord">
          <ac:chgData name="HuJinfei" userId="cc7dceac-c12f-4b52-af42-45cbb2dc54ab" providerId="ADAL" clId="{C9AD810D-0D65-4430-8FC3-9514FD1D6B44}" dt="2024-08-20T07:00:13.907" v="91" actId="20578"/>
          <ac:spMkLst>
            <pc:docMk/>
            <pc:sldMk cId="1356796488" sldId="270"/>
            <ac:spMk id="7" creationId="{335F44A7-E296-C2A3-3EF4-A5A220FDC29A}"/>
          </ac:spMkLst>
        </pc:spChg>
      </pc:sldChg>
      <pc:sldChg chg="delSp modSp add del mod">
        <pc:chgData name="HuJinfei" userId="cc7dceac-c12f-4b52-af42-45cbb2dc54ab" providerId="ADAL" clId="{C9AD810D-0D65-4430-8FC3-9514FD1D6B44}" dt="2024-08-23T09:31:44.042" v="330" actId="47"/>
        <pc:sldMkLst>
          <pc:docMk/>
          <pc:sldMk cId="1509134879" sldId="271"/>
        </pc:sldMkLst>
        <pc:spChg chg="del mod">
          <ac:chgData name="HuJinfei" userId="cc7dceac-c12f-4b52-af42-45cbb2dc54ab" providerId="ADAL" clId="{C9AD810D-0D65-4430-8FC3-9514FD1D6B44}" dt="2024-08-23T09:17:05.381" v="290" actId="478"/>
          <ac:spMkLst>
            <pc:docMk/>
            <pc:sldMk cId="1509134879" sldId="271"/>
            <ac:spMk id="5" creationId="{09D00616-49E4-696F-8722-B8AC66B4DE43}"/>
          </ac:spMkLst>
        </pc:spChg>
      </pc:sldChg>
      <pc:sldChg chg="new del">
        <pc:chgData name="HuJinfei" userId="cc7dceac-c12f-4b52-af42-45cbb2dc54ab" providerId="ADAL" clId="{C9AD810D-0D65-4430-8FC3-9514FD1D6B44}" dt="2024-08-11T09:53:50.916" v="52" actId="47"/>
        <pc:sldMkLst>
          <pc:docMk/>
          <pc:sldMk cId="3211344829" sldId="272"/>
        </pc:sldMkLst>
      </pc:sldChg>
      <pc:sldChg chg="addSp delSp modSp add mod">
        <pc:chgData name="HuJinfei" userId="cc7dceac-c12f-4b52-af42-45cbb2dc54ab" providerId="ADAL" clId="{C9AD810D-0D65-4430-8FC3-9514FD1D6B44}" dt="2024-08-23T09:52:31.342" v="389" actId="1076"/>
        <pc:sldMkLst>
          <pc:docMk/>
          <pc:sldMk cId="2253935169" sldId="273"/>
        </pc:sldMkLst>
        <pc:spChg chg="add del mod">
          <ac:chgData name="HuJinfei" userId="cc7dceac-c12f-4b52-af42-45cbb2dc54ab" providerId="ADAL" clId="{C9AD810D-0D65-4430-8FC3-9514FD1D6B44}" dt="2024-08-23T03:34:11.648" v="183" actId="478"/>
          <ac:spMkLst>
            <pc:docMk/>
            <pc:sldMk cId="2253935169" sldId="273"/>
            <ac:spMk id="3" creationId="{B6387C46-2036-B3DB-35F5-6343BE0697A9}"/>
          </ac:spMkLst>
        </pc:spChg>
        <pc:spChg chg="add mod">
          <ac:chgData name="HuJinfei" userId="cc7dceac-c12f-4b52-af42-45cbb2dc54ab" providerId="ADAL" clId="{C9AD810D-0D65-4430-8FC3-9514FD1D6B44}" dt="2024-08-23T09:52:31.342" v="389" actId="1076"/>
          <ac:spMkLst>
            <pc:docMk/>
            <pc:sldMk cId="2253935169" sldId="273"/>
            <ac:spMk id="4" creationId="{95688755-587C-C3C9-2FA2-FE868684413D}"/>
          </ac:spMkLst>
        </pc:spChg>
        <pc:spChg chg="del">
          <ac:chgData name="HuJinfei" userId="cc7dceac-c12f-4b52-af42-45cbb2dc54ab" providerId="ADAL" clId="{C9AD810D-0D65-4430-8FC3-9514FD1D6B44}" dt="2024-08-11T09:53:53.982" v="53" actId="478"/>
          <ac:spMkLst>
            <pc:docMk/>
            <pc:sldMk cId="2253935169" sldId="273"/>
            <ac:spMk id="5" creationId="{09D00616-49E4-696F-8722-B8AC66B4DE43}"/>
          </ac:spMkLst>
        </pc:spChg>
      </pc:sldChg>
      <pc:sldChg chg="addSp delSp modSp new mod">
        <pc:chgData name="HuJinfei" userId="cc7dceac-c12f-4b52-af42-45cbb2dc54ab" providerId="ADAL" clId="{C9AD810D-0D65-4430-8FC3-9514FD1D6B44}" dt="2024-08-23T09:53:21.684" v="390" actId="1076"/>
        <pc:sldMkLst>
          <pc:docMk/>
          <pc:sldMk cId="2907705133" sldId="274"/>
        </pc:sldMkLst>
        <pc:spChg chg="del">
          <ac:chgData name="HuJinfei" userId="cc7dceac-c12f-4b52-af42-45cbb2dc54ab" providerId="ADAL" clId="{C9AD810D-0D65-4430-8FC3-9514FD1D6B44}" dt="2024-08-23T06:24:47.701" v="190" actId="478"/>
          <ac:spMkLst>
            <pc:docMk/>
            <pc:sldMk cId="2907705133" sldId="274"/>
            <ac:spMk id="2" creationId="{81599D91-6D8B-A6C3-F869-120516A86784}"/>
          </ac:spMkLst>
        </pc:spChg>
        <pc:spChg chg="del">
          <ac:chgData name="HuJinfei" userId="cc7dceac-c12f-4b52-af42-45cbb2dc54ab" providerId="ADAL" clId="{C9AD810D-0D65-4430-8FC3-9514FD1D6B44}" dt="2024-08-23T06:24:49.121" v="191" actId="478"/>
          <ac:spMkLst>
            <pc:docMk/>
            <pc:sldMk cId="2907705133" sldId="274"/>
            <ac:spMk id="3" creationId="{2AC213EF-94AC-DB33-3283-D4137682CC95}"/>
          </ac:spMkLst>
        </pc:spChg>
        <pc:spChg chg="add del mod">
          <ac:chgData name="HuJinfei" userId="cc7dceac-c12f-4b52-af42-45cbb2dc54ab" providerId="ADAL" clId="{C9AD810D-0D65-4430-8FC3-9514FD1D6B44}" dt="2024-08-23T09:16:59.473" v="288" actId="478"/>
          <ac:spMkLst>
            <pc:docMk/>
            <pc:sldMk cId="2907705133" sldId="274"/>
            <ac:spMk id="5" creationId="{08A72593-6179-3188-BFB7-48C9BFF3C7D1}"/>
          </ac:spMkLst>
        </pc:spChg>
        <pc:spChg chg="add mod">
          <ac:chgData name="HuJinfei" userId="cc7dceac-c12f-4b52-af42-45cbb2dc54ab" providerId="ADAL" clId="{C9AD810D-0D65-4430-8FC3-9514FD1D6B44}" dt="2024-08-23T09:53:21.684" v="390" actId="1076"/>
          <ac:spMkLst>
            <pc:docMk/>
            <pc:sldMk cId="2907705133" sldId="274"/>
            <ac:spMk id="6" creationId="{B21162C5-93B7-0B69-6835-F337F86CEE12}"/>
          </ac:spMkLst>
        </pc:spChg>
        <pc:spChg chg="add mod">
          <ac:chgData name="HuJinfei" userId="cc7dceac-c12f-4b52-af42-45cbb2dc54ab" providerId="ADAL" clId="{C9AD810D-0D65-4430-8FC3-9514FD1D6B44}" dt="2024-08-23T09:45:14.130" v="339" actId="14100"/>
          <ac:spMkLst>
            <pc:docMk/>
            <pc:sldMk cId="2907705133" sldId="274"/>
            <ac:spMk id="7" creationId="{4724AF02-3E4E-EBD6-278B-79C5A854AE72}"/>
          </ac:spMkLst>
        </pc:spChg>
        <pc:spChg chg="add mod">
          <ac:chgData name="HuJinfei" userId="cc7dceac-c12f-4b52-af42-45cbb2dc54ab" providerId="ADAL" clId="{C9AD810D-0D65-4430-8FC3-9514FD1D6B44}" dt="2024-08-23T09:31:16.956" v="324"/>
          <ac:spMkLst>
            <pc:docMk/>
            <pc:sldMk cId="2907705133" sldId="274"/>
            <ac:spMk id="8" creationId="{D58894DF-3911-8658-1A19-557EA8076F16}"/>
          </ac:spMkLst>
        </pc:spChg>
      </pc:sldChg>
      <pc:sldChg chg="addSp delSp modSp add mod">
        <pc:chgData name="HuJinfei" userId="cc7dceac-c12f-4b52-af42-45cbb2dc54ab" providerId="ADAL" clId="{C9AD810D-0D65-4430-8FC3-9514FD1D6B44}" dt="2024-08-23T09:53:27.810" v="391" actId="1076"/>
        <pc:sldMkLst>
          <pc:docMk/>
          <pc:sldMk cId="3881394870" sldId="275"/>
        </pc:sldMkLst>
        <pc:spChg chg="add mod">
          <ac:chgData name="HuJinfei" userId="cc7dceac-c12f-4b52-af42-45cbb2dc54ab" providerId="ADAL" clId="{C9AD810D-0D65-4430-8FC3-9514FD1D6B44}" dt="2024-08-23T09:53:27.810" v="391" actId="1076"/>
          <ac:spMkLst>
            <pc:docMk/>
            <pc:sldMk cId="3881394870" sldId="275"/>
            <ac:spMk id="3" creationId="{36D1F860-D60B-C4F4-F0E3-796B7927D20D}"/>
          </ac:spMkLst>
        </pc:spChg>
        <pc:spChg chg="add mod">
          <ac:chgData name="HuJinfei" userId="cc7dceac-c12f-4b52-af42-45cbb2dc54ab" providerId="ADAL" clId="{C9AD810D-0D65-4430-8FC3-9514FD1D6B44}" dt="2024-08-23T09:31:41.121" v="329"/>
          <ac:spMkLst>
            <pc:docMk/>
            <pc:sldMk cId="3881394870" sldId="275"/>
            <ac:spMk id="4" creationId="{94089581-BD22-89D8-4080-E624B8E230CC}"/>
          </ac:spMkLst>
        </pc:spChg>
        <pc:spChg chg="del mod">
          <ac:chgData name="HuJinfei" userId="cc7dceac-c12f-4b52-af42-45cbb2dc54ab" providerId="ADAL" clId="{C9AD810D-0D65-4430-8FC3-9514FD1D6B44}" dt="2024-08-23T09:16:53.880" v="287" actId="478"/>
          <ac:spMkLst>
            <pc:docMk/>
            <pc:sldMk cId="3881394870" sldId="275"/>
            <ac:spMk id="5" creationId="{08A72593-6179-3188-BFB7-48C9BFF3C7D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968EB-268F-4340-870B-590BA982D067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97FA1-15DA-44A8-AE3B-1E416CF38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518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97FA1-15DA-44A8-AE3B-1E416CF38A7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910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4F53-6EF8-0225-6C46-51C391148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2CF2A-3835-FEB4-BC6F-E7B01F746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198C1-F73E-C43C-4D5D-EDDC96BB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071C-D750-4211-B30F-270CFA114AD8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EED95-581F-ADAF-5110-E77576C1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4E531-828C-C66D-B4C9-E47D467F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D833-A28A-483C-A3B9-F19C3CD6D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86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7DF2-2EDD-027E-8969-EEA70ACE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34273-E295-231A-4F2D-9812C0E67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5C18F-A35A-66D7-34BC-060C337E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071C-D750-4211-B30F-270CFA114AD8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C41E1-BE14-86EF-768B-23093A7FA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6D6A7-84D2-90EE-9221-5801E2E8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D833-A28A-483C-A3B9-F19C3CD6D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49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6FD418-0F1E-A2D2-6425-32881FB8C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FDB5C-6E1C-0686-060C-66DE4EB01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62114-E5C9-F0A3-DD35-54688917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071C-D750-4211-B30F-270CFA114AD8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77A16-7548-F15C-6F5C-16C7CB29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58748-C77D-4C2E-F416-16433422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D833-A28A-483C-A3B9-F19C3CD6D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30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BDF9E-7FEF-1A87-87F7-3882CE3D8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527B-1AF9-D437-DD94-31C464970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D9EF9-20AF-9E2F-4DF3-8F090F6C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071C-D750-4211-B30F-270CFA114AD8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E982B-6B86-FD55-5B1A-5B8A0F990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7E3C6-C658-A0D6-290A-374C2955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D833-A28A-483C-A3B9-F19C3CD6D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29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1427-94AB-4824-1D57-BC1EF8E3C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DD43F-F846-1D78-EED3-4B1558856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65B7C-BE28-3E9E-8634-CE548A38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071C-D750-4211-B30F-270CFA114AD8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551DD-5A35-D48B-A15D-84374FB21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FE8B6-CAA6-D4CB-7FBD-D39C090AD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D833-A28A-483C-A3B9-F19C3CD6D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59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E396-90F2-4656-AD96-D3A45608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08A1D-7CAF-B73C-17A2-BE916A330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EECD4-9EEC-80B8-523A-8E3856D84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A3D94-F885-E8EF-3C04-020D92A7B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071C-D750-4211-B30F-270CFA114AD8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7AD36-9410-AE25-D3B1-AD1F1CBB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BEFC2-6B91-1011-F323-7109A471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D833-A28A-483C-A3B9-F19C3CD6D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9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9DB17-9253-4BB6-A000-D5D356DBD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A9267-ACE4-0E6D-8DAA-AFC1C5823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57026-5392-2EA5-DD25-664A1480D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942E6-F18F-10BF-0461-5FDD84DF8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EF165A-E0E5-3997-7BDE-BBD5D3F7F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F9272D-5811-3898-6619-B92EAF40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071C-D750-4211-B30F-270CFA114AD8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BAFFE-DBF8-8C32-A70E-49D2A5AC4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ECCF26-6621-4AB3-8B2C-ECB0F472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D833-A28A-483C-A3B9-F19C3CD6D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36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DF2AE-C2AB-6D8D-C58F-3C453D32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C9716F-6582-1137-11AF-8EC9DCEC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071C-D750-4211-B30F-270CFA114AD8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03914-5789-1C0A-E6C3-3263CC9F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22F4D-CBD5-2FB5-095B-2D4254FD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D833-A28A-483C-A3B9-F19C3CD6D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76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F6E51-AD77-B446-B8D0-EE712AA58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071C-D750-4211-B30F-270CFA114AD8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BBC515-9FCA-5DA9-47E4-23D0B66E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54204-92CF-4D20-6396-64B46896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D833-A28A-483C-A3B9-F19C3CD6D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16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F93A-7766-B008-CDD4-F7BBB80F6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2BF7E-E6DD-273D-3BD6-EC123E1CF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62B6F-064C-6DED-D456-FC5C3E408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CD9CE-D133-8265-39B1-68942459C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071C-D750-4211-B30F-270CFA114AD8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0F754-EFC4-47D5-6EF3-1B965C4C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20349-FFE3-2903-A8AB-155A16FD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D833-A28A-483C-A3B9-F19C3CD6D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50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E08B-C5D6-95F4-99F3-EA52DAF72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1A7A3-98E0-E4C2-7868-E746DDC3F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6985C-0079-8E17-D0F7-1C7E945C3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A70CA-DE63-B3E4-263C-649517167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071C-D750-4211-B30F-270CFA114AD8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AA319-EA6C-949E-9AA2-EA02ACB67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7E650-0BA4-8E8E-ADF0-838F0A27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D833-A28A-483C-A3B9-F19C3CD6D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31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75D54F-BDE4-858A-EE9C-45B215EC3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8AF24-E429-08C4-7CE4-1B1AC0494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9DCF3-DB75-EB32-890B-1AEEA9E5F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071C-D750-4211-B30F-270CFA114AD8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38CB5-932E-4C2C-74EA-92FAD8AE8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8F1A7-425F-4A9C-83D6-613047CC8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7D833-A28A-483C-A3B9-F19C3CD6D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38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4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4.tmp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2.png"/><Relationship Id="rId10" Type="http://schemas.openxmlformats.org/officeDocument/2006/relationships/image" Target="../media/image10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24.png"/><Relationship Id="rId21" Type="http://schemas.openxmlformats.org/officeDocument/2006/relationships/image" Target="../media/image27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25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CAEC1D-0235-0FD4-A213-1239A4017C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2" t="3399" b="2891"/>
          <a:stretch/>
        </p:blipFill>
        <p:spPr>
          <a:xfrm>
            <a:off x="1143594" y="1478841"/>
            <a:ext cx="1801906" cy="50790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B351ED-B4D0-EA11-5BD7-FB24A8AC3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105" y="1068372"/>
            <a:ext cx="2328110" cy="557104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C27BDA-240D-143E-FB43-2B9F85BCAF4D}"/>
              </a:ext>
            </a:extLst>
          </p:cNvPr>
          <p:cNvCxnSpPr/>
          <p:nvPr/>
        </p:nvCxnSpPr>
        <p:spPr>
          <a:xfrm flipH="1">
            <a:off x="280518" y="5778570"/>
            <a:ext cx="1173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604638-5809-37AD-06F5-01B28D06D4EB}"/>
              </a:ext>
            </a:extLst>
          </p:cNvPr>
          <p:cNvCxnSpPr/>
          <p:nvPr/>
        </p:nvCxnSpPr>
        <p:spPr>
          <a:xfrm flipH="1">
            <a:off x="295758" y="6395790"/>
            <a:ext cx="1173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C8638D-181C-A4FF-228C-1F39280A6310}"/>
              </a:ext>
            </a:extLst>
          </p:cNvPr>
          <p:cNvCxnSpPr/>
          <p:nvPr/>
        </p:nvCxnSpPr>
        <p:spPr>
          <a:xfrm flipH="1">
            <a:off x="349098" y="5100390"/>
            <a:ext cx="1173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997467-1639-1910-08B7-466F9E25F934}"/>
              </a:ext>
            </a:extLst>
          </p:cNvPr>
          <p:cNvCxnSpPr/>
          <p:nvPr/>
        </p:nvCxnSpPr>
        <p:spPr>
          <a:xfrm flipH="1">
            <a:off x="478638" y="2966790"/>
            <a:ext cx="1173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C238FF-B960-46E1-57E4-4B9BFD396EE4}"/>
              </a:ext>
            </a:extLst>
          </p:cNvPr>
          <p:cNvCxnSpPr>
            <a:cxnSpLocks/>
          </p:cNvCxnSpPr>
          <p:nvPr/>
        </p:nvCxnSpPr>
        <p:spPr>
          <a:xfrm flipH="1">
            <a:off x="394818" y="368307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D6E24B-B3A6-550E-E243-AC8E9AF9795D}"/>
              </a:ext>
            </a:extLst>
          </p:cNvPr>
          <p:cNvCxnSpPr/>
          <p:nvPr/>
        </p:nvCxnSpPr>
        <p:spPr>
          <a:xfrm flipH="1">
            <a:off x="486258" y="2166690"/>
            <a:ext cx="1173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0E8AEA-A014-5907-BB50-9E466367D4D4}"/>
              </a:ext>
            </a:extLst>
          </p:cNvPr>
          <p:cNvCxnSpPr/>
          <p:nvPr/>
        </p:nvCxnSpPr>
        <p:spPr>
          <a:xfrm flipH="1">
            <a:off x="486258" y="1709490"/>
            <a:ext cx="1173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63F97E0-77BC-1C9C-3CD1-32D1110009BD}"/>
              </a:ext>
            </a:extLst>
          </p:cNvPr>
          <p:cNvSpPr txBox="1"/>
          <p:nvPr/>
        </p:nvSpPr>
        <p:spPr>
          <a:xfrm>
            <a:off x="280518" y="5972113"/>
            <a:ext cx="853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0.155</a:t>
            </a:r>
            <a:endParaRPr lang="zh-CN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6141DF-5A88-7F2F-4540-621716053421}"/>
              </a:ext>
            </a:extLst>
          </p:cNvPr>
          <p:cNvSpPr txBox="1"/>
          <p:nvPr/>
        </p:nvSpPr>
        <p:spPr>
          <a:xfrm>
            <a:off x="322639" y="5354893"/>
            <a:ext cx="853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0.21</a:t>
            </a:r>
            <a:endParaRPr lang="zh-CN" altLang="en-US" sz="11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DEB252-7B4B-B524-CBFC-4F36B0E2C186}"/>
              </a:ext>
            </a:extLst>
          </p:cNvPr>
          <p:cNvCxnSpPr/>
          <p:nvPr/>
        </p:nvCxnSpPr>
        <p:spPr>
          <a:xfrm flipH="1">
            <a:off x="421699" y="4376490"/>
            <a:ext cx="1173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E14017-DCA3-5C9D-0FE6-A741CA765546}"/>
              </a:ext>
            </a:extLst>
          </p:cNvPr>
          <p:cNvSpPr txBox="1"/>
          <p:nvPr/>
        </p:nvSpPr>
        <p:spPr>
          <a:xfrm>
            <a:off x="355927" y="4660976"/>
            <a:ext cx="853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0.205</a:t>
            </a:r>
            <a:endParaRPr lang="zh-CN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4A2819-5166-7D85-AE0F-61C88041E198}"/>
              </a:ext>
            </a:extLst>
          </p:cNvPr>
          <p:cNvSpPr txBox="1"/>
          <p:nvPr/>
        </p:nvSpPr>
        <p:spPr>
          <a:xfrm>
            <a:off x="349098" y="3891355"/>
            <a:ext cx="853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0.19</a:t>
            </a:r>
            <a:endParaRPr lang="zh-CN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CF7072-CCA4-9817-9A06-231FF0202866}"/>
              </a:ext>
            </a:extLst>
          </p:cNvPr>
          <p:cNvSpPr txBox="1"/>
          <p:nvPr/>
        </p:nvSpPr>
        <p:spPr>
          <a:xfrm>
            <a:off x="421699" y="3175059"/>
            <a:ext cx="853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0.195</a:t>
            </a:r>
            <a:endParaRPr lang="zh-CN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76686A-F91D-43EC-F9FD-66E903947598}"/>
              </a:ext>
            </a:extLst>
          </p:cNvPr>
          <p:cNvSpPr txBox="1"/>
          <p:nvPr/>
        </p:nvSpPr>
        <p:spPr>
          <a:xfrm>
            <a:off x="421699" y="2420695"/>
            <a:ext cx="853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0.19</a:t>
            </a:r>
            <a:endParaRPr lang="zh-CN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178B15-2029-EDC6-54CF-1E1D50A49CF6}"/>
              </a:ext>
            </a:extLst>
          </p:cNvPr>
          <p:cNvSpPr txBox="1"/>
          <p:nvPr/>
        </p:nvSpPr>
        <p:spPr>
          <a:xfrm>
            <a:off x="478638" y="1797136"/>
            <a:ext cx="853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0.11</a:t>
            </a:r>
            <a:endParaRPr lang="zh-CN" altLang="en-US" sz="11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4514DC5-5A6F-1D63-D194-5A3EB97E6A2E}"/>
              </a:ext>
            </a:extLst>
          </p:cNvPr>
          <p:cNvCxnSpPr/>
          <p:nvPr/>
        </p:nvCxnSpPr>
        <p:spPr>
          <a:xfrm>
            <a:off x="1610419" y="1225207"/>
            <a:ext cx="0" cy="93386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5247D18-4965-6FF2-D4B0-B8A07DDB5367}"/>
              </a:ext>
            </a:extLst>
          </p:cNvPr>
          <p:cNvCxnSpPr/>
          <p:nvPr/>
        </p:nvCxnSpPr>
        <p:spPr>
          <a:xfrm>
            <a:off x="1823779" y="1232827"/>
            <a:ext cx="0" cy="93386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7C5DB9-DE2D-F518-EBE1-CEDBCF9DF5A3}"/>
              </a:ext>
            </a:extLst>
          </p:cNvPr>
          <p:cNvSpPr txBox="1"/>
          <p:nvPr/>
        </p:nvSpPr>
        <p:spPr>
          <a:xfrm>
            <a:off x="1525591" y="1013120"/>
            <a:ext cx="853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0.07</a:t>
            </a:r>
            <a:endParaRPr lang="zh-CN" altLang="en-US" sz="11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19624A-7FE2-9909-34D1-4D8A11B228C9}"/>
              </a:ext>
            </a:extLst>
          </p:cNvPr>
          <p:cNvCxnSpPr/>
          <p:nvPr/>
        </p:nvCxnSpPr>
        <p:spPr>
          <a:xfrm>
            <a:off x="1625659" y="3435007"/>
            <a:ext cx="0" cy="93386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369C1D-8EDC-CBFD-C50F-54183FD1FE07}"/>
              </a:ext>
            </a:extLst>
          </p:cNvPr>
          <p:cNvCxnSpPr/>
          <p:nvPr/>
        </p:nvCxnSpPr>
        <p:spPr>
          <a:xfrm>
            <a:off x="1678999" y="3442627"/>
            <a:ext cx="0" cy="93386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00A7C23-996E-75D0-2938-6DABA31FFD80}"/>
              </a:ext>
            </a:extLst>
          </p:cNvPr>
          <p:cNvSpPr txBox="1"/>
          <p:nvPr/>
        </p:nvSpPr>
        <p:spPr>
          <a:xfrm>
            <a:off x="1435658" y="3204233"/>
            <a:ext cx="77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0.02</a:t>
            </a:r>
            <a:endParaRPr lang="zh-CN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6" name="Table 75">
                <a:extLst>
                  <a:ext uri="{FF2B5EF4-FFF2-40B4-BE49-F238E27FC236}">
                    <a16:creationId xmlns:a16="http://schemas.microsoft.com/office/drawing/2014/main" id="{D8F10B84-1CB0-9088-D0B8-3E0B8B894F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374890"/>
                  </p:ext>
                </p:extLst>
              </p:nvPr>
            </p:nvGraphicFramePr>
            <p:xfrm>
              <a:off x="8297871" y="2066942"/>
              <a:ext cx="3872095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4419">
                      <a:extLst>
                        <a:ext uri="{9D8B030D-6E8A-4147-A177-3AD203B41FA5}">
                          <a16:colId xmlns:a16="http://schemas.microsoft.com/office/drawing/2014/main" val="3613108192"/>
                        </a:ext>
                      </a:extLst>
                    </a:gridCol>
                    <a:gridCol w="603051">
                      <a:extLst>
                        <a:ext uri="{9D8B030D-6E8A-4147-A177-3AD203B41FA5}">
                          <a16:colId xmlns:a16="http://schemas.microsoft.com/office/drawing/2014/main" val="3137087280"/>
                        </a:ext>
                      </a:extLst>
                    </a:gridCol>
                    <a:gridCol w="683581">
                      <a:extLst>
                        <a:ext uri="{9D8B030D-6E8A-4147-A177-3AD203B41FA5}">
                          <a16:colId xmlns:a16="http://schemas.microsoft.com/office/drawing/2014/main" val="104225960"/>
                        </a:ext>
                      </a:extLst>
                    </a:gridCol>
                    <a:gridCol w="1036625">
                      <a:extLst>
                        <a:ext uri="{9D8B030D-6E8A-4147-A177-3AD203B41FA5}">
                          <a16:colId xmlns:a16="http://schemas.microsoft.com/office/drawing/2014/main" val="984741582"/>
                        </a:ext>
                      </a:extLst>
                    </a:gridCol>
                    <a:gridCol w="774419">
                      <a:extLst>
                        <a:ext uri="{9D8B030D-6E8A-4147-A177-3AD203B41FA5}">
                          <a16:colId xmlns:a16="http://schemas.microsoft.com/office/drawing/2014/main" val="425392230"/>
                        </a:ext>
                      </a:extLst>
                    </a:gridCol>
                  </a:tblGrid>
                  <a:tr h="276841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Link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7268376"/>
                      </a:ext>
                    </a:extLst>
                  </a:tr>
                  <a:tr h="276841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2065368"/>
                      </a:ext>
                    </a:extLst>
                  </a:tr>
                  <a:tr h="276841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6170969"/>
                      </a:ext>
                    </a:extLst>
                  </a:tr>
                  <a:tr h="276841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−90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8098405"/>
                      </a:ext>
                    </a:extLst>
                  </a:tr>
                  <a:tr h="276841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−90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9399643"/>
                      </a:ext>
                    </a:extLst>
                  </a:tr>
                  <a:tr h="276841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3202593"/>
                      </a:ext>
                    </a:extLst>
                  </a:tr>
                  <a:tr h="276841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+90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6895542"/>
                      </a:ext>
                    </a:extLst>
                  </a:tr>
                  <a:tr h="276841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53232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6" name="Table 75">
                <a:extLst>
                  <a:ext uri="{FF2B5EF4-FFF2-40B4-BE49-F238E27FC236}">
                    <a16:creationId xmlns:a16="http://schemas.microsoft.com/office/drawing/2014/main" id="{D8F10B84-1CB0-9088-D0B8-3E0B8B894F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374890"/>
                  </p:ext>
                </p:extLst>
              </p:nvPr>
            </p:nvGraphicFramePr>
            <p:xfrm>
              <a:off x="8297871" y="2066942"/>
              <a:ext cx="3872095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4419">
                      <a:extLst>
                        <a:ext uri="{9D8B030D-6E8A-4147-A177-3AD203B41FA5}">
                          <a16:colId xmlns:a16="http://schemas.microsoft.com/office/drawing/2014/main" val="3613108192"/>
                        </a:ext>
                      </a:extLst>
                    </a:gridCol>
                    <a:gridCol w="603051">
                      <a:extLst>
                        <a:ext uri="{9D8B030D-6E8A-4147-A177-3AD203B41FA5}">
                          <a16:colId xmlns:a16="http://schemas.microsoft.com/office/drawing/2014/main" val="3137087280"/>
                        </a:ext>
                      </a:extLst>
                    </a:gridCol>
                    <a:gridCol w="683581">
                      <a:extLst>
                        <a:ext uri="{9D8B030D-6E8A-4147-A177-3AD203B41FA5}">
                          <a16:colId xmlns:a16="http://schemas.microsoft.com/office/drawing/2014/main" val="104225960"/>
                        </a:ext>
                      </a:extLst>
                    </a:gridCol>
                    <a:gridCol w="1036625">
                      <a:extLst>
                        <a:ext uri="{9D8B030D-6E8A-4147-A177-3AD203B41FA5}">
                          <a16:colId xmlns:a16="http://schemas.microsoft.com/office/drawing/2014/main" val="984741582"/>
                        </a:ext>
                      </a:extLst>
                    </a:gridCol>
                    <a:gridCol w="774419">
                      <a:extLst>
                        <a:ext uri="{9D8B030D-6E8A-4147-A177-3AD203B41FA5}">
                          <a16:colId xmlns:a16="http://schemas.microsoft.com/office/drawing/2014/main" val="42539223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Link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29293" t="-8333" r="-418182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0885" t="-8333" r="-266372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8333" r="-77059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1575" t="-8333" r="-3150" b="-7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26837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29293" t="-108333" r="-418182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0885" t="-108333" r="-266372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08333" r="-77059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1575" t="-108333" r="-3150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20653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29293" t="-208333" r="-418182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0885" t="-208333" r="-266372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208333" r="-77059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1575" t="-208333" r="-3150" b="-5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61709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29293" t="-303279" r="-418182" b="-4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0885" t="-303279" r="-266372" b="-4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303279" r="-77059" b="-4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1575" t="-303279" r="-3150" b="-4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80984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29293" t="-410000" r="-418182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0885" t="-410000" r="-266372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410000" r="-77059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1575" t="-410000" r="-3150" b="-3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93996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29293" t="-510000" r="-418182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0885" t="-510000" r="-266372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510000" r="-77059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1575" t="-510000" r="-315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32025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29293" t="-610000" r="-418182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0885" t="-610000" r="-266372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610000" r="-7705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1575" t="-610000" r="-315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68955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29293" t="-710000" r="-41818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0885" t="-710000" r="-26637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710000" r="-7705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1575" t="-710000" r="-315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532327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25364935-5E5C-42DD-A229-8D8E6E2A8627}"/>
              </a:ext>
            </a:extLst>
          </p:cNvPr>
          <p:cNvGrpSpPr/>
          <p:nvPr/>
        </p:nvGrpSpPr>
        <p:grpSpPr>
          <a:xfrm>
            <a:off x="6260379" y="1068372"/>
            <a:ext cx="2051746" cy="5663965"/>
            <a:chOff x="6501642" y="540553"/>
            <a:chExt cx="2051746" cy="5663965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1440115-B762-DC63-2DF1-648B487C78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82" t="3399" b="2891"/>
            <a:stretch/>
          </p:blipFill>
          <p:spPr>
            <a:xfrm>
              <a:off x="6751482" y="889491"/>
              <a:ext cx="1801906" cy="5079017"/>
            </a:xfrm>
            <a:prstGeom prst="rect">
              <a:avLst/>
            </a:prstGeom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77C0AEA-084B-2BD9-FD8D-CBECCC3D067A}"/>
                </a:ext>
              </a:extLst>
            </p:cNvPr>
            <p:cNvGrpSpPr/>
            <p:nvPr/>
          </p:nvGrpSpPr>
          <p:grpSpPr>
            <a:xfrm>
              <a:off x="7241926" y="3977086"/>
              <a:ext cx="503518" cy="529665"/>
              <a:chOff x="4195482" y="3898900"/>
              <a:chExt cx="503518" cy="529665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DE973879-F519-5124-DF19-E2337BD279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5482" y="4428565"/>
                <a:ext cx="503518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E4AF03A-0C56-83C7-986B-933D05DA3A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95482" y="3898900"/>
                <a:ext cx="14194" cy="52966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2D59EE6-8AD9-4082-A093-D92C17099D97}"/>
                    </a:ext>
                  </a:extLst>
                </p:cNvPr>
                <p:cNvSpPr txBox="1"/>
                <p:nvPr/>
              </p:nvSpPr>
              <p:spPr>
                <a:xfrm>
                  <a:off x="7474845" y="4465203"/>
                  <a:ext cx="7870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2D59EE6-8AD9-4082-A093-D92C17099D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4845" y="4465203"/>
                  <a:ext cx="78707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6923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E3EAFC7-E6D2-03B9-FFA1-F9A24343A586}"/>
                    </a:ext>
                  </a:extLst>
                </p:cNvPr>
                <p:cNvSpPr txBox="1"/>
                <p:nvPr/>
              </p:nvSpPr>
              <p:spPr>
                <a:xfrm>
                  <a:off x="7123070" y="3809539"/>
                  <a:ext cx="8316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E3EAFC7-E6D2-03B9-FFA1-F9A24343A5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3070" y="3809539"/>
                  <a:ext cx="83161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C2773FA-1D22-CDF4-2353-8ADC34A3AACD}"/>
                    </a:ext>
                  </a:extLst>
                </p:cNvPr>
                <p:cNvSpPr txBox="1"/>
                <p:nvPr/>
              </p:nvSpPr>
              <p:spPr>
                <a:xfrm>
                  <a:off x="6807138" y="4284063"/>
                  <a:ext cx="3854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C2773FA-1D22-CDF4-2353-8ADC34A3AA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7138" y="4284063"/>
                  <a:ext cx="38548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605402B-51FE-FAB7-CE99-9615816F6763}"/>
                </a:ext>
              </a:extLst>
            </p:cNvPr>
            <p:cNvGrpSpPr/>
            <p:nvPr/>
          </p:nvGrpSpPr>
          <p:grpSpPr>
            <a:xfrm>
              <a:off x="7241926" y="2579143"/>
              <a:ext cx="503518" cy="529665"/>
              <a:chOff x="4195482" y="3898900"/>
              <a:chExt cx="503518" cy="529665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C81FCC3-7954-1A51-7342-8E0714EE90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5482" y="4428565"/>
                <a:ext cx="503518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53110982-2400-FEA6-4AF4-226C3132BF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95482" y="3898900"/>
                <a:ext cx="14194" cy="52966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751AAD9-5065-D7E5-CDD1-BBA834E0C8D9}"/>
                </a:ext>
              </a:extLst>
            </p:cNvPr>
            <p:cNvGrpSpPr/>
            <p:nvPr/>
          </p:nvGrpSpPr>
          <p:grpSpPr>
            <a:xfrm>
              <a:off x="7243560" y="3020285"/>
              <a:ext cx="152027" cy="159570"/>
              <a:chOff x="1824410" y="3629374"/>
              <a:chExt cx="152027" cy="15957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5D891E1-25BB-9742-A4D5-A5656B7398FF}"/>
                  </a:ext>
                </a:extLst>
              </p:cNvPr>
              <p:cNvSpPr/>
              <p:nvPr/>
            </p:nvSpPr>
            <p:spPr>
              <a:xfrm>
                <a:off x="1824410" y="3629374"/>
                <a:ext cx="152027" cy="159570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9603B8C-4DB2-3A5D-55B4-7315F24ADB67}"/>
                  </a:ext>
                </a:extLst>
              </p:cNvPr>
              <p:cNvCxnSpPr>
                <a:cxnSpLocks/>
                <a:stCxn id="50" idx="1"/>
                <a:endCxn id="50" idx="5"/>
              </p:cNvCxnSpPr>
              <p:nvPr/>
            </p:nvCxnSpPr>
            <p:spPr>
              <a:xfrm>
                <a:off x="1846674" y="3652742"/>
                <a:ext cx="107499" cy="112834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4B508426-A756-AC68-8E72-8F17812B8262}"/>
                  </a:ext>
                </a:extLst>
              </p:cNvPr>
              <p:cNvCxnSpPr>
                <a:cxnSpLocks/>
                <a:stCxn id="50" idx="7"/>
                <a:endCxn id="50" idx="3"/>
              </p:cNvCxnSpPr>
              <p:nvPr/>
            </p:nvCxnSpPr>
            <p:spPr>
              <a:xfrm flipH="1">
                <a:off x="1846674" y="3652742"/>
                <a:ext cx="107499" cy="112834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B1E6312-5BBD-A053-2361-9890E64ABF16}"/>
                </a:ext>
              </a:extLst>
            </p:cNvPr>
            <p:cNvGrpSpPr/>
            <p:nvPr/>
          </p:nvGrpSpPr>
          <p:grpSpPr>
            <a:xfrm>
              <a:off x="7192621" y="4426935"/>
              <a:ext cx="152027" cy="159570"/>
              <a:chOff x="9496936" y="4375210"/>
              <a:chExt cx="152027" cy="159570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7CBA7D5-8F53-34B1-2B88-297654751B9E}"/>
                  </a:ext>
                </a:extLst>
              </p:cNvPr>
              <p:cNvSpPr/>
              <p:nvPr/>
            </p:nvSpPr>
            <p:spPr>
              <a:xfrm>
                <a:off x="9496936" y="4375210"/>
                <a:ext cx="152027" cy="159570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459FC269-326F-F25C-47A0-40FBB3FDDC81}"/>
                  </a:ext>
                </a:extLst>
              </p:cNvPr>
              <p:cNvSpPr/>
              <p:nvPr/>
            </p:nvSpPr>
            <p:spPr>
              <a:xfrm>
                <a:off x="9535423" y="4419075"/>
                <a:ext cx="75052" cy="7184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CD27E50-7FFB-48E0-E545-2D458B270331}"/>
                    </a:ext>
                  </a:extLst>
                </p:cNvPr>
                <p:cNvSpPr txBox="1"/>
                <p:nvPr/>
              </p:nvSpPr>
              <p:spPr>
                <a:xfrm>
                  <a:off x="6820460" y="2443833"/>
                  <a:ext cx="40963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CD27E50-7FFB-48E0-E545-2D458B2703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0460" y="2443833"/>
                  <a:ext cx="40963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8780AA15-D647-0F3F-CFBB-09ECFA18C989}"/>
                    </a:ext>
                  </a:extLst>
                </p:cNvPr>
                <p:cNvSpPr txBox="1"/>
                <p:nvPr/>
              </p:nvSpPr>
              <p:spPr>
                <a:xfrm>
                  <a:off x="6849229" y="2921980"/>
                  <a:ext cx="3854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8780AA15-D647-0F3F-CFBB-09ECFA18C9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9229" y="2921980"/>
                  <a:ext cx="38548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672FC35-2931-2D32-3C52-9983E782648D}"/>
                    </a:ext>
                  </a:extLst>
                </p:cNvPr>
                <p:cNvSpPr txBox="1"/>
                <p:nvPr/>
              </p:nvSpPr>
              <p:spPr>
                <a:xfrm>
                  <a:off x="6849228" y="1336046"/>
                  <a:ext cx="3854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672FC35-2931-2D32-3C52-9983E78264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9228" y="1336046"/>
                  <a:ext cx="385483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43F2EDA-8248-5B3B-6D84-6DCCA5F30AD6}"/>
                    </a:ext>
                  </a:extLst>
                </p:cNvPr>
                <p:cNvSpPr txBox="1"/>
                <p:nvPr/>
              </p:nvSpPr>
              <p:spPr>
                <a:xfrm>
                  <a:off x="6501642" y="1033957"/>
                  <a:ext cx="73070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43F2EDA-8248-5B3B-6D84-6DCCA5F30A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1642" y="1033957"/>
                  <a:ext cx="730704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14167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271B6CBD-A681-2421-B995-F95910157F46}"/>
                </a:ext>
              </a:extLst>
            </p:cNvPr>
            <p:cNvGrpSpPr/>
            <p:nvPr/>
          </p:nvGrpSpPr>
          <p:grpSpPr>
            <a:xfrm>
              <a:off x="7232198" y="1186191"/>
              <a:ext cx="503518" cy="372232"/>
              <a:chOff x="7213912" y="1197488"/>
              <a:chExt cx="503518" cy="372232"/>
            </a:xfrm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7380DD06-B88C-6213-6E6D-958BC1B81A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3912" y="1197488"/>
                <a:ext cx="0" cy="37223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8CBCD63A-E18F-C3B5-643E-38BC07478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3912" y="1556872"/>
                <a:ext cx="503518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F04B675-ECF9-1CB2-DE99-A27CF433C489}"/>
                    </a:ext>
                  </a:extLst>
                </p:cNvPr>
                <p:cNvSpPr txBox="1"/>
                <p:nvPr/>
              </p:nvSpPr>
              <p:spPr>
                <a:xfrm>
                  <a:off x="7483957" y="3047960"/>
                  <a:ext cx="78707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F04B675-ECF9-1CB2-DE99-A27CF433C4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3957" y="3047960"/>
                  <a:ext cx="787076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8527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4CD50A7-AA05-DCC0-8304-1F67C27BEE8B}"/>
                </a:ext>
              </a:extLst>
            </p:cNvPr>
            <p:cNvGrpSpPr/>
            <p:nvPr/>
          </p:nvGrpSpPr>
          <p:grpSpPr>
            <a:xfrm>
              <a:off x="7157318" y="1468102"/>
              <a:ext cx="152027" cy="159570"/>
              <a:chOff x="9496936" y="4375210"/>
              <a:chExt cx="152027" cy="15957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340570A-0795-2797-2BE2-235535AC3139}"/>
                  </a:ext>
                </a:extLst>
              </p:cNvPr>
              <p:cNvSpPr/>
              <p:nvPr/>
            </p:nvSpPr>
            <p:spPr>
              <a:xfrm>
                <a:off x="9496936" y="4375210"/>
                <a:ext cx="152027" cy="159570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8E54A85-35E0-08A1-83CF-D3787C78D72C}"/>
                  </a:ext>
                </a:extLst>
              </p:cNvPr>
              <p:cNvSpPr/>
              <p:nvPr/>
            </p:nvSpPr>
            <p:spPr>
              <a:xfrm>
                <a:off x="9535423" y="4419075"/>
                <a:ext cx="75052" cy="7184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BF6C0DF-155E-B0F0-D35A-E54A301F8A9B}"/>
                    </a:ext>
                  </a:extLst>
                </p:cNvPr>
                <p:cNvSpPr txBox="1"/>
                <p:nvPr/>
              </p:nvSpPr>
              <p:spPr>
                <a:xfrm>
                  <a:off x="7335927" y="1525707"/>
                  <a:ext cx="78707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BF6C0DF-155E-B0F0-D35A-E54A301F8A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5927" y="1525707"/>
                  <a:ext cx="787076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02A695A4-5BCF-F35C-6538-20A8E7B1B793}"/>
                </a:ext>
              </a:extLst>
            </p:cNvPr>
            <p:cNvGrpSpPr/>
            <p:nvPr/>
          </p:nvGrpSpPr>
          <p:grpSpPr>
            <a:xfrm>
              <a:off x="7220048" y="763646"/>
              <a:ext cx="503518" cy="372232"/>
              <a:chOff x="7205815" y="763148"/>
              <a:chExt cx="503518" cy="372232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D2667E43-794E-8386-405B-66BB2FBD2B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5815" y="1122965"/>
                <a:ext cx="503518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F1B87AF5-8672-55C6-F827-06B11AED4C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4380" y="763148"/>
                <a:ext cx="0" cy="37223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DAA5F217-A982-793F-919C-9F26795F6DC0}"/>
                    </a:ext>
                  </a:extLst>
                </p:cNvPr>
                <p:cNvSpPr txBox="1"/>
                <p:nvPr/>
              </p:nvSpPr>
              <p:spPr>
                <a:xfrm>
                  <a:off x="7283741" y="702787"/>
                  <a:ext cx="78707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DAA5F217-A982-793F-919C-9F26795F6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3741" y="702787"/>
                  <a:ext cx="787076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FC34F12-03B1-1552-1144-61742969E084}"/>
                    </a:ext>
                  </a:extLst>
                </p:cNvPr>
                <p:cNvSpPr txBox="1"/>
                <p:nvPr/>
              </p:nvSpPr>
              <p:spPr>
                <a:xfrm>
                  <a:off x="6663355" y="540553"/>
                  <a:ext cx="78707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FC34F12-03B1-1552-1144-61742969E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3355" y="540553"/>
                  <a:ext cx="787076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1D571F4-695B-C35A-04B8-FE9C9B8C9508}"/>
                </a:ext>
              </a:extLst>
            </p:cNvPr>
            <p:cNvGrpSpPr/>
            <p:nvPr/>
          </p:nvGrpSpPr>
          <p:grpSpPr>
            <a:xfrm>
              <a:off x="7243560" y="5303411"/>
              <a:ext cx="503518" cy="529665"/>
              <a:chOff x="4195482" y="3898900"/>
              <a:chExt cx="503518" cy="529665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E055E3AD-B46A-3AD7-C902-F54E642CF2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5482" y="4428565"/>
                <a:ext cx="503518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47471268-08CB-03F4-520F-B3F4620C0B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95482" y="3898900"/>
                <a:ext cx="14194" cy="52966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E0A57FD8-68CC-AC54-B2C9-719AE2FC24E7}"/>
                    </a:ext>
                  </a:extLst>
                </p:cNvPr>
                <p:cNvSpPr txBox="1"/>
                <p:nvPr/>
              </p:nvSpPr>
              <p:spPr>
                <a:xfrm>
                  <a:off x="7450431" y="5835186"/>
                  <a:ext cx="48446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E0A57FD8-68CC-AC54-B2C9-719AE2FC24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0431" y="5835186"/>
                  <a:ext cx="484461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8935C784-4DA9-2DC8-7AD8-9F4657939538}"/>
                    </a:ext>
                  </a:extLst>
                </p:cNvPr>
                <p:cNvSpPr txBox="1"/>
                <p:nvPr/>
              </p:nvSpPr>
              <p:spPr>
                <a:xfrm>
                  <a:off x="6831843" y="5149140"/>
                  <a:ext cx="48446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8935C784-4DA9-2DC8-7AD8-9F46579395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843" y="5149140"/>
                  <a:ext cx="484461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19B5460-26CD-F52B-84F4-159144C6A698}"/>
              </a:ext>
            </a:extLst>
          </p:cNvPr>
          <p:cNvCxnSpPr>
            <a:cxnSpLocks/>
          </p:cNvCxnSpPr>
          <p:nvPr/>
        </p:nvCxnSpPr>
        <p:spPr>
          <a:xfrm flipH="1">
            <a:off x="5976020" y="5034570"/>
            <a:ext cx="431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ABEA092-EDD6-C5D9-8935-06F4DFA166AF}"/>
              </a:ext>
            </a:extLst>
          </p:cNvPr>
          <p:cNvCxnSpPr>
            <a:cxnSpLocks/>
          </p:cNvCxnSpPr>
          <p:nvPr/>
        </p:nvCxnSpPr>
        <p:spPr>
          <a:xfrm flipH="1">
            <a:off x="5971633" y="6357555"/>
            <a:ext cx="431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90124A2-A212-0621-83F0-4D2BDFD1ACE4}"/>
              </a:ext>
            </a:extLst>
          </p:cNvPr>
          <p:cNvCxnSpPr>
            <a:cxnSpLocks/>
          </p:cNvCxnSpPr>
          <p:nvPr/>
        </p:nvCxnSpPr>
        <p:spPr>
          <a:xfrm flipH="1">
            <a:off x="5972649" y="3629007"/>
            <a:ext cx="431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B9A4B5B-A53B-357C-5D9B-4491A43C845E}"/>
              </a:ext>
            </a:extLst>
          </p:cNvPr>
          <p:cNvCxnSpPr>
            <a:cxnSpLocks/>
          </p:cNvCxnSpPr>
          <p:nvPr/>
        </p:nvCxnSpPr>
        <p:spPr>
          <a:xfrm flipH="1">
            <a:off x="5971633" y="2058746"/>
            <a:ext cx="431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B428475-2580-A08A-CF54-C2848A46750C}"/>
              </a:ext>
            </a:extLst>
          </p:cNvPr>
          <p:cNvCxnSpPr>
            <a:cxnSpLocks/>
          </p:cNvCxnSpPr>
          <p:nvPr/>
        </p:nvCxnSpPr>
        <p:spPr>
          <a:xfrm flipH="1">
            <a:off x="5971633" y="1646206"/>
            <a:ext cx="431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98F0DBA-036D-C237-6C25-0187FE6E5985}"/>
              </a:ext>
            </a:extLst>
          </p:cNvPr>
          <p:cNvGrpSpPr/>
          <p:nvPr/>
        </p:nvGrpSpPr>
        <p:grpSpPr>
          <a:xfrm>
            <a:off x="7004437" y="2877440"/>
            <a:ext cx="60460" cy="167581"/>
            <a:chOff x="7124417" y="2296343"/>
            <a:chExt cx="60460" cy="167581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BB12060-EBE6-A1B1-393F-FF27373129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4877" y="2296343"/>
              <a:ext cx="0" cy="164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27C0189-A6AB-3FEF-D51C-29B4BB9963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4417" y="2299832"/>
              <a:ext cx="0" cy="164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3DF4793-3090-E848-EDDB-1DA9D15A4A2A}"/>
                  </a:ext>
                </a:extLst>
              </p:cNvPr>
              <p:cNvSpPr txBox="1"/>
              <p:nvPr/>
            </p:nvSpPr>
            <p:spPr>
              <a:xfrm>
                <a:off x="6011273" y="5470597"/>
                <a:ext cx="3062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3DF4793-3090-E848-EDDB-1DA9D15A4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273" y="5470597"/>
                <a:ext cx="306269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E04C0D9-30AB-6BBC-0520-121953BEE532}"/>
                  </a:ext>
                </a:extLst>
              </p:cNvPr>
              <p:cNvSpPr txBox="1"/>
              <p:nvPr/>
            </p:nvSpPr>
            <p:spPr>
              <a:xfrm>
                <a:off x="6006122" y="4135573"/>
                <a:ext cx="3062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E04C0D9-30AB-6BBC-0520-121953BEE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122" y="4135573"/>
                <a:ext cx="306269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6AF2561-E419-5DB3-6D8A-20F967386E46}"/>
                  </a:ext>
                </a:extLst>
              </p:cNvPr>
              <p:cNvSpPr txBox="1"/>
              <p:nvPr/>
            </p:nvSpPr>
            <p:spPr>
              <a:xfrm>
                <a:off x="6011704" y="2641148"/>
                <a:ext cx="3062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6AF2561-E419-5DB3-6D8A-20F967386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704" y="2641148"/>
                <a:ext cx="306269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73793-3D19-CBBA-2F35-F7B6AB94DF8C}"/>
                  </a:ext>
                </a:extLst>
              </p:cNvPr>
              <p:cNvSpPr txBox="1"/>
              <p:nvPr/>
            </p:nvSpPr>
            <p:spPr>
              <a:xfrm>
                <a:off x="6018116" y="1638778"/>
                <a:ext cx="3062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73793-3D19-CBBA-2F35-F7B6AB94D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116" y="1638778"/>
                <a:ext cx="306269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B5BDA38-D20E-27B5-5078-793CBD1F71EB}"/>
                  </a:ext>
                </a:extLst>
              </p:cNvPr>
              <p:cNvSpPr txBox="1"/>
              <p:nvPr/>
            </p:nvSpPr>
            <p:spPr>
              <a:xfrm>
                <a:off x="6854625" y="2533680"/>
                <a:ext cx="3062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B5BDA38-D20E-27B5-5078-793CBD1F7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625" y="2533680"/>
                <a:ext cx="30626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5E44BDC-B461-C8B9-ECCD-53B769477F88}"/>
                  </a:ext>
                </a:extLst>
              </p:cNvPr>
              <p:cNvSpPr txBox="1"/>
              <p:nvPr/>
            </p:nvSpPr>
            <p:spPr>
              <a:xfrm>
                <a:off x="8592587" y="5418115"/>
                <a:ext cx="2086837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=0.155+0.21</m:t>
                      </m:r>
                    </m:oMath>
                  </m:oMathPara>
                </a14:m>
                <a:endParaRPr lang="en-US" altLang="zh-CN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=0.205+0.19</m:t>
                      </m:r>
                    </m:oMath>
                  </m:oMathPara>
                </a14:m>
                <a:endParaRPr lang="en-US" altLang="zh-CN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=0.195+0.19</m:t>
                      </m:r>
                    </m:oMath>
                  </m:oMathPara>
                </a14:m>
                <a:endParaRPr lang="en-US" altLang="zh-CN" sz="1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=0.11</m:t>
                      </m:r>
                    </m:oMath>
                  </m:oMathPara>
                </a14:m>
                <a:endParaRPr lang="en-US" altLang="zh-CN" sz="11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=0.02</m:t>
                      </m:r>
                    </m:oMath>
                  </m:oMathPara>
                </a14:m>
                <a:endParaRPr lang="en-US" altLang="zh-CN" sz="1100" b="0" dirty="0"/>
              </a:p>
              <a:p>
                <a:endParaRPr lang="zh-CN" altLang="en-US" sz="11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5E44BDC-B461-C8B9-ECCD-53B769477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587" y="5418115"/>
                <a:ext cx="2086837" cy="110799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F58DB748-9288-1C6E-95E1-94F6D54854F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002" y="1175503"/>
            <a:ext cx="1659459" cy="52872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17B812-92B9-2EF5-7CB3-11A2DAAEBE50}"/>
              </a:ext>
            </a:extLst>
          </p:cNvPr>
          <p:cNvSpPr txBox="1"/>
          <p:nvPr/>
        </p:nvSpPr>
        <p:spPr>
          <a:xfrm>
            <a:off x="4999536" y="129754"/>
            <a:ext cx="2521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DH</a:t>
            </a:r>
            <a:r>
              <a:rPr lang="zh-CN" altLang="en-US" sz="3200" dirty="0"/>
              <a:t>表格</a:t>
            </a:r>
          </a:p>
        </p:txBody>
      </p:sp>
    </p:spTree>
    <p:extLst>
      <p:ext uri="{BB962C8B-B14F-4D97-AF65-F5344CB8AC3E}">
        <p14:creationId xmlns:p14="http://schemas.microsoft.com/office/powerpoint/2010/main" val="3150019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D1F860-D60B-C4F4-F0E3-796B7927D20D}"/>
              </a:ext>
            </a:extLst>
          </p:cNvPr>
          <p:cNvSpPr txBox="1"/>
          <p:nvPr/>
        </p:nvSpPr>
        <p:spPr>
          <a:xfrm>
            <a:off x="746759" y="1892389"/>
            <a:ext cx="1069848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Y_G6_simp_B =</a:t>
            </a:r>
          </a:p>
          <a:p>
            <a:r>
              <a:rPr lang="zh-CN" altLang="en-US" sz="1200" dirty="0"/>
              <a:t>[ 0, 0, 0, 0, dq1^2*sin(q6)*(L3 - L5), 0, 0, 0, 0, dq1^2*cos(q6)*(L3 - L5)]</a:t>
            </a:r>
          </a:p>
          <a:p>
            <a:r>
              <a:rPr lang="zh-CN" altLang="en-US" sz="1200" dirty="0"/>
              <a:t> </a:t>
            </a:r>
          </a:p>
          <a:p>
            <a:r>
              <a:rPr lang="zh-CN" altLang="en-US" sz="1200" dirty="0"/>
              <a:t> </a:t>
            </a:r>
          </a:p>
          <a:p>
            <a:r>
              <a:rPr lang="zh-CN" altLang="en-US" sz="1200" dirty="0"/>
              <a:t>Y_G5_simp_B =</a:t>
            </a:r>
          </a:p>
          <a:p>
            <a:r>
              <a:rPr lang="zh-CN" altLang="en-US" sz="1200" dirty="0"/>
              <a:t>[ 0, 0, 0, -ddq1*cos(q5)*(L3 - L5), 0, 0, 0, 0, ddq1*sin(q5)*(L3 - L5), ddq1*cos(q5)*(L3 - L5)]</a:t>
            </a:r>
          </a:p>
          <a:p>
            <a:r>
              <a:rPr lang="zh-CN" altLang="en-US" sz="1200" dirty="0"/>
              <a:t> </a:t>
            </a:r>
          </a:p>
          <a:p>
            <a:r>
              <a:rPr lang="zh-CN" altLang="en-US" sz="1200" dirty="0"/>
              <a:t>Y_G4_simp_B =</a:t>
            </a:r>
          </a:p>
          <a:p>
            <a:r>
              <a:rPr lang="zh-CN" altLang="en-US" sz="1200" dirty="0"/>
              <a:t>[ 0, 0, L5*dq1^2*sin(q4), -dq1^2*(L3*(2*cos(q4)^2 - 1) - L5*sin(q4) + 2*L5*cos(q4)*sin(q4)), -dq1^2*(L5*cos(q4) - L5*(2*cos(q4)^2 - 1) + 2*L3*cos(q4)*sin(q4)), 0, 0, L5*dq1^2*cos(q4), -ddq1*(L3*cos(q4) + L5*sin(q4)), dq1^2*(L3*(2*cos(q4)^2 - 1) - L5*sin(q4) + 2*L5*cos(q4)*sin(q4))]</a:t>
            </a:r>
          </a:p>
          <a:p>
            <a:r>
              <a:rPr lang="zh-CN" altLang="en-US" sz="1200" dirty="0"/>
              <a:t> </a:t>
            </a:r>
          </a:p>
          <a:p>
            <a:r>
              <a:rPr lang="en-US" altLang="zh-CN" sz="1200" dirty="0"/>
              <a:t>Y_G3_simp_B =</a:t>
            </a:r>
          </a:p>
          <a:p>
            <a:r>
              <a:rPr lang="en-US" altLang="zh-CN" sz="1200" dirty="0"/>
              <a:t>[ 0, -L2*ddq1*cos(q3), - L5*sin(2*q3)*dq1^2 - L2*ddq1*cos(q3), -ddq1*cos(q3)*(L2 + L3), 0, 0, L2*ddq1*sin(q3), L5*ddq1*cos(q3), ddq1*sin(q3)*(L2 + L3), ddq1*cos(q3)*(L2 + L3)]</a:t>
            </a:r>
          </a:p>
          <a:p>
            <a:r>
              <a:rPr lang="en-US" altLang="zh-CN" sz="1200" dirty="0"/>
              <a:t> </a:t>
            </a:r>
          </a:p>
          <a:p>
            <a:r>
              <a:rPr lang="zh-CN" altLang="en-US" sz="1200" dirty="0"/>
              <a:t>Y_G2_simp_B =</a:t>
            </a:r>
          </a:p>
          <a:p>
            <a:r>
              <a:rPr lang="zh-CN" altLang="en-US" sz="1200" dirty="0"/>
              <a:t>[ 0, L2*dq1^2*cos(2*q2), dq1^2*(L5*cos(2*q2) - L2*sin(2*q2)), -dq1^2*(L3*cos(2*q2) - L5*cos(2*q2) + L2*sin(2*q2) - L5*sin(2*q2)), -dq1^2*(L2*cos(2*q2) - L5*cos(2*q2) - L3*sin(2*q2) + L5*sin(2*q2)), 0, L2*ddq1*cos(q2), dq1^2*(L2*cos(2*q2) + L5*sin(2*q2)), ddq1*(cos(q2)*(L2 - L5) - sin(q2)*(L3 - L5)), dq1^2*(L3*cos(2*q2) - L5*cos(2*q2) + L2*sin(2*q2) - L5*sin(2*q2))]</a:t>
            </a:r>
          </a:p>
          <a:p>
            <a:r>
              <a:rPr lang="zh-CN" altLang="en-US" sz="12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89581-BD22-89D8-4080-E624B8E230CC}"/>
              </a:ext>
            </a:extLst>
          </p:cNvPr>
          <p:cNvSpPr txBox="1"/>
          <p:nvPr/>
        </p:nvSpPr>
        <p:spPr>
          <a:xfrm>
            <a:off x="3715295" y="184364"/>
            <a:ext cx="4761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非对角惯性参数简化结果</a:t>
            </a:r>
          </a:p>
        </p:txBody>
      </p:sp>
    </p:spTree>
    <p:extLst>
      <p:ext uri="{BB962C8B-B14F-4D97-AF65-F5344CB8AC3E}">
        <p14:creationId xmlns:p14="http://schemas.microsoft.com/office/powerpoint/2010/main" val="3881394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C9E16D-B9AD-0ACE-AA2F-2C772F4A1C53}"/>
              </a:ext>
            </a:extLst>
          </p:cNvPr>
          <p:cNvSpPr txBox="1"/>
          <p:nvPr/>
        </p:nvSpPr>
        <p:spPr>
          <a:xfrm>
            <a:off x="3715295" y="184364"/>
            <a:ext cx="4761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非对角惯性参数简化结果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688755-587C-C3C9-2FA2-FE868684413D}"/>
              </a:ext>
            </a:extLst>
          </p:cNvPr>
          <p:cNvSpPr txBox="1"/>
          <p:nvPr/>
        </p:nvSpPr>
        <p:spPr>
          <a:xfrm>
            <a:off x="1531804" y="1783319"/>
            <a:ext cx="964126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G_g</a:t>
            </a:r>
            <a:r>
              <a:rPr lang="en-US" altLang="zh-CN" dirty="0"/>
              <a:t> =</a:t>
            </a:r>
          </a:p>
          <a:p>
            <a:endParaRPr lang="zh-CN" altLang="en-US" dirty="0"/>
          </a:p>
          <a:p>
            <a:r>
              <a:rPr lang="zh-CN" altLang="en-US" dirty="0"/>
              <a:t>0</a:t>
            </a:r>
          </a:p>
          <a:p>
            <a:r>
              <a:rPr lang="zh-CN" altLang="en-US" dirty="0"/>
              <a:t>sin(q2)*(beta34 + beta35 + beta38 - beta42) - cos(q2)*(beta32 + beta33 - beta36 + beta40)</a:t>
            </a:r>
          </a:p>
          <a:p>
            <a:r>
              <a:rPr lang="sv-SE" altLang="zh-CN" dirty="0"/>
              <a:t>cos(q3)*(beta39 + beta41) + sin(q3)*(beta33 + beta34 + beta35 - beta42)</a:t>
            </a:r>
            <a:endParaRPr lang="zh-CN" altLang="en-US" dirty="0"/>
          </a:p>
          <a:p>
            <a:r>
              <a:rPr lang="zh-CN" altLang="en-US" dirty="0"/>
              <a:t>cos(q4)*(beta34 + beta35 - beta42) + sin(q4)*(beta36 - beta40)</a:t>
            </a:r>
          </a:p>
          <a:p>
            <a:r>
              <a:rPr lang="zh-CN" altLang="en-US" dirty="0"/>
              <a:t>beta41*cos(q5) + sin(q5)*(beta35 - beta42)</a:t>
            </a:r>
          </a:p>
          <a:p>
            <a:r>
              <a:rPr lang="zh-CN" altLang="en-US" dirty="0"/>
              <a:t>beta36*cos(q6) - beta42*sin(q6)</a:t>
            </a:r>
          </a:p>
          <a:p>
            <a:r>
              <a:rPr lang="zh-CN" alt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253935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61D2F5-63C1-2AA2-56B8-00BE1865EC04}"/>
              </a:ext>
            </a:extLst>
          </p:cNvPr>
          <p:cNvSpPr txBox="1"/>
          <p:nvPr/>
        </p:nvSpPr>
        <p:spPr>
          <a:xfrm>
            <a:off x="2552700" y="843568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clear;close</a:t>
            </a:r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n-US" altLang="zh-CN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;clc</a:t>
            </a:r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filename = </a:t>
            </a:r>
            <a:r>
              <a:rPr lang="en-US" altLang="zh-CN" sz="12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'flexiv_data_read_grav_rip_fric_ident_J7.txt'</a:t>
            </a:r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data= load(filename);</a:t>
            </a:r>
          </a:p>
          <a:p>
            <a:r>
              <a:rPr lang="en-US" altLang="zh-CN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qd</a:t>
            </a:r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=data(1:7,:)';</a:t>
            </a:r>
          </a:p>
          <a:p>
            <a:r>
              <a:rPr lang="en-US" altLang="zh-CN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qd_dot</a:t>
            </a:r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=data(8:14,:)';</a:t>
            </a:r>
          </a:p>
          <a:p>
            <a:r>
              <a:rPr lang="en-US" altLang="zh-CN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qd_ddot</a:t>
            </a:r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=data(15:21,:)';</a:t>
            </a:r>
          </a:p>
          <a:p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t=data(22,:)';</a:t>
            </a:r>
          </a:p>
          <a:p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figure(1); </a:t>
            </a:r>
            <a:r>
              <a:rPr lang="en-US" altLang="zh-CN" sz="12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%q</a:t>
            </a:r>
          </a:p>
          <a:p>
            <a:r>
              <a:rPr lang="en-US" altLang="zh-CN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1:7</a:t>
            </a:r>
          </a:p>
          <a:p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subplot(2,4,i)</a:t>
            </a:r>
          </a:p>
          <a:p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plot(</a:t>
            </a:r>
            <a:r>
              <a:rPr lang="en-US" altLang="zh-CN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t,qd</a:t>
            </a:r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</a:t>
            </a:r>
            <a:r>
              <a:rPr lang="en-US" altLang="zh-CN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altLang="zh-CN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figure(2); </a:t>
            </a:r>
            <a:r>
              <a:rPr lang="en-US" altLang="zh-CN" sz="12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12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q_dot</a:t>
            </a:r>
            <a:endParaRPr lang="en-US" altLang="zh-CN" sz="120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en-US" altLang="zh-CN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1:7</a:t>
            </a:r>
          </a:p>
          <a:p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subplot(2,4,i)</a:t>
            </a:r>
          </a:p>
          <a:p>
            <a:r>
              <a:rPr lang="pl-PL" altLang="zh-CN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plot(t,qd_dot(:,i));</a:t>
            </a:r>
          </a:p>
          <a:p>
            <a:r>
              <a:rPr lang="en-US" altLang="zh-CN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figure(3); </a:t>
            </a:r>
            <a:r>
              <a:rPr lang="en-US" altLang="zh-CN" sz="12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12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q_ddot</a:t>
            </a:r>
            <a:endParaRPr lang="en-US" altLang="zh-CN" sz="120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en-US" altLang="zh-CN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1:7</a:t>
            </a:r>
          </a:p>
          <a:p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subplot(2,4,i)</a:t>
            </a:r>
          </a:p>
          <a:p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plot(</a:t>
            </a:r>
            <a:r>
              <a:rPr lang="en-US" altLang="zh-CN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t,qd_ddot</a:t>
            </a:r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</a:t>
            </a:r>
            <a:r>
              <a:rPr lang="en-US" altLang="zh-CN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altLang="zh-CN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04191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8268FA0-0E38-278E-84F5-3E2F71C7B7C3}"/>
              </a:ext>
            </a:extLst>
          </p:cNvPr>
          <p:cNvGrpSpPr/>
          <p:nvPr/>
        </p:nvGrpSpPr>
        <p:grpSpPr>
          <a:xfrm>
            <a:off x="2024511" y="714529"/>
            <a:ext cx="2340492" cy="5663965"/>
            <a:chOff x="5336498" y="498812"/>
            <a:chExt cx="2340492" cy="5663965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5364935-5E5C-42DD-A229-8D8E6E2A8627}"/>
                </a:ext>
              </a:extLst>
            </p:cNvPr>
            <p:cNvGrpSpPr/>
            <p:nvPr/>
          </p:nvGrpSpPr>
          <p:grpSpPr>
            <a:xfrm>
              <a:off x="5625244" y="498812"/>
              <a:ext cx="2051746" cy="5663965"/>
              <a:chOff x="6501642" y="540553"/>
              <a:chExt cx="2051746" cy="5663965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01440115-B762-DC63-2DF1-648B487C78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882" t="3399" b="2891"/>
              <a:stretch/>
            </p:blipFill>
            <p:spPr>
              <a:xfrm>
                <a:off x="6751482" y="889491"/>
                <a:ext cx="1801906" cy="5079017"/>
              </a:xfrm>
              <a:prstGeom prst="rect">
                <a:avLst/>
              </a:prstGeom>
            </p:spPr>
          </p:pic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777C0AEA-084B-2BD9-FD8D-CBECCC3D067A}"/>
                  </a:ext>
                </a:extLst>
              </p:cNvPr>
              <p:cNvGrpSpPr/>
              <p:nvPr/>
            </p:nvGrpSpPr>
            <p:grpSpPr>
              <a:xfrm>
                <a:off x="7241926" y="3977086"/>
                <a:ext cx="503518" cy="529665"/>
                <a:chOff x="4195482" y="3898900"/>
                <a:chExt cx="503518" cy="529665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DE973879-F519-5124-DF19-E2337BD279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95482" y="4428565"/>
                  <a:ext cx="503518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4E4AF03A-0C56-83C7-986B-933D05DA3A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195482" y="3898900"/>
                  <a:ext cx="14194" cy="529665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72D59EE6-8AD9-4082-A093-D92C17099D97}"/>
                      </a:ext>
                    </a:extLst>
                  </p:cNvPr>
                  <p:cNvSpPr txBox="1"/>
                  <p:nvPr/>
                </p:nvSpPr>
                <p:spPr>
                  <a:xfrm>
                    <a:off x="7474845" y="4465203"/>
                    <a:ext cx="7870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72D59EE6-8AD9-4082-A093-D92C17099D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4845" y="4465203"/>
                    <a:ext cx="78707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6923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DE3EAFC7-E6D2-03B9-FFA1-F9A24343A586}"/>
                      </a:ext>
                    </a:extLst>
                  </p:cNvPr>
                  <p:cNvSpPr txBox="1"/>
                  <p:nvPr/>
                </p:nvSpPr>
                <p:spPr>
                  <a:xfrm>
                    <a:off x="7123070" y="3809539"/>
                    <a:ext cx="83161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DE3EAFC7-E6D2-03B9-FFA1-F9A24343A5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3070" y="3809539"/>
                    <a:ext cx="83161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7C2773FA-1D22-CDF4-2353-8ADC34A3AACD}"/>
                      </a:ext>
                    </a:extLst>
                  </p:cNvPr>
                  <p:cNvSpPr txBox="1"/>
                  <p:nvPr/>
                </p:nvSpPr>
                <p:spPr>
                  <a:xfrm>
                    <a:off x="6807138" y="4284063"/>
                    <a:ext cx="38548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7C2773FA-1D22-CDF4-2353-8ADC34A3AA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07138" y="4284063"/>
                    <a:ext cx="385483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605402B-51FE-FAB7-CE99-9615816F6763}"/>
                  </a:ext>
                </a:extLst>
              </p:cNvPr>
              <p:cNvGrpSpPr/>
              <p:nvPr/>
            </p:nvGrpSpPr>
            <p:grpSpPr>
              <a:xfrm>
                <a:off x="7241926" y="2579143"/>
                <a:ext cx="503518" cy="529665"/>
                <a:chOff x="4195482" y="3898900"/>
                <a:chExt cx="503518" cy="529665"/>
              </a:xfrm>
            </p:grpSpPr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EC81FCC3-7954-1A51-7342-8E0714EE90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95482" y="4428565"/>
                  <a:ext cx="503518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53110982-2400-FEA6-4AF4-226C3132BF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195482" y="3898900"/>
                  <a:ext cx="14194" cy="529665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2751AAD9-5065-D7E5-CDD1-BBA834E0C8D9}"/>
                  </a:ext>
                </a:extLst>
              </p:cNvPr>
              <p:cNvGrpSpPr/>
              <p:nvPr/>
            </p:nvGrpSpPr>
            <p:grpSpPr>
              <a:xfrm>
                <a:off x="7243560" y="3020285"/>
                <a:ext cx="152027" cy="159570"/>
                <a:chOff x="1824410" y="3629374"/>
                <a:chExt cx="152027" cy="159570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45D891E1-25BB-9742-A4D5-A5656B7398FF}"/>
                    </a:ext>
                  </a:extLst>
                </p:cNvPr>
                <p:cNvSpPr/>
                <p:nvPr/>
              </p:nvSpPr>
              <p:spPr>
                <a:xfrm>
                  <a:off x="1824410" y="3629374"/>
                  <a:ext cx="152027" cy="159570"/>
                </a:xfrm>
                <a:prstGeom prst="ellipse">
                  <a:avLst/>
                </a:prstGeom>
                <a:noFill/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49603B8C-4DB2-3A5D-55B4-7315F24ADB67}"/>
                    </a:ext>
                  </a:extLst>
                </p:cNvPr>
                <p:cNvCxnSpPr>
                  <a:cxnSpLocks/>
                  <a:stCxn id="50" idx="1"/>
                  <a:endCxn id="50" idx="5"/>
                </p:cNvCxnSpPr>
                <p:nvPr/>
              </p:nvCxnSpPr>
              <p:spPr>
                <a:xfrm>
                  <a:off x="1846674" y="3652742"/>
                  <a:ext cx="107499" cy="112834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4B508426-A756-AC68-8E72-8F17812B8262}"/>
                    </a:ext>
                  </a:extLst>
                </p:cNvPr>
                <p:cNvCxnSpPr>
                  <a:cxnSpLocks/>
                  <a:stCxn id="50" idx="7"/>
                  <a:endCxn id="50" idx="3"/>
                </p:cNvCxnSpPr>
                <p:nvPr/>
              </p:nvCxnSpPr>
              <p:spPr>
                <a:xfrm flipH="1">
                  <a:off x="1846674" y="3652742"/>
                  <a:ext cx="107499" cy="112834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6B1E6312-5BBD-A053-2361-9890E64ABF16}"/>
                  </a:ext>
                </a:extLst>
              </p:cNvPr>
              <p:cNvGrpSpPr/>
              <p:nvPr/>
            </p:nvGrpSpPr>
            <p:grpSpPr>
              <a:xfrm>
                <a:off x="7192621" y="4426935"/>
                <a:ext cx="152027" cy="159570"/>
                <a:chOff x="9496936" y="4375210"/>
                <a:chExt cx="152027" cy="159570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E7CBA7D5-8F53-34B1-2B88-297654751B9E}"/>
                    </a:ext>
                  </a:extLst>
                </p:cNvPr>
                <p:cNvSpPr/>
                <p:nvPr/>
              </p:nvSpPr>
              <p:spPr>
                <a:xfrm>
                  <a:off x="9496936" y="4375210"/>
                  <a:ext cx="152027" cy="159570"/>
                </a:xfrm>
                <a:prstGeom prst="ellipse">
                  <a:avLst/>
                </a:prstGeom>
                <a:noFill/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459FC269-326F-F25C-47A0-40FBB3FDDC81}"/>
                    </a:ext>
                  </a:extLst>
                </p:cNvPr>
                <p:cNvSpPr/>
                <p:nvPr/>
              </p:nvSpPr>
              <p:spPr>
                <a:xfrm>
                  <a:off x="9535423" y="4419075"/>
                  <a:ext cx="75052" cy="7184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ACD27E50-7FFB-48E0-E545-2D458B270331}"/>
                      </a:ext>
                    </a:extLst>
                  </p:cNvPr>
                  <p:cNvSpPr txBox="1"/>
                  <p:nvPr/>
                </p:nvSpPr>
                <p:spPr>
                  <a:xfrm>
                    <a:off x="6820460" y="2443833"/>
                    <a:ext cx="409637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ACD27E50-7FFB-48E0-E545-2D458B2703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0460" y="2443833"/>
                    <a:ext cx="40963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8780AA15-D647-0F3F-CFBB-09ECFA18C989}"/>
                      </a:ext>
                    </a:extLst>
                  </p:cNvPr>
                  <p:cNvSpPr txBox="1"/>
                  <p:nvPr/>
                </p:nvSpPr>
                <p:spPr>
                  <a:xfrm>
                    <a:off x="6849229" y="2921980"/>
                    <a:ext cx="38548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8780AA15-D647-0F3F-CFBB-09ECFA18C9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9229" y="2921980"/>
                    <a:ext cx="385483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0672FC35-2931-2D32-3C52-9983E782648D}"/>
                      </a:ext>
                    </a:extLst>
                  </p:cNvPr>
                  <p:cNvSpPr txBox="1"/>
                  <p:nvPr/>
                </p:nvSpPr>
                <p:spPr>
                  <a:xfrm>
                    <a:off x="6849228" y="1336046"/>
                    <a:ext cx="38548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0672FC35-2931-2D32-3C52-9983E78264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9228" y="1336046"/>
                    <a:ext cx="385483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443F2EDA-8248-5B3B-6D84-6DCCA5F30AD6}"/>
                      </a:ext>
                    </a:extLst>
                  </p:cNvPr>
                  <p:cNvSpPr txBox="1"/>
                  <p:nvPr/>
                </p:nvSpPr>
                <p:spPr>
                  <a:xfrm>
                    <a:off x="6501642" y="1033957"/>
                    <a:ext cx="730704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443F2EDA-8248-5B3B-6D84-6DCCA5F30A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01642" y="1033957"/>
                    <a:ext cx="730704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1416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271B6CBD-A681-2421-B995-F95910157F46}"/>
                  </a:ext>
                </a:extLst>
              </p:cNvPr>
              <p:cNvGrpSpPr/>
              <p:nvPr/>
            </p:nvGrpSpPr>
            <p:grpSpPr>
              <a:xfrm>
                <a:off x="7232198" y="1186191"/>
                <a:ext cx="503518" cy="372232"/>
                <a:chOff x="7213912" y="1197488"/>
                <a:chExt cx="503518" cy="372232"/>
              </a:xfrm>
            </p:grpSpPr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7380DD06-B88C-6213-6E6D-958BC1B81A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13912" y="1197488"/>
                  <a:ext cx="0" cy="372232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8CBCD63A-E18F-C3B5-643E-38BC07478E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13912" y="1556872"/>
                  <a:ext cx="503518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6F04B675-ECF9-1CB2-DE99-A27CF433C489}"/>
                      </a:ext>
                    </a:extLst>
                  </p:cNvPr>
                  <p:cNvSpPr txBox="1"/>
                  <p:nvPr/>
                </p:nvSpPr>
                <p:spPr>
                  <a:xfrm>
                    <a:off x="7483957" y="3047960"/>
                    <a:ext cx="78707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6F04B675-ECF9-1CB2-DE99-A27CF433C4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83957" y="3047960"/>
                    <a:ext cx="787076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8527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A4CD50A7-AA05-DCC0-8304-1F67C27BEE8B}"/>
                  </a:ext>
                </a:extLst>
              </p:cNvPr>
              <p:cNvGrpSpPr/>
              <p:nvPr/>
            </p:nvGrpSpPr>
            <p:grpSpPr>
              <a:xfrm>
                <a:off x="7157318" y="1468102"/>
                <a:ext cx="152027" cy="159570"/>
                <a:chOff x="9496936" y="4375210"/>
                <a:chExt cx="152027" cy="159570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1340570A-0795-2797-2BE2-235535AC3139}"/>
                    </a:ext>
                  </a:extLst>
                </p:cNvPr>
                <p:cNvSpPr/>
                <p:nvPr/>
              </p:nvSpPr>
              <p:spPr>
                <a:xfrm>
                  <a:off x="9496936" y="4375210"/>
                  <a:ext cx="152027" cy="159570"/>
                </a:xfrm>
                <a:prstGeom prst="ellipse">
                  <a:avLst/>
                </a:prstGeom>
                <a:noFill/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98E54A85-35E0-08A1-83CF-D3787C78D72C}"/>
                    </a:ext>
                  </a:extLst>
                </p:cNvPr>
                <p:cNvSpPr/>
                <p:nvPr/>
              </p:nvSpPr>
              <p:spPr>
                <a:xfrm>
                  <a:off x="9535423" y="4419075"/>
                  <a:ext cx="75052" cy="7184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5BF6C0DF-155E-B0F0-D35A-E54A301F8A9B}"/>
                      </a:ext>
                    </a:extLst>
                  </p:cNvPr>
                  <p:cNvSpPr txBox="1"/>
                  <p:nvPr/>
                </p:nvSpPr>
                <p:spPr>
                  <a:xfrm>
                    <a:off x="7335927" y="1525707"/>
                    <a:ext cx="78707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5BF6C0DF-155E-B0F0-D35A-E54A301F8A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35927" y="1525707"/>
                    <a:ext cx="787076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2A695A4-5BCF-F35C-6538-20A8E7B1B793}"/>
                  </a:ext>
                </a:extLst>
              </p:cNvPr>
              <p:cNvGrpSpPr/>
              <p:nvPr/>
            </p:nvGrpSpPr>
            <p:grpSpPr>
              <a:xfrm>
                <a:off x="7220048" y="763646"/>
                <a:ext cx="503518" cy="372232"/>
                <a:chOff x="7205815" y="763148"/>
                <a:chExt cx="503518" cy="372232"/>
              </a:xfrm>
            </p:grpSpPr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D2667E43-794E-8386-405B-66BB2FBD2B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05815" y="1122965"/>
                  <a:ext cx="503518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F1B87AF5-8672-55C6-F827-06B11AED4C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14380" y="763148"/>
                  <a:ext cx="0" cy="372232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DAA5F217-A982-793F-919C-9F26795F6DC0}"/>
                      </a:ext>
                    </a:extLst>
                  </p:cNvPr>
                  <p:cNvSpPr txBox="1"/>
                  <p:nvPr/>
                </p:nvSpPr>
                <p:spPr>
                  <a:xfrm>
                    <a:off x="7283741" y="702787"/>
                    <a:ext cx="78707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DAA5F217-A982-793F-919C-9F26795F6D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3741" y="702787"/>
                    <a:ext cx="787076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CFC34F12-03B1-1552-1144-61742969E084}"/>
                      </a:ext>
                    </a:extLst>
                  </p:cNvPr>
                  <p:cNvSpPr txBox="1"/>
                  <p:nvPr/>
                </p:nvSpPr>
                <p:spPr>
                  <a:xfrm>
                    <a:off x="6663355" y="540553"/>
                    <a:ext cx="78707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CFC34F12-03B1-1552-1144-61742969E0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3355" y="540553"/>
                    <a:ext cx="787076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11D571F4-695B-C35A-04B8-FE9C9B8C9508}"/>
                  </a:ext>
                </a:extLst>
              </p:cNvPr>
              <p:cNvGrpSpPr/>
              <p:nvPr/>
            </p:nvGrpSpPr>
            <p:grpSpPr>
              <a:xfrm>
                <a:off x="7243560" y="5303411"/>
                <a:ext cx="503518" cy="529665"/>
                <a:chOff x="4195482" y="3898900"/>
                <a:chExt cx="503518" cy="529665"/>
              </a:xfrm>
            </p:grpSpPr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E055E3AD-B46A-3AD7-C902-F54E642CF2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95482" y="4428565"/>
                  <a:ext cx="503518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47471268-08CB-03F4-520F-B3F4620C0B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195482" y="3898900"/>
                  <a:ext cx="14194" cy="529665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E0A57FD8-68CC-AC54-B2C9-719AE2FC24E7}"/>
                      </a:ext>
                    </a:extLst>
                  </p:cNvPr>
                  <p:cNvSpPr txBox="1"/>
                  <p:nvPr/>
                </p:nvSpPr>
                <p:spPr>
                  <a:xfrm>
                    <a:off x="7450431" y="5835186"/>
                    <a:ext cx="48446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E0A57FD8-68CC-AC54-B2C9-719AE2FC2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50431" y="5835186"/>
                    <a:ext cx="484461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8935C784-4DA9-2DC8-7AD8-9F4657939538}"/>
                      </a:ext>
                    </a:extLst>
                  </p:cNvPr>
                  <p:cNvSpPr txBox="1"/>
                  <p:nvPr/>
                </p:nvSpPr>
                <p:spPr>
                  <a:xfrm>
                    <a:off x="6831843" y="5149140"/>
                    <a:ext cx="48446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8935C784-4DA9-2DC8-7AD8-9F46579395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1843" y="5149140"/>
                    <a:ext cx="484461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19B5460-26CD-F52B-84F4-159144C6A6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0885" y="4465010"/>
              <a:ext cx="4314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ABEA092-EDD6-C5D9-8935-06F4DFA166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6498" y="5787995"/>
              <a:ext cx="4314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90124A2-A212-0621-83F0-4D2BDFD1AC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7514" y="3059447"/>
              <a:ext cx="4314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B9A4B5B-A53B-357C-5D9B-4491A43C84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6498" y="1489186"/>
              <a:ext cx="4314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B428475-2580-A08A-CF54-C2848A4675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6498" y="1076646"/>
              <a:ext cx="4314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98F0DBA-036D-C237-6C25-0187FE6E5985}"/>
                </a:ext>
              </a:extLst>
            </p:cNvPr>
            <p:cNvGrpSpPr/>
            <p:nvPr/>
          </p:nvGrpSpPr>
          <p:grpSpPr>
            <a:xfrm>
              <a:off x="6369302" y="2307880"/>
              <a:ext cx="60460" cy="167581"/>
              <a:chOff x="7124417" y="2296343"/>
              <a:chExt cx="60460" cy="167581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BB12060-EBE6-A1B1-393F-FF27373129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84877" y="2296343"/>
                <a:ext cx="0" cy="1640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27C0189-A6AB-3FEF-D51C-29B4BB9963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24417" y="2299832"/>
                <a:ext cx="0" cy="1640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3DF4793-3090-E848-EDDB-1DA9D15A4A2A}"/>
                    </a:ext>
                  </a:extLst>
                </p:cNvPr>
                <p:cNvSpPr txBox="1"/>
                <p:nvPr/>
              </p:nvSpPr>
              <p:spPr>
                <a:xfrm>
                  <a:off x="5376138" y="4901037"/>
                  <a:ext cx="30626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3DF4793-3090-E848-EDDB-1DA9D15A4A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6138" y="4901037"/>
                  <a:ext cx="306269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6E04C0D9-30AB-6BBC-0520-121953BEE532}"/>
                    </a:ext>
                  </a:extLst>
                </p:cNvPr>
                <p:cNvSpPr txBox="1"/>
                <p:nvPr/>
              </p:nvSpPr>
              <p:spPr>
                <a:xfrm>
                  <a:off x="5370987" y="3566013"/>
                  <a:ext cx="30626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6E04C0D9-30AB-6BBC-0520-121953BEE5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0987" y="3566013"/>
                  <a:ext cx="306269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F6AF2561-E419-5DB3-6D8A-20F967386E46}"/>
                    </a:ext>
                  </a:extLst>
                </p:cNvPr>
                <p:cNvSpPr txBox="1"/>
                <p:nvPr/>
              </p:nvSpPr>
              <p:spPr>
                <a:xfrm>
                  <a:off x="5376569" y="2071588"/>
                  <a:ext cx="30626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F6AF2561-E419-5DB3-6D8A-20F967386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6569" y="2071588"/>
                  <a:ext cx="306269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D3D73793-3D19-CBBA-2F35-F7B6AB94DF8C}"/>
                    </a:ext>
                  </a:extLst>
                </p:cNvPr>
                <p:cNvSpPr txBox="1"/>
                <p:nvPr/>
              </p:nvSpPr>
              <p:spPr>
                <a:xfrm>
                  <a:off x="5382981" y="1069218"/>
                  <a:ext cx="30626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D3D73793-3D19-CBBA-2F35-F7B6AB94DF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2981" y="1069218"/>
                  <a:ext cx="306269" cy="3077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FB5BDA38-D20E-27B5-5078-793CBD1F71EB}"/>
                    </a:ext>
                  </a:extLst>
                </p:cNvPr>
                <p:cNvSpPr txBox="1"/>
                <p:nvPr/>
              </p:nvSpPr>
              <p:spPr>
                <a:xfrm>
                  <a:off x="6219490" y="1964120"/>
                  <a:ext cx="30626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FB5BDA38-D20E-27B5-5078-793CBD1F71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9490" y="1964120"/>
                  <a:ext cx="306269" cy="30777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5E44BDC-B461-C8B9-ECCD-53B769477F88}"/>
                  </a:ext>
                </a:extLst>
              </p:cNvPr>
              <p:cNvSpPr txBox="1"/>
              <p:nvPr/>
            </p:nvSpPr>
            <p:spPr>
              <a:xfrm>
                <a:off x="4864776" y="937622"/>
                <a:ext cx="2086837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=0.155+0.21</m:t>
                      </m:r>
                    </m:oMath>
                  </m:oMathPara>
                </a14:m>
                <a:endParaRPr lang="en-US" altLang="zh-CN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=0.205+0.19</m:t>
                      </m:r>
                    </m:oMath>
                  </m:oMathPara>
                </a14:m>
                <a:endParaRPr lang="en-US" altLang="zh-CN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=0.195+0.19</m:t>
                      </m:r>
                    </m:oMath>
                  </m:oMathPara>
                </a14:m>
                <a:endParaRPr lang="en-US" altLang="zh-CN" sz="1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=0.11</m:t>
                      </m:r>
                    </m:oMath>
                  </m:oMathPara>
                </a14:m>
                <a:endParaRPr lang="en-US" altLang="zh-CN" sz="11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=0.02</m:t>
                      </m:r>
                    </m:oMath>
                  </m:oMathPara>
                </a14:m>
                <a:endParaRPr lang="en-US" altLang="zh-CN" sz="1100" b="0" dirty="0"/>
              </a:p>
              <a:p>
                <a:endParaRPr lang="zh-CN" altLang="en-US" sz="11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5E44BDC-B461-C8B9-ECCD-53B769477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776" y="937622"/>
                <a:ext cx="2086837" cy="110799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A93152A-CE59-6B2A-7FBE-397A7B07DF9C}"/>
              </a:ext>
            </a:extLst>
          </p:cNvPr>
          <p:cNvSpPr txBox="1"/>
          <p:nvPr/>
        </p:nvSpPr>
        <p:spPr>
          <a:xfrm>
            <a:off x="4667093" y="1940648"/>
            <a:ext cx="6491379" cy="4455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0" i="0" u="none" strike="noStrike" baseline="0" dirty="0">
                <a:solidFill>
                  <a:srgbClr val="FF0000"/>
                </a:solidFill>
                <a:latin typeface="Courier New" panose="02070309020205020404" pitchFamily="49" charset="0"/>
              </a:rPr>
              <a:t>ZZ1R=I1zz + I2yy + Ia1;</a:t>
            </a:r>
          </a:p>
          <a:p>
            <a:r>
              <a:rPr lang="en-US" altLang="zh-CN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XX2R=I2xx - I2yy + I3yy + L5^2*(m4 + m5 + m6 + m7) + L2^2*(m3 + m4 + m5 + m6 + m7) + 2*L2*mz3;</a:t>
            </a:r>
          </a:p>
          <a:p>
            <a:r>
              <a:rPr lang="pt-BR" altLang="zh-CN" sz="1050" dirty="0">
                <a:solidFill>
                  <a:srgbClr val="FF0000"/>
                </a:solidFill>
                <a:latin typeface="Courier New" panose="02070309020205020404" pitchFamily="49" charset="0"/>
              </a:rPr>
              <a:t>ZZ2R=I2zz + I3yy + Ia2 + L5^2*(m4 + m5 + m6 + m7) + L2^2*(m3 + m4 + m5 + m6 + m7) + 2*L2*mz3;</a:t>
            </a:r>
          </a:p>
          <a:p>
            <a:r>
              <a:rPr lang="en-US" altLang="zh-CN" sz="1050" b="0" i="0" u="none" strike="noStrike" baseline="0" dirty="0">
                <a:solidFill>
                  <a:srgbClr val="00B050"/>
                </a:solidFill>
                <a:latin typeface="Courier New" panose="02070309020205020404" pitchFamily="49" charset="0"/>
              </a:rPr>
              <a:t>MY2R=L2*(m3 + m4 + m5 + m6 + m7) + my2 + mz3;</a:t>
            </a:r>
          </a:p>
          <a:p>
            <a:r>
              <a:rPr lang="nn-NO" altLang="zh-CN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XX3R=I3xx - I3yy + I4yy + L5^2*(m5 + m6 + m7) - L5^2*(m4 + m5 + m6 + m7);</a:t>
            </a:r>
          </a:p>
          <a:p>
            <a:r>
              <a:rPr lang="en-US" altLang="zh-CN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XY3R=I3xy - L5*mz4;</a:t>
            </a:r>
          </a:p>
          <a:p>
            <a:r>
              <a:rPr lang="pt-BR" altLang="zh-CN" sz="1050" dirty="0">
                <a:solidFill>
                  <a:srgbClr val="FF0000"/>
                </a:solidFill>
                <a:latin typeface="Courier New" panose="02070309020205020404" pitchFamily="49" charset="0"/>
              </a:rPr>
              <a:t>ZZ3R=I3zz + I4yy + L5^2*(m5 + m6 + m7) + L5^2*(m4 + m5 + m6 + m7);</a:t>
            </a:r>
          </a:p>
          <a:p>
            <a:r>
              <a:rPr lang="pt-BR" altLang="zh-CN" sz="1050" dirty="0">
                <a:solidFill>
                  <a:srgbClr val="00B050"/>
                </a:solidFill>
                <a:latin typeface="Courier New" panose="02070309020205020404" pitchFamily="49" charset="0"/>
              </a:rPr>
              <a:t>MX3R=L5*(m4 + m5 + m6 + m7) + mx3;</a:t>
            </a:r>
          </a:p>
          <a:p>
            <a:r>
              <a:rPr lang="en-US" altLang="zh-CN" sz="1050" dirty="0">
                <a:solidFill>
                  <a:srgbClr val="00B050"/>
                </a:solidFill>
                <a:latin typeface="Courier New" panose="02070309020205020404" pitchFamily="49" charset="0"/>
              </a:rPr>
              <a:t>MY3R=my3 + mz4;</a:t>
            </a:r>
          </a:p>
          <a:p>
            <a:r>
              <a:rPr lang="en-US" altLang="zh-CN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XX4R=I4xx - I4yy + I5yy + L3^2*(m5 + m6 + m7) - L5^2*(m5 + m6 + m7) + 2*L3*mz5;</a:t>
            </a:r>
          </a:p>
          <a:p>
            <a:r>
              <a:rPr lang="pt-BR" altLang="zh-CN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XY4R=I4xy - L3*L5*(m5 + m6 + m7) - L5*mz5;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Courier New" panose="02070309020205020404" pitchFamily="49" charset="0"/>
              </a:rPr>
              <a:t>ZZ4R=I4zz + I5yy + (L3^2 + L5^2)*(m5 + m6 + m7) + 2*L3*mz5;</a:t>
            </a:r>
          </a:p>
          <a:p>
            <a:r>
              <a:rPr lang="pt-BR" altLang="zh-CN" sz="1050" dirty="0">
                <a:solidFill>
                  <a:srgbClr val="00B050"/>
                </a:solidFill>
                <a:latin typeface="Courier New" panose="02070309020205020404" pitchFamily="49" charset="0"/>
              </a:rPr>
              <a:t>MX4R=-(L5*(m5 + m6 + m7)) + mx4;</a:t>
            </a:r>
          </a:p>
          <a:p>
            <a:r>
              <a:rPr lang="en-US" altLang="zh-CN" sz="1050" dirty="0">
                <a:solidFill>
                  <a:srgbClr val="00B050"/>
                </a:solidFill>
                <a:latin typeface="Courier New" panose="02070309020205020404" pitchFamily="49" charset="0"/>
              </a:rPr>
              <a:t>MY4R=-(L3*(m5 + m6 + m7)) + my4 - mz5;</a:t>
            </a:r>
          </a:p>
          <a:p>
            <a:r>
              <a:rPr lang="nn-NO" altLang="zh-CN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XX5R=I5xx - I5yy + I6yy + L4^2*m7;</a:t>
            </a:r>
          </a:p>
          <a:p>
            <a:r>
              <a:rPr lang="pt-BR" altLang="zh-CN" sz="1050" dirty="0">
                <a:solidFill>
                  <a:srgbClr val="FF0000"/>
                </a:solidFill>
                <a:latin typeface="Courier New" panose="02070309020205020404" pitchFamily="49" charset="0"/>
              </a:rPr>
              <a:t>ZZ5R=I5zz + I6yy + L4^2*m7;</a:t>
            </a:r>
          </a:p>
          <a:p>
            <a:r>
              <a:rPr lang="en-US" altLang="zh-CN" sz="1050" dirty="0">
                <a:solidFill>
                  <a:srgbClr val="00B050"/>
                </a:solidFill>
                <a:latin typeface="Courier New" panose="02070309020205020404" pitchFamily="49" charset="0"/>
              </a:rPr>
              <a:t>MY5R=my5 - mz6;</a:t>
            </a:r>
          </a:p>
          <a:p>
            <a:r>
              <a:rPr lang="nn-NO" altLang="zh-CN" sz="1050" b="0" i="0" u="none" strike="noStrike" baseline="0" dirty="0">
                <a:latin typeface="Courier New" panose="02070309020205020404" pitchFamily="49" charset="0"/>
              </a:rPr>
              <a:t>XX6R=I6xx - I6yy + I7yy - L4^2*m7;</a:t>
            </a:r>
          </a:p>
          <a:p>
            <a:r>
              <a:rPr lang="en-US" altLang="zh-CN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XY6R=I6xy + L4*mz7;</a:t>
            </a:r>
          </a:p>
          <a:p>
            <a:r>
              <a:rPr lang="pt-BR" altLang="zh-CN" sz="1050" dirty="0">
                <a:solidFill>
                  <a:srgbClr val="FF0000"/>
                </a:solidFill>
                <a:latin typeface="Courier New" panose="02070309020205020404" pitchFamily="49" charset="0"/>
              </a:rPr>
              <a:t>ZZ6R=I6zz + I7yy + L4^2*m7;</a:t>
            </a:r>
          </a:p>
          <a:p>
            <a:r>
              <a:rPr lang="en-US" altLang="zh-CN" sz="1050" dirty="0">
                <a:solidFill>
                  <a:srgbClr val="00B050"/>
                </a:solidFill>
                <a:latin typeface="Courier New" panose="02070309020205020404" pitchFamily="49" charset="0"/>
              </a:rPr>
              <a:t>MX6R=L4*m7 + mx6;</a:t>
            </a:r>
          </a:p>
          <a:p>
            <a:r>
              <a:rPr lang="en-US" altLang="zh-CN" sz="1050" dirty="0">
                <a:solidFill>
                  <a:srgbClr val="00B050"/>
                </a:solidFill>
                <a:latin typeface="Courier New" panose="02070309020205020404" pitchFamily="49" charset="0"/>
              </a:rPr>
              <a:t>MY6R=my6 - mz7;</a:t>
            </a:r>
          </a:p>
          <a:p>
            <a:r>
              <a:rPr lang="en-US" altLang="zh-CN" sz="105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XX7R=I7xx - I7yy;</a:t>
            </a:r>
          </a:p>
          <a:p>
            <a:endParaRPr lang="zh-CN" altLang="en-US" sz="1050" b="0" i="0" u="none" strike="noStrike" baseline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97E7F-6D25-2A71-8518-D0260A4105D3}"/>
              </a:ext>
            </a:extLst>
          </p:cNvPr>
          <p:cNvSpPr txBox="1"/>
          <p:nvPr/>
        </p:nvSpPr>
        <p:spPr>
          <a:xfrm>
            <a:off x="4999536" y="129754"/>
            <a:ext cx="2521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重组参数</a:t>
            </a:r>
          </a:p>
        </p:txBody>
      </p:sp>
    </p:spTree>
    <p:extLst>
      <p:ext uri="{BB962C8B-B14F-4D97-AF65-F5344CB8AC3E}">
        <p14:creationId xmlns:p14="http://schemas.microsoft.com/office/powerpoint/2010/main" val="48311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317E7A-4706-5EF6-A067-F68F2CC8203A}"/>
              </a:ext>
            </a:extLst>
          </p:cNvPr>
          <p:cNvSpPr txBox="1"/>
          <p:nvPr/>
        </p:nvSpPr>
        <p:spPr>
          <a:xfrm>
            <a:off x="2395045" y="1216476"/>
            <a:ext cx="2787056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</a:t>
            </a:r>
            <a:r>
              <a:rPr lang="en-US" altLang="zh-CN" sz="11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beta_M</a:t>
            </a:r>
            <a:r>
              <a:rPr lang="zh-CN" altLang="en-US" sz="11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非</a:t>
            </a:r>
            <a:r>
              <a:rPr lang="zh-CN" altLang="en-US" sz="1100" dirty="0">
                <a:solidFill>
                  <a:srgbClr val="3C763D"/>
                </a:solidFill>
                <a:latin typeface="Courier New" panose="02070309020205020404" pitchFamily="49" charset="0"/>
              </a:rPr>
              <a:t>对角：匀加减</a:t>
            </a:r>
            <a:r>
              <a:rPr lang="en-US" altLang="zh-CN" sz="1100" dirty="0">
                <a:solidFill>
                  <a:srgbClr val="3C763D"/>
                </a:solidFill>
                <a:latin typeface="Courier New" panose="02070309020205020404" pitchFamily="49" charset="0"/>
              </a:rPr>
              <a:t>B</a:t>
            </a:r>
            <a:r>
              <a:rPr lang="zh-CN" altLang="en-US" sz="1100" dirty="0">
                <a:solidFill>
                  <a:srgbClr val="3C763D"/>
                </a:solidFill>
                <a:latin typeface="Courier New" panose="02070309020205020404" pitchFamily="49" charset="0"/>
              </a:rPr>
              <a:t>段辨识</a:t>
            </a:r>
            <a:endParaRPr lang="en-US" altLang="zh-CN" sz="110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endParaRPr lang="en-US" altLang="zh-CN" sz="11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beta1 = XXR2;</a:t>
            </a:r>
          </a:p>
          <a:p>
            <a:r>
              <a:rPr lang="en-US" altLang="zh-CN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beta2 = XXR3;</a:t>
            </a:r>
          </a:p>
          <a:p>
            <a:r>
              <a:rPr lang="en-US" altLang="zh-CN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beta3 = XXR4;</a:t>
            </a:r>
          </a:p>
          <a:p>
            <a:r>
              <a:rPr lang="en-US" altLang="zh-CN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beta4 = XXR5;</a:t>
            </a:r>
          </a:p>
          <a:p>
            <a:r>
              <a:rPr lang="en-US" altLang="zh-CN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beta5 = XXR6;</a:t>
            </a:r>
          </a:p>
          <a:p>
            <a:r>
              <a:rPr lang="en-US" altLang="zh-CN" sz="1100" b="0" i="0" u="none" strike="noStrike" baseline="0" dirty="0">
                <a:solidFill>
                  <a:schemeClr val="bg2"/>
                </a:solidFill>
                <a:latin typeface="Courier New" panose="02070309020205020404" pitchFamily="49" charset="0"/>
              </a:rPr>
              <a:t>beta6 = XXR7;</a:t>
            </a:r>
          </a:p>
          <a:p>
            <a:r>
              <a:rPr lang="zh-CN" alt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beta7 = I2xy;</a:t>
            </a:r>
          </a:p>
          <a:p>
            <a:r>
              <a:rPr lang="en-US" altLang="zh-CN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beta8 = XYR3;</a:t>
            </a:r>
          </a:p>
          <a:p>
            <a:r>
              <a:rPr lang="en-US" altLang="zh-CN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beta9 = XYR4;</a:t>
            </a:r>
          </a:p>
          <a:p>
            <a:r>
              <a:rPr lang="en-US" altLang="zh-CN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beta10 = I5xy;</a:t>
            </a:r>
          </a:p>
          <a:p>
            <a:r>
              <a:rPr lang="en-US" altLang="zh-CN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beta11 = XYR6;</a:t>
            </a:r>
          </a:p>
          <a:p>
            <a:r>
              <a:rPr lang="en-US" altLang="zh-CN" sz="1100" b="0" i="0" u="none" strike="noStrike" baseline="0" dirty="0">
                <a:solidFill>
                  <a:schemeClr val="bg2"/>
                </a:solidFill>
                <a:latin typeface="Courier New" panose="02070309020205020404" pitchFamily="49" charset="0"/>
              </a:rPr>
              <a:t>beta12 = I7xy;</a:t>
            </a:r>
          </a:p>
          <a:p>
            <a:r>
              <a:rPr lang="zh-CN" alt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beta13 = I2xz;</a:t>
            </a:r>
          </a:p>
          <a:p>
            <a:r>
              <a:rPr lang="en-US" altLang="zh-CN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beta14 = I3xz;</a:t>
            </a:r>
          </a:p>
          <a:p>
            <a:r>
              <a:rPr lang="en-US" altLang="zh-CN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beta15 = I4xz;</a:t>
            </a:r>
          </a:p>
          <a:p>
            <a:r>
              <a:rPr lang="en-US" altLang="zh-CN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beta16 = I5xz;</a:t>
            </a:r>
          </a:p>
          <a:p>
            <a:r>
              <a:rPr lang="en-US" altLang="zh-CN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beta17 = I6xz;</a:t>
            </a:r>
          </a:p>
          <a:p>
            <a:r>
              <a:rPr lang="en-US" altLang="zh-CN" sz="1100" b="0" i="0" u="none" strike="noStrike" baseline="0" dirty="0">
                <a:solidFill>
                  <a:schemeClr val="bg2"/>
                </a:solidFill>
                <a:latin typeface="Courier New" panose="02070309020205020404" pitchFamily="49" charset="0"/>
              </a:rPr>
              <a:t>beta18 = I7xz;</a:t>
            </a:r>
          </a:p>
          <a:p>
            <a:r>
              <a:rPr lang="zh-CN" alt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beta19 = I2yz;</a:t>
            </a:r>
          </a:p>
          <a:p>
            <a:r>
              <a:rPr lang="en-US" altLang="zh-CN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beta20 = I3yz;</a:t>
            </a:r>
          </a:p>
          <a:p>
            <a:r>
              <a:rPr lang="en-US" altLang="zh-CN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beta21 = I4yz;</a:t>
            </a:r>
          </a:p>
          <a:p>
            <a:r>
              <a:rPr lang="en-US" altLang="zh-CN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beta22 = I5yz;</a:t>
            </a:r>
          </a:p>
          <a:p>
            <a:r>
              <a:rPr lang="en-US" altLang="zh-CN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beta23 = I6yz;</a:t>
            </a:r>
          </a:p>
          <a:p>
            <a:r>
              <a:rPr lang="en-US" altLang="zh-CN" sz="1100" b="0" i="0" u="none" strike="noStrike" baseline="0" dirty="0">
                <a:solidFill>
                  <a:schemeClr val="bg2"/>
                </a:solidFill>
                <a:latin typeface="Courier New" panose="02070309020205020404" pitchFamily="49" charset="0"/>
              </a:rPr>
              <a:t>beta24 = I7yz;</a:t>
            </a:r>
          </a:p>
          <a:p>
            <a:r>
              <a:rPr lang="zh-CN" alt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zh-CN" altLang="en-US" sz="1100" b="0" i="0" u="none" strike="noStrike" baseline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85119F-E39C-9209-400A-A0E280BD1459}"/>
              </a:ext>
            </a:extLst>
          </p:cNvPr>
          <p:cNvSpPr txBox="1"/>
          <p:nvPr/>
        </p:nvSpPr>
        <p:spPr>
          <a:xfrm>
            <a:off x="5299826" y="1097592"/>
            <a:ext cx="3145419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sz="11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1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</a:t>
            </a:r>
            <a:r>
              <a:rPr lang="en-US" altLang="zh-CN" sz="11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beta_M</a:t>
            </a:r>
            <a:r>
              <a:rPr lang="zh-CN" altLang="en-US" sz="1100" dirty="0">
                <a:solidFill>
                  <a:srgbClr val="3C763D"/>
                </a:solidFill>
                <a:latin typeface="Courier New" panose="02070309020205020404" pitchFamily="49" charset="0"/>
              </a:rPr>
              <a:t>对角：匀加减</a:t>
            </a:r>
            <a:r>
              <a:rPr lang="en-US" altLang="zh-CN" sz="1100" dirty="0">
                <a:solidFill>
                  <a:srgbClr val="3C763D"/>
                </a:solidFill>
                <a:latin typeface="Courier New" panose="02070309020205020404" pitchFamily="49" charset="0"/>
              </a:rPr>
              <a:t>A</a:t>
            </a:r>
            <a:r>
              <a:rPr lang="zh-CN" altLang="en-US" sz="1100" dirty="0">
                <a:solidFill>
                  <a:srgbClr val="3C763D"/>
                </a:solidFill>
                <a:latin typeface="Courier New" panose="02070309020205020404" pitchFamily="49" charset="0"/>
              </a:rPr>
              <a:t>段辨识</a:t>
            </a:r>
            <a:endParaRPr lang="en-US" altLang="zh-CN" sz="110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en-US" altLang="zh-CN" sz="1100" b="0" i="0" u="none" strike="noStrike" baseline="0" dirty="0">
                <a:solidFill>
                  <a:schemeClr val="accent5"/>
                </a:solidFill>
                <a:latin typeface="Courier New" panose="02070309020205020404" pitchFamily="49" charset="0"/>
              </a:rPr>
              <a:t>beta25 = ZZR1;</a:t>
            </a:r>
          </a:p>
          <a:p>
            <a:r>
              <a:rPr lang="en-US" altLang="zh-CN" sz="1100" b="0" i="0" u="none" strike="noStrike" baseline="0" dirty="0">
                <a:solidFill>
                  <a:schemeClr val="accent5"/>
                </a:solidFill>
                <a:latin typeface="Courier New" panose="02070309020205020404" pitchFamily="49" charset="0"/>
              </a:rPr>
              <a:t>beta26 = ZZR2;</a:t>
            </a:r>
          </a:p>
          <a:p>
            <a:r>
              <a:rPr lang="en-US" altLang="zh-CN" sz="1100" b="0" i="0" u="none" strike="noStrike" baseline="0" dirty="0">
                <a:solidFill>
                  <a:schemeClr val="accent5"/>
                </a:solidFill>
                <a:latin typeface="Courier New" panose="02070309020205020404" pitchFamily="49" charset="0"/>
              </a:rPr>
              <a:t>beta27 = ZZR3;</a:t>
            </a:r>
          </a:p>
          <a:p>
            <a:r>
              <a:rPr lang="en-US" altLang="zh-CN" sz="1100" b="0" i="0" u="none" strike="noStrike" baseline="0" dirty="0">
                <a:solidFill>
                  <a:schemeClr val="accent5"/>
                </a:solidFill>
                <a:latin typeface="Courier New" panose="02070309020205020404" pitchFamily="49" charset="0"/>
              </a:rPr>
              <a:t>beta28 = ZZR4;</a:t>
            </a:r>
          </a:p>
          <a:p>
            <a:r>
              <a:rPr lang="en-US" altLang="zh-CN" sz="1100" b="0" i="0" u="none" strike="noStrike" baseline="0" dirty="0">
                <a:solidFill>
                  <a:schemeClr val="accent5"/>
                </a:solidFill>
                <a:latin typeface="Courier New" panose="02070309020205020404" pitchFamily="49" charset="0"/>
              </a:rPr>
              <a:t>beta29 = ZZR5;</a:t>
            </a:r>
          </a:p>
          <a:p>
            <a:r>
              <a:rPr lang="en-US" altLang="zh-CN" sz="1100" b="0" i="0" u="none" strike="noStrike" baseline="0" dirty="0">
                <a:solidFill>
                  <a:schemeClr val="accent5"/>
                </a:solidFill>
                <a:latin typeface="Courier New" panose="02070309020205020404" pitchFamily="49" charset="0"/>
              </a:rPr>
              <a:t>beta30 = ZZR6;</a:t>
            </a:r>
          </a:p>
          <a:p>
            <a:r>
              <a:rPr lang="en-US" altLang="zh-CN" sz="1100" b="0" i="0" u="none" strike="noStrike" baseline="0" dirty="0">
                <a:solidFill>
                  <a:schemeClr val="accent5"/>
                </a:solidFill>
                <a:latin typeface="Courier New" panose="02070309020205020404" pitchFamily="49" charset="0"/>
              </a:rPr>
              <a:t>beta31 = I7zz;</a:t>
            </a:r>
          </a:p>
          <a:p>
            <a:r>
              <a:rPr lang="zh-CN" alt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zh-CN" alt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zh-CN" alt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1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%% </a:t>
            </a:r>
            <a:r>
              <a:rPr lang="en-US" altLang="zh-CN" sz="11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beta_G</a:t>
            </a:r>
            <a:r>
              <a:rPr lang="zh-CN" altLang="en-US" sz="11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：匀速段往复运动辨识</a:t>
            </a:r>
            <a:endParaRPr lang="en-US" altLang="zh-CN" sz="110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en-US" altLang="zh-CN" sz="1100" dirty="0">
                <a:solidFill>
                  <a:srgbClr val="C00000"/>
                </a:solidFill>
                <a:latin typeface="Courier New" panose="02070309020205020404" pitchFamily="49" charset="0"/>
              </a:rPr>
              <a:t>beta32 = mx2;</a:t>
            </a:r>
          </a:p>
          <a:p>
            <a:r>
              <a:rPr lang="en-US" altLang="zh-CN" sz="1100" dirty="0">
                <a:solidFill>
                  <a:srgbClr val="C00000"/>
                </a:solidFill>
                <a:latin typeface="Courier New" panose="02070309020205020404" pitchFamily="49" charset="0"/>
              </a:rPr>
              <a:t>beta33 = MXR3;</a:t>
            </a:r>
          </a:p>
          <a:p>
            <a:r>
              <a:rPr lang="en-US" altLang="zh-CN" sz="1100" dirty="0">
                <a:solidFill>
                  <a:srgbClr val="C00000"/>
                </a:solidFill>
                <a:latin typeface="Courier New" panose="02070309020205020404" pitchFamily="49" charset="0"/>
              </a:rPr>
              <a:t>beta34 = MXR4;</a:t>
            </a:r>
          </a:p>
          <a:p>
            <a:r>
              <a:rPr lang="en-US" altLang="zh-CN" sz="1100" dirty="0">
                <a:solidFill>
                  <a:srgbClr val="C00000"/>
                </a:solidFill>
                <a:latin typeface="Courier New" panose="02070309020205020404" pitchFamily="49" charset="0"/>
              </a:rPr>
              <a:t>beta35 = mx5;</a:t>
            </a:r>
          </a:p>
          <a:p>
            <a:r>
              <a:rPr lang="en-US" altLang="zh-CN" sz="1100" dirty="0">
                <a:solidFill>
                  <a:srgbClr val="C00000"/>
                </a:solidFill>
                <a:latin typeface="Courier New" panose="02070309020205020404" pitchFamily="49" charset="0"/>
              </a:rPr>
              <a:t>beta36 = MXR6;</a:t>
            </a:r>
          </a:p>
          <a:p>
            <a:r>
              <a:rPr lang="en-US" altLang="zh-CN" sz="1100" b="0" i="0" u="none" strike="noStrike" baseline="0" dirty="0">
                <a:solidFill>
                  <a:schemeClr val="bg2"/>
                </a:solidFill>
                <a:latin typeface="Courier New" panose="02070309020205020404" pitchFamily="49" charset="0"/>
              </a:rPr>
              <a:t>beta37 = mx7;</a:t>
            </a:r>
          </a:p>
          <a:p>
            <a:r>
              <a:rPr lang="zh-CN" alt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100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beta38 = MYR2;</a:t>
            </a:r>
          </a:p>
          <a:p>
            <a:r>
              <a:rPr lang="en-US" altLang="zh-CN" sz="1100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beta39 = MYR3;</a:t>
            </a:r>
          </a:p>
          <a:p>
            <a:r>
              <a:rPr lang="en-US" altLang="zh-CN" sz="1100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beta40 = MYR4;</a:t>
            </a:r>
          </a:p>
          <a:p>
            <a:r>
              <a:rPr lang="en-US" altLang="zh-CN" sz="1100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beta41 = MYR5;</a:t>
            </a:r>
          </a:p>
          <a:p>
            <a:r>
              <a:rPr lang="en-US" altLang="zh-CN" sz="1100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beta42 = MYR6;</a:t>
            </a:r>
          </a:p>
          <a:p>
            <a:r>
              <a:rPr lang="en-US" altLang="zh-CN" sz="1100" b="0" i="0" u="none" strike="noStrike" baseline="0" dirty="0">
                <a:solidFill>
                  <a:schemeClr val="bg2"/>
                </a:solidFill>
                <a:latin typeface="Courier New" panose="02070309020205020404" pitchFamily="49" charset="0"/>
              </a:rPr>
              <a:t>beta43 = my7;</a:t>
            </a:r>
          </a:p>
          <a:p>
            <a:r>
              <a:rPr lang="zh-CN" alt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F04580-821B-AE02-B486-2C1F8CF678A0}"/>
              </a:ext>
            </a:extLst>
          </p:cNvPr>
          <p:cNvSpPr txBox="1"/>
          <p:nvPr/>
        </p:nvSpPr>
        <p:spPr>
          <a:xfrm>
            <a:off x="8275250" y="1243344"/>
            <a:ext cx="2254169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0" i="0" u="none" strike="noStrike" baseline="0" dirty="0">
                <a:solidFill>
                  <a:schemeClr val="bg2"/>
                </a:solidFill>
                <a:latin typeface="Courier New" panose="02070309020205020404" pitchFamily="49" charset="0"/>
              </a:rPr>
              <a:t>%% </a:t>
            </a:r>
            <a:r>
              <a:rPr lang="zh-CN" altLang="en-US" sz="1100" b="0" i="0" u="none" strike="noStrike" baseline="0" dirty="0">
                <a:solidFill>
                  <a:schemeClr val="bg2"/>
                </a:solidFill>
                <a:latin typeface="Courier New" panose="02070309020205020404" pitchFamily="49" charset="0"/>
              </a:rPr>
              <a:t>电机惯量，舍去</a:t>
            </a:r>
            <a:endParaRPr lang="en-US" altLang="zh-CN" sz="1100" b="0" i="0" u="none" strike="noStrike" baseline="0" dirty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r>
              <a:rPr lang="en-US" altLang="zh-CN" sz="1100" b="0" i="0" u="none" strike="noStrike" baseline="0" dirty="0">
                <a:solidFill>
                  <a:schemeClr val="bg2"/>
                </a:solidFill>
                <a:latin typeface="Courier New" panose="02070309020205020404" pitchFamily="49" charset="0"/>
              </a:rPr>
              <a:t>beta44 = Ia3;</a:t>
            </a:r>
          </a:p>
          <a:p>
            <a:r>
              <a:rPr lang="en-US" altLang="zh-CN" sz="1100" b="0" i="0" u="none" strike="noStrike" baseline="0" dirty="0">
                <a:solidFill>
                  <a:schemeClr val="bg2"/>
                </a:solidFill>
                <a:latin typeface="Courier New" panose="02070309020205020404" pitchFamily="49" charset="0"/>
              </a:rPr>
              <a:t>beta45 = Ia4;</a:t>
            </a:r>
          </a:p>
          <a:p>
            <a:r>
              <a:rPr lang="en-US" altLang="zh-CN" sz="1100" b="0" i="0" u="none" strike="noStrike" baseline="0" dirty="0">
                <a:solidFill>
                  <a:schemeClr val="bg2"/>
                </a:solidFill>
                <a:latin typeface="Courier New" panose="02070309020205020404" pitchFamily="49" charset="0"/>
              </a:rPr>
              <a:t>beta46 = Ia5;</a:t>
            </a:r>
          </a:p>
          <a:p>
            <a:r>
              <a:rPr lang="en-US" altLang="zh-CN" sz="1100" b="0" i="0" u="none" strike="noStrike" baseline="0" dirty="0">
                <a:solidFill>
                  <a:schemeClr val="bg2"/>
                </a:solidFill>
                <a:latin typeface="Courier New" panose="02070309020205020404" pitchFamily="49" charset="0"/>
              </a:rPr>
              <a:t>beta47 = Ia6;</a:t>
            </a:r>
          </a:p>
          <a:p>
            <a:r>
              <a:rPr lang="en-US" altLang="zh-CN" sz="1100" b="0" i="0" u="none" strike="noStrike" baseline="0" dirty="0">
                <a:solidFill>
                  <a:schemeClr val="bg2"/>
                </a:solidFill>
                <a:latin typeface="Courier New" panose="02070309020205020404" pitchFamily="49" charset="0"/>
              </a:rPr>
              <a:t>beta48 = Ia7;</a:t>
            </a:r>
          </a:p>
          <a:p>
            <a:r>
              <a:rPr lang="zh-CN" alt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5F8F4C-C7AB-5575-630D-5C522890FEC2}"/>
              </a:ext>
            </a:extLst>
          </p:cNvPr>
          <p:cNvSpPr txBox="1"/>
          <p:nvPr/>
        </p:nvSpPr>
        <p:spPr>
          <a:xfrm>
            <a:off x="4999536" y="129754"/>
            <a:ext cx="2521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最小参数集</a:t>
            </a:r>
          </a:p>
        </p:txBody>
      </p:sp>
    </p:spTree>
    <p:extLst>
      <p:ext uri="{BB962C8B-B14F-4D97-AF65-F5344CB8AC3E}">
        <p14:creationId xmlns:p14="http://schemas.microsoft.com/office/powerpoint/2010/main" val="70923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B6F597-3151-3007-E1F6-3BA1D4061EB5}"/>
              </a:ext>
            </a:extLst>
          </p:cNvPr>
          <p:cNvSpPr txBox="1"/>
          <p:nvPr/>
        </p:nvSpPr>
        <p:spPr>
          <a:xfrm>
            <a:off x="2849733" y="1145220"/>
            <a:ext cx="672039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% </a:t>
            </a:r>
            <a:r>
              <a:rPr lang="zh-CN" altLang="en-US" sz="1400" dirty="0"/>
              <a:t>注意：此时初始位置</a:t>
            </a:r>
            <a:r>
              <a:rPr lang="en-US" altLang="zh-CN" sz="1400" dirty="0"/>
              <a:t>q4=-pi/2</a:t>
            </a:r>
          </a:p>
          <a:p>
            <a:r>
              <a:rPr lang="en-US" altLang="zh-CN" sz="1400" dirty="0"/>
              <a:t>old = [q1 q3 q4 q5 q6 q7];</a:t>
            </a:r>
          </a:p>
          <a:p>
            <a:r>
              <a:rPr lang="en-US" altLang="zh-CN" sz="1400" dirty="0"/>
              <a:t>new = [</a:t>
            </a:r>
            <a:r>
              <a:rPr lang="en-US" altLang="zh-CN" sz="1400" dirty="0" err="1"/>
              <a:t>sym</a:t>
            </a:r>
            <a:r>
              <a:rPr lang="en-US" altLang="zh-CN" sz="1400" dirty="0"/>
              <a:t>(0),</a:t>
            </a:r>
            <a:r>
              <a:rPr lang="en-US" altLang="zh-CN" sz="1400" dirty="0" err="1"/>
              <a:t>sym</a:t>
            </a:r>
            <a:r>
              <a:rPr lang="en-US" altLang="zh-CN" sz="1400" dirty="0"/>
              <a:t>(0),</a:t>
            </a:r>
            <a:r>
              <a:rPr lang="en-US" altLang="zh-CN" sz="1400" dirty="0" err="1"/>
              <a:t>sym</a:t>
            </a:r>
            <a:r>
              <a:rPr lang="en-US" altLang="zh-CN" sz="1400" dirty="0"/>
              <a:t>(-pi/2),</a:t>
            </a:r>
            <a:r>
              <a:rPr lang="en-US" altLang="zh-CN" sz="1400" dirty="0" err="1"/>
              <a:t>sym</a:t>
            </a:r>
            <a:r>
              <a:rPr lang="en-US" altLang="zh-CN" sz="1400" dirty="0"/>
              <a:t>(0),</a:t>
            </a:r>
            <a:r>
              <a:rPr lang="en-US" altLang="zh-CN" sz="1400" dirty="0" err="1"/>
              <a:t>sym</a:t>
            </a:r>
            <a:r>
              <a:rPr lang="en-US" altLang="zh-CN" sz="1400" dirty="0"/>
              <a:t>(0),</a:t>
            </a:r>
            <a:r>
              <a:rPr lang="en-US" altLang="zh-CN" sz="1400" dirty="0" err="1"/>
              <a:t>sym</a:t>
            </a:r>
            <a:r>
              <a:rPr lang="en-US" altLang="zh-CN" sz="1400" dirty="0"/>
              <a:t>(0)];</a:t>
            </a:r>
          </a:p>
          <a:p>
            <a:r>
              <a:rPr lang="en-US" altLang="zh-CN" sz="1400" dirty="0"/>
              <a:t>G(2)= subs(G(2),</a:t>
            </a:r>
            <a:r>
              <a:rPr lang="en-US" altLang="zh-CN" sz="1400" dirty="0" err="1"/>
              <a:t>old,new</a:t>
            </a:r>
            <a:r>
              <a:rPr lang="en-US" altLang="zh-CN" sz="1400" dirty="0"/>
              <a:t>);</a:t>
            </a:r>
          </a:p>
          <a:p>
            <a:endParaRPr lang="en-US" altLang="zh-CN" sz="1400" dirty="0"/>
          </a:p>
          <a:p>
            <a:r>
              <a:rPr lang="en-US" altLang="zh-CN" sz="1400" dirty="0"/>
              <a:t>% </a:t>
            </a:r>
            <a:r>
              <a:rPr lang="zh-CN" altLang="en-US" sz="1400" dirty="0"/>
              <a:t>注意：此时初始位置</a:t>
            </a:r>
            <a:r>
              <a:rPr lang="en-US" altLang="zh-CN" sz="1400" dirty="0"/>
              <a:t>q2</a:t>
            </a:r>
            <a:r>
              <a:rPr lang="zh-CN" altLang="en-US" sz="1400" dirty="0"/>
              <a:t> </a:t>
            </a:r>
            <a:r>
              <a:rPr lang="en-US" altLang="zh-CN" sz="1400" dirty="0"/>
              <a:t>=</a:t>
            </a:r>
            <a:r>
              <a:rPr lang="zh-CN" altLang="en-US" sz="1400" dirty="0"/>
              <a:t> </a:t>
            </a:r>
            <a:r>
              <a:rPr lang="en-US" altLang="zh-CN" sz="1400" dirty="0"/>
              <a:t>pi/2,</a:t>
            </a:r>
            <a:r>
              <a:rPr lang="zh-CN" altLang="en-US" sz="1400" dirty="0"/>
              <a:t> </a:t>
            </a:r>
            <a:r>
              <a:rPr lang="en-US" altLang="zh-CN" sz="1400" dirty="0"/>
              <a:t>q4=-pi/2</a:t>
            </a:r>
          </a:p>
          <a:p>
            <a:r>
              <a:rPr lang="en-US" altLang="zh-CN" sz="1400" dirty="0"/>
              <a:t>old = [q1 q2 q4 q5 q6 q7];</a:t>
            </a:r>
          </a:p>
          <a:p>
            <a:r>
              <a:rPr lang="en-US" altLang="zh-CN" sz="1400" dirty="0"/>
              <a:t>new = [</a:t>
            </a:r>
            <a:r>
              <a:rPr lang="en-US" altLang="zh-CN" sz="1400" dirty="0" err="1"/>
              <a:t>sym</a:t>
            </a:r>
            <a:r>
              <a:rPr lang="en-US" altLang="zh-CN" sz="1400" dirty="0"/>
              <a:t>(0),</a:t>
            </a:r>
            <a:r>
              <a:rPr lang="en-US" altLang="zh-CN" sz="1400" dirty="0" err="1"/>
              <a:t>sym</a:t>
            </a:r>
            <a:r>
              <a:rPr lang="en-US" altLang="zh-CN" sz="1400" dirty="0"/>
              <a:t>(pi/2),</a:t>
            </a:r>
            <a:r>
              <a:rPr lang="en-US" altLang="zh-CN" sz="1400" dirty="0" err="1"/>
              <a:t>sym</a:t>
            </a:r>
            <a:r>
              <a:rPr lang="en-US" altLang="zh-CN" sz="1400" dirty="0"/>
              <a:t>(-pi/2),</a:t>
            </a:r>
            <a:r>
              <a:rPr lang="en-US" altLang="zh-CN" sz="1400" dirty="0" err="1"/>
              <a:t>sym</a:t>
            </a:r>
            <a:r>
              <a:rPr lang="en-US" altLang="zh-CN" sz="1400" dirty="0"/>
              <a:t>(0),</a:t>
            </a:r>
            <a:r>
              <a:rPr lang="en-US" altLang="zh-CN" sz="1400" dirty="0" err="1"/>
              <a:t>sym</a:t>
            </a:r>
            <a:r>
              <a:rPr lang="en-US" altLang="zh-CN" sz="1400" dirty="0"/>
              <a:t>(0),</a:t>
            </a:r>
            <a:r>
              <a:rPr lang="en-US" altLang="zh-CN" sz="1400" dirty="0" err="1"/>
              <a:t>sym</a:t>
            </a:r>
            <a:r>
              <a:rPr lang="en-US" altLang="zh-CN" sz="1400" dirty="0"/>
              <a:t>(0)];</a:t>
            </a:r>
          </a:p>
          <a:p>
            <a:r>
              <a:rPr lang="en-US" altLang="zh-CN" sz="1400" dirty="0"/>
              <a:t>G(3)= subs(G(3),</a:t>
            </a:r>
            <a:r>
              <a:rPr lang="en-US" altLang="zh-CN" sz="1400" dirty="0" err="1"/>
              <a:t>old,new</a:t>
            </a:r>
            <a:r>
              <a:rPr lang="en-US" altLang="zh-CN" sz="1400" dirty="0"/>
              <a:t>);</a:t>
            </a:r>
          </a:p>
          <a:p>
            <a:endParaRPr lang="en-US" altLang="zh-CN" sz="1400" dirty="0"/>
          </a:p>
          <a:p>
            <a:r>
              <a:rPr lang="en-US" altLang="zh-CN" sz="1400" dirty="0"/>
              <a:t>old = [q1 q2 q3 q5 q6 q7];</a:t>
            </a:r>
          </a:p>
          <a:p>
            <a:r>
              <a:rPr lang="en-US" altLang="zh-CN" sz="1400" dirty="0"/>
              <a:t>new = [</a:t>
            </a:r>
            <a:r>
              <a:rPr lang="en-US" altLang="zh-CN" sz="1400" dirty="0" err="1"/>
              <a:t>sym</a:t>
            </a:r>
            <a:r>
              <a:rPr lang="en-US" altLang="zh-CN" sz="1400" dirty="0"/>
              <a:t>(0),</a:t>
            </a:r>
            <a:r>
              <a:rPr lang="en-US" altLang="zh-CN" sz="1400" dirty="0" err="1"/>
              <a:t>sym</a:t>
            </a:r>
            <a:r>
              <a:rPr lang="en-US" altLang="zh-CN" sz="1400" dirty="0"/>
              <a:t>(0),</a:t>
            </a:r>
            <a:r>
              <a:rPr lang="en-US" altLang="zh-CN" sz="1400" dirty="0" err="1"/>
              <a:t>sym</a:t>
            </a:r>
            <a:r>
              <a:rPr lang="en-US" altLang="zh-CN" sz="1400" dirty="0"/>
              <a:t>(0),</a:t>
            </a:r>
            <a:r>
              <a:rPr lang="en-US" altLang="zh-CN" sz="1400" dirty="0" err="1"/>
              <a:t>sym</a:t>
            </a:r>
            <a:r>
              <a:rPr lang="en-US" altLang="zh-CN" sz="1400" dirty="0"/>
              <a:t>(0),</a:t>
            </a:r>
            <a:r>
              <a:rPr lang="en-US" altLang="zh-CN" sz="1400" dirty="0" err="1"/>
              <a:t>sym</a:t>
            </a:r>
            <a:r>
              <a:rPr lang="en-US" altLang="zh-CN" sz="1400" dirty="0"/>
              <a:t>(0),</a:t>
            </a:r>
            <a:r>
              <a:rPr lang="en-US" altLang="zh-CN" sz="1400" dirty="0" err="1"/>
              <a:t>sym</a:t>
            </a:r>
            <a:r>
              <a:rPr lang="en-US" altLang="zh-CN" sz="1400" dirty="0"/>
              <a:t>(0)];</a:t>
            </a:r>
          </a:p>
          <a:p>
            <a:r>
              <a:rPr lang="en-US" altLang="zh-CN" sz="1400" dirty="0"/>
              <a:t>G(4)= subs(G(4),</a:t>
            </a:r>
            <a:r>
              <a:rPr lang="en-US" altLang="zh-CN" sz="1400" dirty="0" err="1"/>
              <a:t>old,new</a:t>
            </a:r>
            <a:r>
              <a:rPr lang="en-US" altLang="zh-CN" sz="1400" dirty="0"/>
              <a:t>);</a:t>
            </a:r>
          </a:p>
          <a:p>
            <a:endParaRPr lang="en-US" altLang="zh-CN" sz="1400" dirty="0"/>
          </a:p>
          <a:p>
            <a:r>
              <a:rPr lang="en-US" altLang="zh-CN" sz="1400" dirty="0"/>
              <a:t>% </a:t>
            </a:r>
            <a:r>
              <a:rPr lang="zh-CN" altLang="en-US" sz="1400" dirty="0"/>
              <a:t>注意：此时初始位置</a:t>
            </a:r>
            <a:r>
              <a:rPr lang="en-US" altLang="zh-CN" sz="1400" dirty="0"/>
              <a:t>q4=-pi/2</a:t>
            </a:r>
          </a:p>
          <a:p>
            <a:r>
              <a:rPr lang="en-US" altLang="zh-CN" sz="1400" dirty="0"/>
              <a:t>old = [q1 q2 q3 q4 q6 q7];</a:t>
            </a:r>
          </a:p>
          <a:p>
            <a:r>
              <a:rPr lang="en-US" altLang="zh-CN" sz="1400" dirty="0"/>
              <a:t>new = [</a:t>
            </a:r>
            <a:r>
              <a:rPr lang="en-US" altLang="zh-CN" sz="1400" dirty="0" err="1"/>
              <a:t>sym</a:t>
            </a:r>
            <a:r>
              <a:rPr lang="en-US" altLang="zh-CN" sz="1400" dirty="0"/>
              <a:t>(0),</a:t>
            </a:r>
            <a:r>
              <a:rPr lang="en-US" altLang="zh-CN" sz="1400" dirty="0" err="1"/>
              <a:t>sym</a:t>
            </a:r>
            <a:r>
              <a:rPr lang="en-US" altLang="zh-CN" sz="1400" dirty="0"/>
              <a:t>(0),</a:t>
            </a:r>
            <a:r>
              <a:rPr lang="en-US" altLang="zh-CN" sz="1400" dirty="0" err="1"/>
              <a:t>sym</a:t>
            </a:r>
            <a:r>
              <a:rPr lang="en-US" altLang="zh-CN" sz="1400" dirty="0"/>
              <a:t>(0),</a:t>
            </a:r>
            <a:r>
              <a:rPr lang="en-US" altLang="zh-CN" sz="1400" dirty="0" err="1"/>
              <a:t>sym</a:t>
            </a:r>
            <a:r>
              <a:rPr lang="en-US" altLang="zh-CN" sz="1400" dirty="0"/>
              <a:t>(-pi/2),</a:t>
            </a:r>
            <a:r>
              <a:rPr lang="en-US" altLang="zh-CN" sz="1400" dirty="0" err="1"/>
              <a:t>sym</a:t>
            </a:r>
            <a:r>
              <a:rPr lang="en-US" altLang="zh-CN" sz="1400" dirty="0"/>
              <a:t>(0),</a:t>
            </a:r>
            <a:r>
              <a:rPr lang="en-US" altLang="zh-CN" sz="1400" dirty="0" err="1"/>
              <a:t>sym</a:t>
            </a:r>
            <a:r>
              <a:rPr lang="en-US" altLang="zh-CN" sz="1400" dirty="0"/>
              <a:t>(0)];</a:t>
            </a:r>
          </a:p>
          <a:p>
            <a:r>
              <a:rPr lang="en-US" altLang="zh-CN" sz="1400" dirty="0"/>
              <a:t>G(5)= subs(G(5),</a:t>
            </a:r>
            <a:r>
              <a:rPr lang="en-US" altLang="zh-CN" sz="1400" dirty="0" err="1"/>
              <a:t>old,new</a:t>
            </a:r>
            <a:r>
              <a:rPr lang="en-US" altLang="zh-CN" sz="1400" dirty="0"/>
              <a:t>);</a:t>
            </a:r>
          </a:p>
          <a:p>
            <a:endParaRPr lang="en-US" altLang="zh-CN" sz="1400" dirty="0"/>
          </a:p>
          <a:p>
            <a:r>
              <a:rPr lang="en-US" altLang="zh-CN" sz="1400" dirty="0"/>
              <a:t>old = [q1 q2 q3 q4 q5 q7];</a:t>
            </a:r>
          </a:p>
          <a:p>
            <a:r>
              <a:rPr lang="en-US" altLang="zh-CN" sz="1400" dirty="0"/>
              <a:t>new = [</a:t>
            </a:r>
            <a:r>
              <a:rPr lang="en-US" altLang="zh-CN" sz="1400" dirty="0" err="1"/>
              <a:t>sym</a:t>
            </a:r>
            <a:r>
              <a:rPr lang="en-US" altLang="zh-CN" sz="1400" dirty="0"/>
              <a:t>(0),</a:t>
            </a:r>
            <a:r>
              <a:rPr lang="en-US" altLang="zh-CN" sz="1400" dirty="0" err="1"/>
              <a:t>sym</a:t>
            </a:r>
            <a:r>
              <a:rPr lang="en-US" altLang="zh-CN" sz="1400" dirty="0"/>
              <a:t>(0),</a:t>
            </a:r>
            <a:r>
              <a:rPr lang="en-US" altLang="zh-CN" sz="1400" dirty="0" err="1"/>
              <a:t>sym</a:t>
            </a:r>
            <a:r>
              <a:rPr lang="en-US" altLang="zh-CN" sz="1400" dirty="0"/>
              <a:t>(0),</a:t>
            </a:r>
            <a:r>
              <a:rPr lang="en-US" altLang="zh-CN" sz="1400" dirty="0" err="1"/>
              <a:t>sym</a:t>
            </a:r>
            <a:r>
              <a:rPr lang="en-US" altLang="zh-CN" sz="1400" dirty="0"/>
              <a:t>(0),</a:t>
            </a:r>
            <a:r>
              <a:rPr lang="en-US" altLang="zh-CN" sz="1400" dirty="0" err="1"/>
              <a:t>sym</a:t>
            </a:r>
            <a:r>
              <a:rPr lang="en-US" altLang="zh-CN" sz="1400" dirty="0"/>
              <a:t>(0),</a:t>
            </a:r>
            <a:r>
              <a:rPr lang="en-US" altLang="zh-CN" sz="1400" dirty="0" err="1"/>
              <a:t>sym</a:t>
            </a:r>
            <a:r>
              <a:rPr lang="en-US" altLang="zh-CN" sz="1400" dirty="0"/>
              <a:t>(0)];</a:t>
            </a:r>
          </a:p>
          <a:p>
            <a:r>
              <a:rPr lang="en-US" altLang="zh-CN" sz="1400" dirty="0"/>
              <a:t>G(6)= subs(G(6),</a:t>
            </a:r>
            <a:r>
              <a:rPr lang="en-US" altLang="zh-CN" sz="1400" dirty="0" err="1"/>
              <a:t>old,new</a:t>
            </a:r>
            <a:r>
              <a:rPr lang="en-US" altLang="zh-CN" sz="1400" dirty="0"/>
              <a:t>);</a:t>
            </a:r>
          </a:p>
          <a:p>
            <a:endParaRPr lang="zh-CN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AD461D-7574-F2D4-BA65-42EB492240B9}"/>
              </a:ext>
            </a:extLst>
          </p:cNvPr>
          <p:cNvSpPr txBox="1"/>
          <p:nvPr/>
        </p:nvSpPr>
        <p:spPr>
          <a:xfrm>
            <a:off x="3715295" y="184364"/>
            <a:ext cx="4761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重力参数简化过程</a:t>
            </a:r>
          </a:p>
        </p:txBody>
      </p:sp>
    </p:spTree>
    <p:extLst>
      <p:ext uri="{BB962C8B-B14F-4D97-AF65-F5344CB8AC3E}">
        <p14:creationId xmlns:p14="http://schemas.microsoft.com/office/powerpoint/2010/main" val="160362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B6F597-3151-3007-E1F6-3BA1D4061EB5}"/>
              </a:ext>
            </a:extLst>
          </p:cNvPr>
          <p:cNvSpPr txBox="1"/>
          <p:nvPr/>
        </p:nvSpPr>
        <p:spPr>
          <a:xfrm>
            <a:off x="973584" y="2104007"/>
            <a:ext cx="102448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G_g</a:t>
            </a:r>
            <a:r>
              <a:rPr lang="en-US" altLang="zh-CN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</a:p>
          <a:p>
            <a:endParaRPr lang="en-US" altLang="zh-CN" sz="16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200" dirty="0"/>
              <a:t>0</a:t>
            </a:r>
          </a:p>
          <a:p>
            <a:r>
              <a:rPr lang="en-US" altLang="zh-CN" sz="12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beta36*cos(q2) - beta33*cos(q2) - beta32*cos(q2) - beta40*cos(q2) + beta34*sin(q2) + beta35*sin(q2) +    </a:t>
            </a:r>
          </a:p>
          <a:p>
            <a:r>
              <a:rPr lang="en-US" altLang="zh-CN" sz="1200" dirty="0">
                <a:solidFill>
                  <a:srgbClr val="3C763D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2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beta38*sin(q2) - beta42*sin(q2)</a:t>
            </a:r>
          </a:p>
          <a:p>
            <a:r>
              <a:rPr lang="en-US" altLang="zh-CN" sz="12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beta39*cos(q3) + beta41*cos(q3) + beta33*sin(q3) - beta36*sin(q3) + beta40*sin(q3)</a:t>
            </a:r>
          </a:p>
          <a:p>
            <a:r>
              <a:rPr lang="es-ES" altLang="zh-CN" sz="12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beta34*cos(q4) + beta35*cos(q4) - beta42*cos(q4) + beta36*sin(q4) - beta40*sin(q4)</a:t>
            </a:r>
          </a:p>
          <a:p>
            <a:r>
              <a:rPr lang="en-US" altLang="zh-CN" sz="12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beta41*cos(q5) + beta35*sin(q5) - beta42*sin(q5)</a:t>
            </a:r>
          </a:p>
          <a:p>
            <a:r>
              <a:rPr lang="en-US" altLang="zh-CN" sz="12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beta42*cos(q6) + beta36*sin(q6)</a:t>
            </a:r>
          </a:p>
          <a:p>
            <a:r>
              <a:rPr lang="en-US" altLang="zh-CN" sz="1200" dirty="0">
                <a:solidFill>
                  <a:srgbClr val="3C763D"/>
                </a:solidFill>
                <a:latin typeface="Courier New" panose="02070309020205020404" pitchFamily="49" charset="0"/>
              </a:rPr>
              <a:t>0</a:t>
            </a:r>
            <a:endParaRPr lang="en-US" altLang="zh-CN" sz="120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AD461D-7574-F2D4-BA65-42EB492240B9}"/>
              </a:ext>
            </a:extLst>
          </p:cNvPr>
          <p:cNvSpPr txBox="1"/>
          <p:nvPr/>
        </p:nvSpPr>
        <p:spPr>
          <a:xfrm>
            <a:off x="3715295" y="184364"/>
            <a:ext cx="4761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重力参数简化结果</a:t>
            </a:r>
          </a:p>
        </p:txBody>
      </p:sp>
    </p:spTree>
    <p:extLst>
      <p:ext uri="{BB962C8B-B14F-4D97-AF65-F5344CB8AC3E}">
        <p14:creationId xmlns:p14="http://schemas.microsoft.com/office/powerpoint/2010/main" val="256229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0D48A1-6556-1D8A-CAC6-9286BAD3EC10}"/>
              </a:ext>
            </a:extLst>
          </p:cNvPr>
          <p:cNvSpPr txBox="1"/>
          <p:nvPr/>
        </p:nvSpPr>
        <p:spPr>
          <a:xfrm>
            <a:off x="2458735" y="769139"/>
            <a:ext cx="6494766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b="0" i="0" u="none" strike="noStrike" baseline="0" dirty="0"/>
              <a:t>%% </a:t>
            </a:r>
            <a:r>
              <a:rPr lang="zh-CN" altLang="en-US" sz="800" b="0" i="0" u="none" strike="noStrike" baseline="0" dirty="0"/>
              <a:t>对角惯性辨识</a:t>
            </a:r>
            <a:r>
              <a:rPr lang="en-US" altLang="zh-CN" sz="800" b="0" i="0" u="none" strike="noStrike" baseline="0" dirty="0"/>
              <a:t>A1</a:t>
            </a:r>
          </a:p>
          <a:p>
            <a:r>
              <a:rPr lang="en-US" altLang="zh-CN" sz="800" b="0" i="0" u="none" strike="noStrike" baseline="0" dirty="0"/>
              <a:t>% </a:t>
            </a:r>
            <a:r>
              <a:rPr lang="zh-CN" altLang="en-US" sz="800" b="0" i="0" u="none" strike="noStrike" baseline="0" dirty="0"/>
              <a:t>通过单轴加减速辨识 </a:t>
            </a:r>
            <a:r>
              <a:rPr lang="en-US" altLang="zh-CN" sz="800" b="0" i="0" u="none" strike="noStrike" baseline="0" dirty="0"/>
              <a:t>beta25-beta31(ZZR1,ZZR2,...,I7zz)</a:t>
            </a:r>
            <a:r>
              <a:rPr lang="zh-CN" altLang="en-US" sz="800" b="0" i="0" u="none" strike="noStrike" baseline="0" dirty="0"/>
              <a:t>。不需要区分</a:t>
            </a:r>
            <a:r>
              <a:rPr lang="en-US" altLang="zh-CN" sz="800" b="0" i="0" u="none" strike="noStrike" baseline="0" dirty="0" err="1"/>
              <a:t>Ia</a:t>
            </a:r>
            <a:r>
              <a:rPr lang="zh-CN" altLang="en-US" sz="800" b="0" i="0" u="none" strike="noStrike" baseline="0" dirty="0"/>
              <a:t>和</a:t>
            </a:r>
            <a:r>
              <a:rPr lang="en-US" altLang="zh-CN" sz="800" b="0" i="0" u="none" strike="noStrike" baseline="0" dirty="0"/>
              <a:t>ZZ</a:t>
            </a:r>
            <a:r>
              <a:rPr lang="zh-CN" altLang="en-US" sz="800" b="0" i="0" u="none" strike="noStrike" baseline="0" dirty="0"/>
              <a:t>，因为关节力传感器直接测连杆端的力矩。</a:t>
            </a:r>
          </a:p>
          <a:p>
            <a:endParaRPr lang="zh-CN" altLang="en-US" sz="800" b="0" i="0" u="none" strike="noStrike" baseline="0" dirty="0"/>
          </a:p>
          <a:p>
            <a:r>
              <a:rPr lang="en-US" altLang="zh-CN" sz="800" b="0" i="0" u="none" strike="noStrike" baseline="0" dirty="0"/>
              <a:t>% 123456</a:t>
            </a:r>
            <a:r>
              <a:rPr lang="zh-CN" altLang="en-US" sz="800" b="0" i="0" u="none" strike="noStrike" baseline="0" dirty="0"/>
              <a:t>轴零位，</a:t>
            </a:r>
            <a:r>
              <a:rPr lang="en-US" altLang="zh-CN" sz="800" b="0" i="0" u="none" strike="noStrike" baseline="0" dirty="0"/>
              <a:t>7</a:t>
            </a:r>
            <a:r>
              <a:rPr lang="zh-CN" altLang="en-US" sz="800" b="0" i="0" u="none" strike="noStrike" baseline="0" dirty="0"/>
              <a:t>轴匀加速正反转</a:t>
            </a:r>
          </a:p>
          <a:p>
            <a:r>
              <a:rPr lang="en-US" altLang="zh-CN" sz="800" b="0" i="0" u="none" strike="noStrike" baseline="0" dirty="0"/>
              <a:t>Y_M7 = Y_M(7,:);</a:t>
            </a:r>
          </a:p>
          <a:p>
            <a:r>
              <a:rPr lang="en-US" altLang="zh-CN" sz="800" b="0" i="0" u="none" strike="noStrike" baseline="0" dirty="0"/>
              <a:t>old = {q1 q2 q3 q4 q5 q6 dq1 dq2 dq3 dq4 dq5 dq6 ddq1 ddq2 ddq3 ddq4 ddq5 ddq6};</a:t>
            </a:r>
          </a:p>
          <a:p>
            <a:r>
              <a:rPr lang="en-US" altLang="zh-CN" sz="800" b="0" i="0" u="none" strike="noStrike" baseline="0" dirty="0"/>
              <a:t>new = {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(0)};</a:t>
            </a:r>
          </a:p>
          <a:p>
            <a:r>
              <a:rPr lang="en-US" altLang="zh-CN" sz="800" b="0" i="0" u="none" strike="noStrike" baseline="0" dirty="0"/>
              <a:t>Y_M7_simp_A1 = simplify(subs(Y_M7,old,new))</a:t>
            </a:r>
          </a:p>
          <a:p>
            <a:endParaRPr lang="en-US" altLang="zh-CN" sz="800" b="0" i="0" u="none" strike="noStrike" baseline="0" dirty="0"/>
          </a:p>
          <a:p>
            <a:r>
              <a:rPr lang="en-US" altLang="zh-CN" sz="800" b="0" i="0" u="none" strike="noStrike" baseline="0" dirty="0"/>
              <a:t>% 123457</a:t>
            </a:r>
            <a:r>
              <a:rPr lang="zh-CN" altLang="en-US" sz="800" b="0" i="0" u="none" strike="noStrike" baseline="0" dirty="0"/>
              <a:t>轴零位，</a:t>
            </a:r>
            <a:r>
              <a:rPr lang="en-US" altLang="zh-CN" sz="800" b="0" i="0" u="none" strike="noStrike" baseline="0" dirty="0"/>
              <a:t>6</a:t>
            </a:r>
            <a:r>
              <a:rPr lang="zh-CN" altLang="en-US" sz="800" b="0" i="0" u="none" strike="noStrike" baseline="0" dirty="0"/>
              <a:t>轴匀加速正反转</a:t>
            </a:r>
          </a:p>
          <a:p>
            <a:r>
              <a:rPr lang="en-US" altLang="zh-CN" sz="800" b="0" i="0" u="none" strike="noStrike" baseline="0" dirty="0"/>
              <a:t>Y_M6 = Y_M(6,:);</a:t>
            </a:r>
          </a:p>
          <a:p>
            <a:r>
              <a:rPr lang="en-US" altLang="zh-CN" sz="800" b="0" i="0" u="none" strike="noStrike" baseline="0" dirty="0"/>
              <a:t>old = {q1 q2 q3 q4 q5 q7 dq1 dq2 dq3 dq4 dq5 dq7 ddq1 ddq2 ddq3 ddq4 ddq5 ddq7};</a:t>
            </a:r>
          </a:p>
          <a:p>
            <a:r>
              <a:rPr lang="en-US" altLang="zh-CN" sz="800" b="0" i="0" u="none" strike="noStrike" baseline="0" dirty="0"/>
              <a:t>new = {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(0)};</a:t>
            </a:r>
          </a:p>
          <a:p>
            <a:r>
              <a:rPr lang="en-US" altLang="zh-CN" sz="800" b="0" i="0" u="none" strike="noStrike" baseline="0" dirty="0"/>
              <a:t>Y_M6_simp_A1 = simplify(subs(Y_M6,old,new))</a:t>
            </a:r>
          </a:p>
          <a:p>
            <a:endParaRPr lang="en-US" altLang="zh-CN" sz="800" b="0" i="0" u="none" strike="noStrike" baseline="0" dirty="0"/>
          </a:p>
          <a:p>
            <a:r>
              <a:rPr lang="en-US" altLang="zh-CN" sz="800" b="0" i="0" u="none" strike="noStrike" baseline="0" dirty="0"/>
              <a:t>% 12347</a:t>
            </a:r>
            <a:r>
              <a:rPr lang="zh-CN" altLang="en-US" sz="800" b="0" i="0" u="none" strike="noStrike" baseline="0" dirty="0"/>
              <a:t>轴零位，</a:t>
            </a:r>
            <a:r>
              <a:rPr lang="en-US" altLang="zh-CN" sz="800" b="0" i="0" u="none" strike="noStrike" baseline="0" dirty="0"/>
              <a:t>6</a:t>
            </a:r>
            <a:r>
              <a:rPr lang="zh-CN" altLang="en-US" sz="800" b="0" i="0" u="none" strike="noStrike" baseline="0" dirty="0"/>
              <a:t>轴</a:t>
            </a:r>
            <a:r>
              <a:rPr lang="en-US" altLang="zh-CN" sz="800" b="0" i="0" u="none" strike="noStrike" baseline="0" dirty="0"/>
              <a:t>90</a:t>
            </a:r>
            <a:r>
              <a:rPr lang="zh-CN" altLang="en-US" sz="800" b="0" i="0" u="none" strike="noStrike" baseline="0" dirty="0"/>
              <a:t>度，</a:t>
            </a:r>
            <a:r>
              <a:rPr lang="en-US" altLang="zh-CN" sz="800" b="0" i="0" u="none" strike="noStrike" baseline="0" dirty="0"/>
              <a:t>5</a:t>
            </a:r>
            <a:r>
              <a:rPr lang="zh-CN" altLang="en-US" sz="800" b="0" i="0" u="none" strike="noStrike" baseline="0" dirty="0"/>
              <a:t>轴匀加速正反转</a:t>
            </a:r>
          </a:p>
          <a:p>
            <a:r>
              <a:rPr lang="en-US" altLang="zh-CN" sz="800" b="0" i="0" u="none" strike="noStrike" baseline="0" dirty="0"/>
              <a:t>Y_M5 = Y_M(5,:);</a:t>
            </a:r>
          </a:p>
          <a:p>
            <a:r>
              <a:rPr lang="en-US" altLang="zh-CN" sz="800" b="0" i="0" u="none" strike="noStrike" baseline="0" dirty="0"/>
              <a:t>old = {q1 q2 q3 q4 q6 q7 dq1 dq2 dq3 dq4 dq6 dq7 ddq1 ddq2 ddq3 ddq4 ddq6 ddq7};</a:t>
            </a:r>
          </a:p>
          <a:p>
            <a:r>
              <a:rPr lang="en-US" altLang="zh-CN" sz="800" b="0" i="0" u="none" strike="noStrike" baseline="0" dirty="0"/>
              <a:t>new = {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(pi/2)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(0)};</a:t>
            </a:r>
          </a:p>
          <a:p>
            <a:r>
              <a:rPr lang="en-US" altLang="zh-CN" sz="800" b="0" i="0" u="none" strike="noStrike" baseline="0" dirty="0"/>
              <a:t>Y_M5_simp_A1 = simplify(subs(Y_M5,old,new))</a:t>
            </a:r>
          </a:p>
          <a:p>
            <a:endParaRPr lang="en-US" altLang="zh-CN" sz="800" b="0" i="0" u="none" strike="noStrike" baseline="0" dirty="0"/>
          </a:p>
          <a:p>
            <a:r>
              <a:rPr lang="en-US" altLang="zh-CN" sz="800" b="0" i="0" u="none" strike="noStrike" baseline="0" dirty="0"/>
              <a:t>% 12357</a:t>
            </a:r>
            <a:r>
              <a:rPr lang="zh-CN" altLang="en-US" sz="800" b="0" i="0" u="none" strike="noStrike" baseline="0" dirty="0"/>
              <a:t>轴零位，</a:t>
            </a:r>
            <a:r>
              <a:rPr lang="en-US" altLang="zh-CN" sz="800" b="0" i="0" u="none" strike="noStrike" baseline="0" dirty="0"/>
              <a:t>6</a:t>
            </a:r>
            <a:r>
              <a:rPr lang="zh-CN" altLang="en-US" sz="800" b="0" i="0" u="none" strike="noStrike" baseline="0" dirty="0"/>
              <a:t>轴</a:t>
            </a:r>
            <a:r>
              <a:rPr lang="en-US" altLang="zh-CN" sz="800" b="0" i="0" u="none" strike="noStrike" baseline="0" dirty="0"/>
              <a:t>90</a:t>
            </a:r>
            <a:r>
              <a:rPr lang="zh-CN" altLang="en-US" sz="800" b="0" i="0" u="none" strike="noStrike" baseline="0" dirty="0"/>
              <a:t>度，</a:t>
            </a:r>
            <a:r>
              <a:rPr lang="en-US" altLang="zh-CN" sz="800" b="0" i="0" u="none" strike="noStrike" baseline="0" dirty="0"/>
              <a:t>4</a:t>
            </a:r>
            <a:r>
              <a:rPr lang="zh-CN" altLang="en-US" sz="800" b="0" i="0" u="none" strike="noStrike" baseline="0" dirty="0"/>
              <a:t>轴匀加速正反转</a:t>
            </a:r>
          </a:p>
          <a:p>
            <a:r>
              <a:rPr lang="en-US" altLang="zh-CN" sz="800" b="0" i="0" u="none" strike="noStrike" baseline="0" dirty="0"/>
              <a:t>Y_M4 = Y_M(4,:);</a:t>
            </a:r>
          </a:p>
          <a:p>
            <a:r>
              <a:rPr lang="en-US" altLang="zh-CN" sz="800" b="0" i="0" u="none" strike="noStrike" baseline="0" dirty="0"/>
              <a:t>old = {q1 q2 q3 q5 q6 q7 dq1 dq2 dq3 dq5 dq6 dq7 ddq1 ddq2 ddq3 ddq5 ddq6 ddq7};</a:t>
            </a:r>
          </a:p>
          <a:p>
            <a:r>
              <a:rPr lang="en-US" altLang="zh-CN" sz="800" b="0" i="0" u="none" strike="noStrike" baseline="0" dirty="0"/>
              <a:t>new = {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(pi/2)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(0)};</a:t>
            </a:r>
          </a:p>
          <a:p>
            <a:r>
              <a:rPr lang="en-US" altLang="zh-CN" sz="800" b="0" i="0" u="none" strike="noStrike" baseline="0" dirty="0"/>
              <a:t>Y_M4_simp_A1 = simplify(subs(Y_M4,old,new))</a:t>
            </a:r>
          </a:p>
          <a:p>
            <a:endParaRPr lang="en-US" altLang="zh-CN" sz="800" b="0" i="0" u="none" strike="noStrike" baseline="0" dirty="0"/>
          </a:p>
          <a:p>
            <a:r>
              <a:rPr lang="en-US" altLang="zh-CN" sz="800" b="0" i="0" u="none" strike="noStrike" baseline="0" dirty="0"/>
              <a:t>% 12457</a:t>
            </a:r>
            <a:r>
              <a:rPr lang="zh-CN" altLang="en-US" sz="800" b="0" i="0" u="none" strike="noStrike" baseline="0" dirty="0"/>
              <a:t>轴零位，</a:t>
            </a:r>
            <a:r>
              <a:rPr lang="en-US" altLang="zh-CN" sz="800" b="0" i="0" u="none" strike="noStrike" baseline="0" dirty="0"/>
              <a:t>6</a:t>
            </a:r>
            <a:r>
              <a:rPr lang="zh-CN" altLang="en-US" sz="800" b="0" i="0" u="none" strike="noStrike" baseline="0" dirty="0"/>
              <a:t>轴</a:t>
            </a:r>
            <a:r>
              <a:rPr lang="en-US" altLang="zh-CN" sz="800" b="0" i="0" u="none" strike="noStrike" baseline="0" dirty="0"/>
              <a:t>90</a:t>
            </a:r>
            <a:r>
              <a:rPr lang="zh-CN" altLang="en-US" sz="800" b="0" i="0" u="none" strike="noStrike" baseline="0" dirty="0"/>
              <a:t>度，</a:t>
            </a:r>
            <a:r>
              <a:rPr lang="en-US" altLang="zh-CN" sz="800" b="0" i="0" u="none" strike="noStrike" baseline="0" dirty="0"/>
              <a:t>3</a:t>
            </a:r>
            <a:r>
              <a:rPr lang="zh-CN" altLang="en-US" sz="800" b="0" i="0" u="none" strike="noStrike" baseline="0" dirty="0"/>
              <a:t>轴匀加速正反转</a:t>
            </a:r>
          </a:p>
          <a:p>
            <a:r>
              <a:rPr lang="en-US" altLang="zh-CN" sz="800" b="0" i="0" u="none" strike="noStrike" baseline="0" dirty="0"/>
              <a:t>Y_M3 = Y_M(3,:);</a:t>
            </a:r>
          </a:p>
          <a:p>
            <a:r>
              <a:rPr lang="en-US" altLang="zh-CN" sz="800" b="0" i="0" u="none" strike="noStrike" baseline="0" dirty="0"/>
              <a:t>old = {q1 q2 q4 q5 q6 q7 dq1 dq2 dq4 dq5 dq6 dq7 ddq1 ddq2 ddq4 ddq5 ddq6 ddq7};</a:t>
            </a:r>
          </a:p>
          <a:p>
            <a:r>
              <a:rPr lang="en-US" altLang="zh-CN" sz="800" b="0" i="0" u="none" strike="noStrike" baseline="0" dirty="0"/>
              <a:t>new = {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(pi/2)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(0)};</a:t>
            </a:r>
          </a:p>
          <a:p>
            <a:r>
              <a:rPr lang="en-US" altLang="zh-CN" sz="800" b="0" i="0" u="none" strike="noStrike" baseline="0" dirty="0"/>
              <a:t>Y_M3_simp_A1 = simplify(subs(Y_M3,old,new))</a:t>
            </a:r>
          </a:p>
          <a:p>
            <a:endParaRPr lang="en-US" altLang="zh-CN" sz="800" b="0" i="0" u="none" strike="noStrike" baseline="0" dirty="0"/>
          </a:p>
          <a:p>
            <a:r>
              <a:rPr lang="en-US" altLang="zh-CN" sz="800" b="0" i="0" u="none" strike="noStrike" baseline="0" dirty="0"/>
              <a:t>% 1357</a:t>
            </a:r>
            <a:r>
              <a:rPr lang="zh-CN" altLang="en-US" sz="800" b="0" i="0" u="none" strike="noStrike" baseline="0" dirty="0"/>
              <a:t>轴零位，</a:t>
            </a:r>
            <a:r>
              <a:rPr lang="en-US" altLang="zh-CN" sz="800" b="0" i="0" u="none" strike="noStrike" baseline="0" dirty="0"/>
              <a:t>4</a:t>
            </a:r>
            <a:r>
              <a:rPr lang="zh-CN" altLang="en-US" sz="800" b="0" i="0" u="none" strike="noStrike" baseline="0" dirty="0"/>
              <a:t>轴</a:t>
            </a:r>
            <a:r>
              <a:rPr lang="en-US" altLang="zh-CN" sz="800" b="0" i="0" u="none" strike="noStrike" baseline="0" dirty="0"/>
              <a:t>-90</a:t>
            </a:r>
            <a:r>
              <a:rPr lang="zh-CN" altLang="en-US" sz="800" b="0" i="0" u="none" strike="noStrike" baseline="0" dirty="0"/>
              <a:t>度</a:t>
            </a:r>
            <a:r>
              <a:rPr lang="en-US" altLang="zh-CN" sz="800" b="0" i="0" u="none" strike="noStrike" baseline="0" dirty="0"/>
              <a:t>,6</a:t>
            </a:r>
            <a:r>
              <a:rPr lang="zh-CN" altLang="en-US" sz="800" b="0" i="0" u="none" strike="noStrike" baseline="0" dirty="0"/>
              <a:t>轴</a:t>
            </a:r>
            <a:r>
              <a:rPr lang="en-US" altLang="zh-CN" sz="800" b="0" i="0" u="none" strike="noStrike" baseline="0" dirty="0"/>
              <a:t>90</a:t>
            </a:r>
            <a:r>
              <a:rPr lang="zh-CN" altLang="en-US" sz="800" b="0" i="0" u="none" strike="noStrike" baseline="0" dirty="0"/>
              <a:t>度，</a:t>
            </a:r>
            <a:r>
              <a:rPr lang="en-US" altLang="zh-CN" sz="800" b="0" i="0" u="none" strike="noStrike" baseline="0" dirty="0"/>
              <a:t>2</a:t>
            </a:r>
            <a:r>
              <a:rPr lang="zh-CN" altLang="en-US" sz="800" b="0" i="0" u="none" strike="noStrike" baseline="0" dirty="0"/>
              <a:t>轴匀加速正反转</a:t>
            </a:r>
          </a:p>
          <a:p>
            <a:r>
              <a:rPr lang="en-US" altLang="zh-CN" sz="800" b="0" i="0" u="none" strike="noStrike" baseline="0" dirty="0"/>
              <a:t>Y_M2 = Y_M(2,:);</a:t>
            </a:r>
          </a:p>
          <a:p>
            <a:r>
              <a:rPr lang="en-US" altLang="zh-CN" sz="800" b="0" i="0" u="none" strike="noStrike" baseline="0" dirty="0"/>
              <a:t>old = {q1 q3 q4 q5 q6 q7 dq1 dq3 dq4 dq5 dq6 dq7 ddq1 ddq3 ddq4 ddq5 ddq6 ddq7};</a:t>
            </a:r>
          </a:p>
          <a:p>
            <a:r>
              <a:rPr lang="en-US" altLang="zh-CN" sz="800" b="0" i="0" u="none" strike="noStrike" baseline="0" dirty="0"/>
              <a:t>new = {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(-pi/2)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(-pi/2)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(0)};</a:t>
            </a:r>
          </a:p>
          <a:p>
            <a:r>
              <a:rPr lang="en-US" altLang="zh-CN" sz="800" b="0" i="0" u="none" strike="noStrike" baseline="0" dirty="0"/>
              <a:t>Y_M2_simp_A1 = simplify(subs(Y_M2,old,new))</a:t>
            </a:r>
          </a:p>
          <a:p>
            <a:endParaRPr lang="en-US" altLang="zh-CN" sz="800" b="0" i="0" u="none" strike="noStrike" baseline="0" dirty="0"/>
          </a:p>
          <a:p>
            <a:r>
              <a:rPr lang="en-US" altLang="zh-CN" sz="800" b="0" i="0" u="none" strike="noStrike" baseline="0" dirty="0"/>
              <a:t>% 23457</a:t>
            </a:r>
            <a:r>
              <a:rPr lang="zh-CN" altLang="en-US" sz="800" b="0" i="0" u="none" strike="noStrike" baseline="0" dirty="0"/>
              <a:t>轴零位，</a:t>
            </a:r>
            <a:r>
              <a:rPr lang="en-US" altLang="zh-CN" sz="800" b="0" i="0" u="none" strike="noStrike" baseline="0" dirty="0"/>
              <a:t>6</a:t>
            </a:r>
            <a:r>
              <a:rPr lang="zh-CN" altLang="en-US" sz="800" b="0" i="0" u="none" strike="noStrike" baseline="0" dirty="0"/>
              <a:t>轴</a:t>
            </a:r>
            <a:r>
              <a:rPr lang="en-US" altLang="zh-CN" sz="800" b="0" i="0" u="none" strike="noStrike" baseline="0" dirty="0"/>
              <a:t>90</a:t>
            </a:r>
            <a:r>
              <a:rPr lang="zh-CN" altLang="en-US" sz="800" b="0" i="0" u="none" strike="noStrike" baseline="0" dirty="0"/>
              <a:t>度，</a:t>
            </a:r>
            <a:r>
              <a:rPr lang="en-US" altLang="zh-CN" sz="800" b="0" i="0" u="none" strike="noStrike" baseline="0" dirty="0"/>
              <a:t>1</a:t>
            </a:r>
            <a:r>
              <a:rPr lang="zh-CN" altLang="en-US" sz="800" b="0" i="0" u="none" strike="noStrike" baseline="0" dirty="0"/>
              <a:t>轴匀加速正反转</a:t>
            </a:r>
          </a:p>
          <a:p>
            <a:r>
              <a:rPr lang="en-US" altLang="zh-CN" sz="800" b="0" i="0" u="none" strike="noStrike" baseline="0" dirty="0"/>
              <a:t>Y_M1 = Y_M(1,:);</a:t>
            </a:r>
          </a:p>
          <a:p>
            <a:r>
              <a:rPr lang="en-US" altLang="zh-CN" sz="800" b="0" i="0" u="none" strike="noStrike" baseline="0" dirty="0"/>
              <a:t>old = {q2 q3 q4 q5 q6 q7 dq2 dq3 dq4 dq5 dq6 dq7 ddq2 ddq3 ddq4 ddq5 ddq6 ddq7};</a:t>
            </a:r>
          </a:p>
          <a:p>
            <a:r>
              <a:rPr lang="en-US" altLang="zh-CN" sz="800" b="0" i="0" u="none" strike="noStrike" baseline="0" dirty="0"/>
              <a:t>new = {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(-pi/2)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 </a:t>
            </a:r>
            <a:r>
              <a:rPr lang="en-US" altLang="zh-CN" sz="800" b="0" i="0" u="none" strike="noStrike" baseline="0" dirty="0" err="1"/>
              <a:t>sym</a:t>
            </a:r>
            <a:r>
              <a:rPr lang="en-US" altLang="zh-CN" sz="800" b="0" i="0" u="none" strike="noStrike" baseline="0" dirty="0"/>
              <a:t>(0)};</a:t>
            </a:r>
          </a:p>
          <a:p>
            <a:r>
              <a:rPr lang="en-US" altLang="zh-CN" sz="800" b="0" i="0" u="none" strike="noStrike" baseline="0" dirty="0"/>
              <a:t>Y_M1_simp_A1 = simplify(subs(Y_M1,old,new))</a:t>
            </a:r>
          </a:p>
          <a:p>
            <a:endParaRPr lang="zh-CN" altLang="en-US" sz="800" b="0" i="0" u="none" strike="noStrike" baseline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70C84B-237E-D155-E577-52CBE53FF6D9}"/>
              </a:ext>
            </a:extLst>
          </p:cNvPr>
          <p:cNvSpPr txBox="1"/>
          <p:nvPr/>
        </p:nvSpPr>
        <p:spPr>
          <a:xfrm>
            <a:off x="3715295" y="184364"/>
            <a:ext cx="4761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对角惯性参数简化过程</a:t>
            </a:r>
          </a:p>
        </p:txBody>
      </p:sp>
    </p:spTree>
    <p:extLst>
      <p:ext uri="{BB962C8B-B14F-4D97-AF65-F5344CB8AC3E}">
        <p14:creationId xmlns:p14="http://schemas.microsoft.com/office/powerpoint/2010/main" val="3608760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35F44A7-E296-C2A3-3EF4-A5A220FDC29A}"/>
              </a:ext>
            </a:extLst>
          </p:cNvPr>
          <p:cNvSpPr txBox="1"/>
          <p:nvPr/>
        </p:nvSpPr>
        <p:spPr>
          <a:xfrm>
            <a:off x="5614447" y="312762"/>
            <a:ext cx="6094428" cy="6394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dirty="0"/>
              <a:t>Y_M4_simp_A1 =</a:t>
            </a:r>
          </a:p>
          <a:p>
            <a:r>
              <a:rPr lang="zh-CN" altLang="en-US" sz="1050" dirty="0"/>
              <a:t> </a:t>
            </a:r>
          </a:p>
          <a:p>
            <a:r>
              <a:rPr lang="zh-CN" altLang="en-US" sz="1050" dirty="0"/>
              <a:t>[ 0, 0, 0, 0, 0, 0, 0, 0, 0, 0, 0, 0, 0, 0, 0, 0, 0, 0, 0, 0, 0, 0, 0, ddq4, 0, ddq4, 0]</a:t>
            </a:r>
          </a:p>
          <a:p>
            <a:r>
              <a:rPr lang="zh-CN" altLang="en-US" sz="1050" dirty="0"/>
              <a:t> </a:t>
            </a:r>
          </a:p>
          <a:p>
            <a:r>
              <a:rPr lang="zh-CN" altLang="en-US" sz="1050" dirty="0"/>
              <a:t> </a:t>
            </a:r>
          </a:p>
          <a:p>
            <a:r>
              <a:rPr lang="zh-CN" altLang="en-US" sz="1050" dirty="0">
                <a:solidFill>
                  <a:srgbClr val="FF0000"/>
                </a:solidFill>
              </a:rPr>
              <a:t>Y_G4_simp_A1 =</a:t>
            </a:r>
          </a:p>
          <a:p>
            <a:r>
              <a:rPr lang="zh-CN" altLang="en-US" sz="1050" dirty="0">
                <a:solidFill>
                  <a:srgbClr val="FF0000"/>
                </a:solidFill>
              </a:rPr>
              <a:t> </a:t>
            </a:r>
          </a:p>
          <a:p>
            <a:r>
              <a:rPr lang="zh-CN" altLang="en-US" sz="1050" dirty="0">
                <a:solidFill>
                  <a:srgbClr val="FF0000"/>
                </a:solidFill>
              </a:rPr>
              <a:t>[ 0, 0, 0, -2*L5*ddq4, 2*L5*ddq4, 0, 0, 0, 0, -2*L3*ddq4]</a:t>
            </a:r>
          </a:p>
          <a:p>
            <a:r>
              <a:rPr lang="zh-CN" altLang="en-US" sz="1050" dirty="0"/>
              <a:t> </a:t>
            </a:r>
          </a:p>
          <a:p>
            <a:r>
              <a:rPr lang="zh-CN" altLang="en-US" sz="1050" dirty="0"/>
              <a:t> </a:t>
            </a:r>
          </a:p>
          <a:p>
            <a:r>
              <a:rPr lang="zh-CN" altLang="en-US" sz="1050" dirty="0"/>
              <a:t>Y_M3_simp_A1 =</a:t>
            </a:r>
          </a:p>
          <a:p>
            <a:r>
              <a:rPr lang="zh-CN" altLang="en-US" sz="1050" dirty="0"/>
              <a:t> </a:t>
            </a:r>
          </a:p>
          <a:p>
            <a:r>
              <a:rPr lang="zh-CN" altLang="en-US" sz="1050" dirty="0"/>
              <a:t> [ 0, 0, 0, 0, 0, 0, 0, 0, 0, 0, 0, 0, 0, 0, 0, 0, 0, 0, 0, 0, 0, 0, ddq3, 0, ddq3, 0, ddq3]</a:t>
            </a:r>
          </a:p>
          <a:p>
            <a:endParaRPr lang="zh-CN" altLang="en-US" sz="1050" dirty="0"/>
          </a:p>
          <a:p>
            <a:r>
              <a:rPr lang="zh-CN" altLang="en-US" sz="1050" dirty="0"/>
              <a:t> </a:t>
            </a:r>
          </a:p>
          <a:p>
            <a:r>
              <a:rPr lang="zh-CN" altLang="en-US" sz="1050" dirty="0">
                <a:solidFill>
                  <a:srgbClr val="FF0000"/>
                </a:solidFill>
              </a:rPr>
              <a:t>Y_G3_simp_A1 =</a:t>
            </a:r>
          </a:p>
          <a:p>
            <a:r>
              <a:rPr lang="zh-CN" altLang="en-US" sz="1050" dirty="0">
                <a:solidFill>
                  <a:srgbClr val="FF0000"/>
                </a:solidFill>
              </a:rPr>
              <a:t> </a:t>
            </a:r>
          </a:p>
          <a:p>
            <a:r>
              <a:rPr lang="zh-CN" altLang="en-US" sz="1050" dirty="0">
                <a:solidFill>
                  <a:srgbClr val="FF0000"/>
                </a:solidFill>
              </a:rPr>
              <a:t>[ 0, 0, 2*L5*ddq3, 0, 0, 0, 0, 0, 0, 0]</a:t>
            </a:r>
          </a:p>
          <a:p>
            <a:r>
              <a:rPr lang="zh-CN" altLang="en-US" sz="1050" dirty="0"/>
              <a:t> </a:t>
            </a:r>
          </a:p>
          <a:p>
            <a:r>
              <a:rPr lang="zh-CN" altLang="en-US" sz="1050" dirty="0"/>
              <a:t> </a:t>
            </a:r>
          </a:p>
          <a:p>
            <a:r>
              <a:rPr lang="zh-CN" altLang="en-US" sz="1050" dirty="0"/>
              <a:t>Y_M2_simp_A1 =</a:t>
            </a:r>
          </a:p>
          <a:p>
            <a:r>
              <a:rPr lang="zh-CN" altLang="en-US" sz="1050" dirty="0"/>
              <a:t> </a:t>
            </a:r>
          </a:p>
          <a:p>
            <a:r>
              <a:rPr lang="zh-CN" altLang="en-US" sz="1050" dirty="0"/>
              <a:t>[ 0, 0, 0, 0, 0, 0, 0, 0, 0, 0, 0, 0, 0, 0, 0, 0, 0, 0, 0, 0, 0, ddq2, 0, ddq2, 0, ddq2, 0]</a:t>
            </a:r>
          </a:p>
          <a:p>
            <a:r>
              <a:rPr lang="zh-CN" altLang="en-US" sz="1050" dirty="0"/>
              <a:t> </a:t>
            </a:r>
          </a:p>
          <a:p>
            <a:r>
              <a:rPr lang="zh-CN" altLang="en-US" sz="1050" dirty="0"/>
              <a:t> </a:t>
            </a:r>
          </a:p>
          <a:p>
            <a:r>
              <a:rPr lang="zh-CN" altLang="en-US" sz="1050" dirty="0">
                <a:solidFill>
                  <a:srgbClr val="FF0000"/>
                </a:solidFill>
              </a:rPr>
              <a:t>Y_G2_simp_A1 =</a:t>
            </a:r>
          </a:p>
          <a:p>
            <a:r>
              <a:rPr lang="zh-CN" altLang="en-US" sz="1050" dirty="0">
                <a:solidFill>
                  <a:srgbClr val="FF0000"/>
                </a:solidFill>
              </a:rPr>
              <a:t> </a:t>
            </a:r>
          </a:p>
          <a:p>
            <a:r>
              <a:rPr lang="zh-CN" altLang="en-US" sz="1050" dirty="0"/>
              <a:t> </a:t>
            </a:r>
            <a:r>
              <a:rPr lang="zh-CN" altLang="en-US" sz="1050" dirty="0">
                <a:solidFill>
                  <a:srgbClr val="FF0000"/>
                </a:solidFill>
              </a:rPr>
              <a:t>[ 0, 0, 2*L2*ddq2, ddq2*(2*L2 - 2*L5), ddq2*(2*L2 - 2*L5), 0, 0, 2*L5*ddq2, 0, ddq2*(2*L3 - 2*L5)]</a:t>
            </a:r>
          </a:p>
          <a:p>
            <a:endParaRPr lang="zh-CN" altLang="en-US" sz="1050" dirty="0"/>
          </a:p>
          <a:p>
            <a:r>
              <a:rPr lang="zh-CN" altLang="en-US" sz="1050" dirty="0"/>
              <a:t> </a:t>
            </a:r>
          </a:p>
          <a:p>
            <a:r>
              <a:rPr lang="zh-CN" altLang="en-US" sz="1050" dirty="0"/>
              <a:t>Y_M1_simp_A1 =</a:t>
            </a:r>
          </a:p>
          <a:p>
            <a:r>
              <a:rPr lang="zh-CN" altLang="en-US" sz="1050" dirty="0"/>
              <a:t> </a:t>
            </a:r>
          </a:p>
          <a:p>
            <a:r>
              <a:rPr lang="zh-CN" altLang="en-US" sz="1050" dirty="0"/>
              <a:t>[ 0, 0, 0, 0, 0, 0, 0, 0, 0, 0, 0, 0, 0, 0, 0, 0, 0, 0, 0, 0, ddq1, 0, ddq1, 0, ddq1, 0, ddq1]</a:t>
            </a:r>
          </a:p>
          <a:p>
            <a:r>
              <a:rPr lang="zh-CN" altLang="en-US" sz="1050" dirty="0"/>
              <a:t> </a:t>
            </a:r>
          </a:p>
          <a:p>
            <a:r>
              <a:rPr lang="zh-CN" altLang="en-US" sz="1050" dirty="0"/>
              <a:t> </a:t>
            </a:r>
          </a:p>
          <a:p>
            <a:r>
              <a:rPr lang="zh-CN" altLang="en-US" sz="1050" dirty="0">
                <a:solidFill>
                  <a:srgbClr val="FF0000"/>
                </a:solidFill>
              </a:rPr>
              <a:t>Y_G1_simp_A1 =</a:t>
            </a:r>
          </a:p>
          <a:p>
            <a:r>
              <a:rPr lang="zh-CN" altLang="en-US" sz="1050" dirty="0">
                <a:solidFill>
                  <a:srgbClr val="FF0000"/>
                </a:solidFill>
              </a:rPr>
              <a:t> </a:t>
            </a:r>
          </a:p>
          <a:p>
            <a:r>
              <a:rPr lang="zh-CN" altLang="en-US" sz="1050" dirty="0">
                <a:solidFill>
                  <a:srgbClr val="FF0000"/>
                </a:solidFill>
              </a:rPr>
              <a:t>[ 0, 0, 2*L5*ddq1, 0, 0, 0, 0, 0, 0, 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D9B20E-7419-1C4C-7956-92670AC45ECC}"/>
              </a:ext>
            </a:extLst>
          </p:cNvPr>
          <p:cNvSpPr txBox="1"/>
          <p:nvPr/>
        </p:nvSpPr>
        <p:spPr>
          <a:xfrm>
            <a:off x="407711" y="731522"/>
            <a:ext cx="507868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dirty="0"/>
              <a:t> </a:t>
            </a:r>
          </a:p>
          <a:p>
            <a:r>
              <a:rPr lang="zh-CN" altLang="en-US" sz="1050" dirty="0"/>
              <a:t>Y_M7_simp_A1 =</a:t>
            </a:r>
          </a:p>
          <a:p>
            <a:r>
              <a:rPr lang="zh-CN" altLang="en-US" sz="1050" dirty="0"/>
              <a:t> </a:t>
            </a:r>
          </a:p>
          <a:p>
            <a:r>
              <a:rPr lang="zh-CN" altLang="en-US" sz="1050" dirty="0"/>
              <a:t>[ 0, 0, 0, 0, 0, 0, 0, 0, 0, 0, 0, 0, 0, 0, 0, 0, 0, 0, 0, 0, 0, 0, 0, 0, 0, 0, ddq7]</a:t>
            </a:r>
          </a:p>
          <a:p>
            <a:r>
              <a:rPr lang="zh-CN" altLang="en-US" sz="1050" dirty="0"/>
              <a:t> </a:t>
            </a:r>
          </a:p>
          <a:p>
            <a:r>
              <a:rPr lang="zh-CN" altLang="en-US" sz="1050" dirty="0"/>
              <a:t> </a:t>
            </a:r>
          </a:p>
          <a:p>
            <a:r>
              <a:rPr lang="zh-CN" altLang="en-US" sz="1050" dirty="0">
                <a:solidFill>
                  <a:srgbClr val="FF0000"/>
                </a:solidFill>
              </a:rPr>
              <a:t>Y_G7_simp_A1 =</a:t>
            </a:r>
          </a:p>
          <a:p>
            <a:r>
              <a:rPr lang="zh-CN" altLang="en-US" sz="1050" dirty="0">
                <a:solidFill>
                  <a:srgbClr val="FF0000"/>
                </a:solidFill>
              </a:rPr>
              <a:t> </a:t>
            </a:r>
          </a:p>
          <a:p>
            <a:r>
              <a:rPr lang="zh-CN" altLang="en-US" sz="1050" dirty="0">
                <a:solidFill>
                  <a:srgbClr val="FF0000"/>
                </a:solidFill>
              </a:rPr>
              <a:t>[ 0, 0, 0, 0, 0, 0, 0, 0, 0, 0]</a:t>
            </a:r>
          </a:p>
          <a:p>
            <a:r>
              <a:rPr lang="zh-CN" altLang="en-US" sz="1050" dirty="0"/>
              <a:t> </a:t>
            </a:r>
          </a:p>
          <a:p>
            <a:r>
              <a:rPr lang="zh-CN" altLang="en-US" sz="1050" dirty="0"/>
              <a:t> </a:t>
            </a:r>
          </a:p>
          <a:p>
            <a:r>
              <a:rPr lang="zh-CN" altLang="en-US" sz="1050" dirty="0"/>
              <a:t>Y_M6_simp_A1 =</a:t>
            </a:r>
          </a:p>
          <a:p>
            <a:r>
              <a:rPr lang="zh-CN" altLang="en-US" sz="1050" dirty="0"/>
              <a:t> </a:t>
            </a:r>
          </a:p>
          <a:p>
            <a:r>
              <a:rPr lang="zh-CN" altLang="en-US" sz="1050" dirty="0"/>
              <a:t>[ 0, 0, 0, 0, 0, 0, 0, 0, 0, 0, 0, 0, 0, 0, 0, 0, 0, 0, 0, 0, 0, 0, 0, 0, 0, ddq6, 0]</a:t>
            </a:r>
          </a:p>
          <a:p>
            <a:r>
              <a:rPr lang="zh-CN" altLang="en-US" sz="1050" dirty="0"/>
              <a:t> </a:t>
            </a:r>
          </a:p>
          <a:p>
            <a:r>
              <a:rPr lang="zh-CN" altLang="en-US" sz="1050" dirty="0"/>
              <a:t> </a:t>
            </a:r>
          </a:p>
          <a:p>
            <a:r>
              <a:rPr lang="zh-CN" altLang="en-US" sz="1050" dirty="0">
                <a:solidFill>
                  <a:srgbClr val="FF0000"/>
                </a:solidFill>
              </a:rPr>
              <a:t>Y_G6_simp_A1 =</a:t>
            </a:r>
          </a:p>
          <a:p>
            <a:r>
              <a:rPr lang="zh-CN" altLang="en-US" sz="1050" dirty="0">
                <a:solidFill>
                  <a:srgbClr val="FF0000"/>
                </a:solidFill>
              </a:rPr>
              <a:t> </a:t>
            </a:r>
          </a:p>
          <a:p>
            <a:r>
              <a:rPr lang="zh-CN" altLang="en-US" sz="1050" dirty="0">
                <a:solidFill>
                  <a:srgbClr val="FF0000"/>
                </a:solidFill>
              </a:rPr>
              <a:t>[ 0, 0, 0, 0, 0, 0, 0, 0, 0, 0]</a:t>
            </a:r>
          </a:p>
          <a:p>
            <a:r>
              <a:rPr lang="zh-CN" altLang="en-US" sz="1050" dirty="0"/>
              <a:t> </a:t>
            </a:r>
          </a:p>
          <a:p>
            <a:r>
              <a:rPr lang="zh-CN" altLang="en-US" sz="1050" dirty="0"/>
              <a:t> </a:t>
            </a:r>
          </a:p>
          <a:p>
            <a:r>
              <a:rPr lang="zh-CN" altLang="en-US" sz="1050" dirty="0"/>
              <a:t>Y_M5_simp_A1 =</a:t>
            </a:r>
          </a:p>
          <a:p>
            <a:r>
              <a:rPr lang="zh-CN" altLang="en-US" sz="1050" dirty="0"/>
              <a:t> </a:t>
            </a:r>
          </a:p>
          <a:p>
            <a:r>
              <a:rPr lang="zh-CN" altLang="en-US" sz="1050" dirty="0"/>
              <a:t>[ 0, 0, 0, 0, 0, 0, 0, 0, 0, 0, 0, 0, 0, 0, 0, 0, 0, 0, 0, 0, 0, 0, 0, 0, ddq5, 0, ddq5]</a:t>
            </a:r>
          </a:p>
          <a:p>
            <a:r>
              <a:rPr lang="zh-CN" altLang="en-US" sz="1050" dirty="0"/>
              <a:t> </a:t>
            </a:r>
          </a:p>
          <a:p>
            <a:r>
              <a:rPr lang="zh-CN" altLang="en-US" sz="1050" dirty="0"/>
              <a:t> </a:t>
            </a:r>
          </a:p>
          <a:p>
            <a:r>
              <a:rPr lang="zh-CN" altLang="en-US" sz="1050" dirty="0">
                <a:solidFill>
                  <a:srgbClr val="FF0000"/>
                </a:solidFill>
              </a:rPr>
              <a:t>Y_G5_simp_A1 =</a:t>
            </a:r>
          </a:p>
          <a:p>
            <a:r>
              <a:rPr lang="zh-CN" altLang="en-US" sz="1050" dirty="0">
                <a:solidFill>
                  <a:srgbClr val="FF0000"/>
                </a:solidFill>
              </a:rPr>
              <a:t> </a:t>
            </a:r>
          </a:p>
          <a:p>
            <a:r>
              <a:rPr lang="zh-CN" altLang="en-US" sz="1050" dirty="0">
                <a:solidFill>
                  <a:srgbClr val="FF0000"/>
                </a:solidFill>
              </a:rPr>
              <a:t>[ 0, 0, 0, 0, 0, 0, 0, 0, 0, 0]</a:t>
            </a:r>
          </a:p>
          <a:p>
            <a:r>
              <a:rPr lang="zh-CN" altLang="en-US" sz="1050" dirty="0"/>
              <a:t> </a:t>
            </a:r>
          </a:p>
          <a:p>
            <a:r>
              <a:rPr lang="zh-CN" altLang="en-US" sz="1050" dirty="0"/>
              <a:t> </a:t>
            </a:r>
          </a:p>
          <a:p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356796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0D48A1-6556-1D8A-CAC6-9286BAD3EC10}"/>
              </a:ext>
            </a:extLst>
          </p:cNvPr>
          <p:cNvSpPr txBox="1"/>
          <p:nvPr/>
        </p:nvSpPr>
        <p:spPr>
          <a:xfrm>
            <a:off x="2674388" y="968299"/>
            <a:ext cx="609452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Y_M7_simp_A1 =</a:t>
            </a:r>
          </a:p>
          <a:p>
            <a:r>
              <a:rPr lang="zh-CN" altLang="en-US" sz="1200" dirty="0"/>
              <a:t>[ 0, 0, 0, 0, 0, 0, 0, 0, 0, 0, 0, 0, 0, 0, 0, 0, 0, 0, 0, 0, 0, 0, 0, 0, 0, 0, ddq7]</a:t>
            </a:r>
          </a:p>
          <a:p>
            <a:r>
              <a:rPr lang="zh-CN" altLang="en-US" sz="1200" dirty="0"/>
              <a:t> </a:t>
            </a:r>
          </a:p>
          <a:p>
            <a:r>
              <a:rPr lang="zh-CN" altLang="en-US" sz="1200" dirty="0"/>
              <a:t> </a:t>
            </a:r>
          </a:p>
          <a:p>
            <a:r>
              <a:rPr lang="zh-CN" altLang="en-US" sz="1200" dirty="0"/>
              <a:t>Y_M6_simp_A1 =</a:t>
            </a:r>
          </a:p>
          <a:p>
            <a:r>
              <a:rPr lang="zh-CN" altLang="en-US" sz="1200" dirty="0"/>
              <a:t>[ 0, 0, 0, 0, 0, 0, 0, 0, 0, 0, 0, 0, 0, 0, 0, 0, 0, 0, 0, 0, 0, 0, 0, 0, 0, ddq6, 0]</a:t>
            </a:r>
          </a:p>
          <a:p>
            <a:r>
              <a:rPr lang="zh-CN" altLang="en-US" sz="1200" dirty="0"/>
              <a:t> </a:t>
            </a:r>
          </a:p>
          <a:p>
            <a:r>
              <a:rPr lang="zh-CN" altLang="en-US" sz="1200" dirty="0"/>
              <a:t> </a:t>
            </a:r>
          </a:p>
          <a:p>
            <a:r>
              <a:rPr lang="zh-CN" altLang="en-US" sz="1200" dirty="0"/>
              <a:t>Y_M5_simp_A1 =</a:t>
            </a:r>
          </a:p>
          <a:p>
            <a:r>
              <a:rPr lang="zh-CN" altLang="en-US" sz="1200" dirty="0"/>
              <a:t>[ 0, 0, 0, 0, ddq5, 0, 0, 0, 0, 0, 0, 0, 0, 0, 0, 0, 0, 0, 0, 0, 0, 0, 0, 0, ddq5, 0, 0]</a:t>
            </a:r>
          </a:p>
          <a:p>
            <a:r>
              <a:rPr lang="zh-CN" altLang="en-US" sz="1200" dirty="0"/>
              <a:t> </a:t>
            </a:r>
          </a:p>
          <a:p>
            <a:r>
              <a:rPr lang="zh-CN" altLang="en-US" sz="1200" dirty="0"/>
              <a:t> </a:t>
            </a:r>
          </a:p>
          <a:p>
            <a:r>
              <a:rPr lang="zh-CN" altLang="en-US" sz="1200" dirty="0"/>
              <a:t>Y_M4_simp_A1 =</a:t>
            </a:r>
          </a:p>
          <a:p>
            <a:r>
              <a:rPr lang="zh-CN" altLang="en-US" sz="1200" dirty="0"/>
              <a:t>[ 0, 0, 0, 0, 0, 0, 0, 0, 0, 0, 0, 0, 0, 0, 0, 0, 0, 0, 0, 0, 0, 0, 0, ddq4, 0, ddq4, 0]</a:t>
            </a:r>
          </a:p>
          <a:p>
            <a:r>
              <a:rPr lang="zh-CN" altLang="en-US" sz="1200" dirty="0"/>
              <a:t> </a:t>
            </a:r>
          </a:p>
          <a:p>
            <a:r>
              <a:rPr lang="zh-CN" altLang="en-US" sz="1200" dirty="0"/>
              <a:t> </a:t>
            </a:r>
          </a:p>
          <a:p>
            <a:r>
              <a:rPr lang="zh-CN" altLang="en-US" sz="1200" dirty="0"/>
              <a:t>Y_M3_simp_A1 =</a:t>
            </a:r>
          </a:p>
          <a:p>
            <a:r>
              <a:rPr lang="zh-CN" altLang="en-US" sz="1200" dirty="0"/>
              <a:t>[ 0, 0, 0, 0, ddq3, 0, 0, 0, 0, 0, 0, 0, 0, 0, 0, 0, 0, 0, 0, 0, 0, 0, ddq3, 0, ddq3, 0, 0]</a:t>
            </a:r>
          </a:p>
          <a:p>
            <a:r>
              <a:rPr lang="zh-CN" altLang="en-US" sz="1200" dirty="0"/>
              <a:t> </a:t>
            </a:r>
          </a:p>
          <a:p>
            <a:r>
              <a:rPr lang="zh-CN" altLang="en-US" sz="1200" dirty="0"/>
              <a:t> </a:t>
            </a:r>
          </a:p>
          <a:p>
            <a:r>
              <a:rPr lang="zh-CN" altLang="en-US" sz="1200" dirty="0"/>
              <a:t>Y_M2_simp_A1 =</a:t>
            </a:r>
          </a:p>
          <a:p>
            <a:r>
              <a:rPr lang="zh-CN" altLang="en-US" sz="1200" dirty="0"/>
              <a:t>[ 0, 0, 0, 0, 0, 0, 0, 0, 0, 0, 0, 0, 0, 0, 0, 0, 0, 0, 0, 0, 0, ddq2, 0, ddq2, 0, ddq2, 0]</a:t>
            </a:r>
          </a:p>
          <a:p>
            <a:r>
              <a:rPr lang="zh-CN" altLang="en-US" sz="1200" dirty="0"/>
              <a:t> </a:t>
            </a:r>
          </a:p>
          <a:p>
            <a:r>
              <a:rPr lang="zh-CN" altLang="en-US" sz="1200" dirty="0"/>
              <a:t> </a:t>
            </a:r>
          </a:p>
          <a:p>
            <a:r>
              <a:rPr lang="zh-CN" altLang="en-US" sz="1200" dirty="0"/>
              <a:t>Y_M1_simp_A1 =</a:t>
            </a:r>
          </a:p>
          <a:p>
            <a:r>
              <a:rPr lang="zh-CN" altLang="en-US" sz="1200" dirty="0"/>
              <a:t>[ 0, 0, 0, 0, ddq1, 0, 0, 0, 0, 0, 0, 0, 0, 0, 0, 0, 0, 0, 0, 0, ddq1, 0, ddq1, 0, ddq1, 0, 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70C84B-237E-D155-E577-52CBE53FF6D9}"/>
              </a:ext>
            </a:extLst>
          </p:cNvPr>
          <p:cNvSpPr txBox="1"/>
          <p:nvPr/>
        </p:nvSpPr>
        <p:spPr>
          <a:xfrm>
            <a:off x="3715295" y="184364"/>
            <a:ext cx="4761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对角惯性参数简化结果</a:t>
            </a:r>
          </a:p>
        </p:txBody>
      </p:sp>
    </p:spTree>
    <p:extLst>
      <p:ext uri="{BB962C8B-B14F-4D97-AF65-F5344CB8AC3E}">
        <p14:creationId xmlns:p14="http://schemas.microsoft.com/office/powerpoint/2010/main" val="170901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1162C5-93B7-0B69-6835-F337F86CEE12}"/>
              </a:ext>
            </a:extLst>
          </p:cNvPr>
          <p:cNvSpPr txBox="1"/>
          <p:nvPr/>
        </p:nvSpPr>
        <p:spPr>
          <a:xfrm>
            <a:off x="690878" y="1794867"/>
            <a:ext cx="1127760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Y_M6_simp_B =</a:t>
            </a:r>
          </a:p>
          <a:p>
            <a:r>
              <a:rPr lang="zh-CN" altLang="en-US" sz="1200" dirty="0"/>
              <a:t>[ 0, 0, 0, 0, -(dq1^2*sin(2*q6))/2, 0, 0, 0, 0, -dq1^2*cos(2*q6), 0, 0, 0, 0, -ddq1*sin(q6), 0, 0, 0, 0, -ddq1*cos(q6), 0, 0, 0, 0, 0, 0, (dq1^2*sin(2*q6))/2]</a:t>
            </a:r>
            <a:endParaRPr lang="en-US" altLang="zh-CN" sz="1200" dirty="0"/>
          </a:p>
          <a:p>
            <a:r>
              <a:rPr lang="zh-CN" altLang="en-US" sz="1200" dirty="0"/>
              <a:t> </a:t>
            </a:r>
          </a:p>
          <a:p>
            <a:r>
              <a:rPr lang="zh-CN" altLang="en-US" sz="1200" dirty="0"/>
              <a:t>Y_M5_simp_B =</a:t>
            </a:r>
          </a:p>
          <a:p>
            <a:r>
              <a:rPr lang="zh-CN" altLang="en-US" sz="1200" dirty="0"/>
              <a:t>[ 0, 0, 0, (dq1^2*sin(2*q5))/2, 0, 0, 0, 0, dq1^2*cos(2*q5), -ddq1*cos(q5), 0, 0, 0, ddq1*cos(q5), ddq1*sin(q5), 0, 0, 0, -ddq1*sin(q5), dq1^2*cos(2*q5), 0, 0, 0, 0, 0, -(dq1^2*sin(2*q5))/2, (dq1^2*sin(2*q5))/2]</a:t>
            </a:r>
          </a:p>
          <a:p>
            <a:r>
              <a:rPr lang="zh-CN" altLang="en-US" sz="1200" dirty="0"/>
              <a:t> </a:t>
            </a:r>
          </a:p>
          <a:p>
            <a:r>
              <a:rPr lang="zh-CN" altLang="en-US" sz="1200" dirty="0"/>
              <a:t>Y_M4_simp_B =</a:t>
            </a:r>
          </a:p>
          <a:p>
            <a:r>
              <a:rPr lang="zh-CN" altLang="en-US" sz="1200" dirty="0"/>
              <a:t> [ 0, 0, -(dq1^2*sin(2*q4))/2, -(dq1^2*sin(2*q4))/2, (dq1^2*sin(2*q4))/2, 0, 0, -dq1^2*cos(2*q4), -ddq1*sin(q4), -dq1^2*cos(2*q4), 0, 0, -ddq1*sin(q4), dq1^2*cos(2*q4), -ddq1*cos(q4), 0, 0, -ddq1*cos(q4), ddq1*cos(q4), -ddq1*sin(q4), 0, 0, 0, 0, (dq1^2*sin(2*q4))/2, 0, -(dq1^2*sin(2*q4))/2]</a:t>
            </a:r>
          </a:p>
          <a:p>
            <a:endParaRPr lang="zh-CN" altLang="en-US" sz="1200" dirty="0"/>
          </a:p>
          <a:p>
            <a:r>
              <a:rPr lang="en-US" altLang="zh-CN" sz="1200" dirty="0"/>
              <a:t>Y_M3_simp_B =</a:t>
            </a:r>
          </a:p>
          <a:p>
            <a:r>
              <a:rPr lang="en-US" altLang="zh-CN" sz="1200" dirty="0"/>
              <a:t>[ 0, (dq1^2*sin(2*q3))/2, (dq1^2*sin(2*q3))/2, (dq1^2*sin(2*q3))/2, 0, 0, dq1^2*cos(2*q3), -ddq1*cos(q3), dq1^2*cos(2*q3), -ddq1*cos(q3), 0, ddq1*cos(q3), dq1^2*cos(2*q3), ddq1*cos(q3), ddq1*sin(q3), 0, -ddq1*sin(q3), ddq1*sin(q3), -ddq1*sin(q3), dq1^2*cos(2*q3), 0, 0, 0, -(dq1^2*sin(2*q3))/2, 0, -(dq1^2*sin(2*q3))/2, (dq1^2*sin(2*q3))/2]</a:t>
            </a:r>
          </a:p>
          <a:p>
            <a:r>
              <a:rPr lang="en-US" altLang="zh-CN" sz="1200" dirty="0"/>
              <a:t> </a:t>
            </a:r>
            <a:r>
              <a:rPr lang="zh-CN" altLang="en-US" sz="1200" dirty="0"/>
              <a:t> </a:t>
            </a:r>
          </a:p>
          <a:p>
            <a:r>
              <a:rPr lang="zh-CN" altLang="en-US" sz="1200" dirty="0"/>
              <a:t>Y_M2_simp_B =</a:t>
            </a:r>
          </a:p>
          <a:p>
            <a:r>
              <a:rPr lang="zh-CN" altLang="en-US" sz="1200" dirty="0"/>
              <a:t>[ -(dq1^2*sin(2*q2))/2, -(dq1^2*sin(2*q2))/2, (dq1^2*sin(2*q2))/2, (dq1^2*sin(2*q2))/2, -(dq1^2*sin(2*q2))/2, -dq1^2*cos(2*q2), -ddq1*sin(q2), -dq1^2*cos(2*q2), -ddq1*cos(q2), -dq1^2*cos(2*q2), ddq1*sin(q2), -dq1^2*cos(2*q2), -ddq1*cos(q2), dq1^2*cos(2*q2), -ddq1*sin(q2), ddq1*cos(q2), -ddq1*cos(q2), -ddq1*sin(q2), ddq1*sin(q2), -ddq1*cos(q2), 0, 0, (dq1^2*sin(2*q2))/2, 0, -(dq1^2*sin(2*q2))/2, 0, (dq1^2*sin(2*q2))/2]</a:t>
            </a:r>
          </a:p>
          <a:p>
            <a:r>
              <a:rPr lang="zh-CN" altLang="en-US" sz="1200" dirty="0"/>
              <a:t> </a:t>
            </a:r>
          </a:p>
          <a:p>
            <a:r>
              <a:rPr lang="zh-CN" altLang="en-US" sz="12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4AF02-3E4E-EBD6-278B-79C5A854AE72}"/>
              </a:ext>
            </a:extLst>
          </p:cNvPr>
          <p:cNvSpPr txBox="1"/>
          <p:nvPr/>
        </p:nvSpPr>
        <p:spPr>
          <a:xfrm>
            <a:off x="690878" y="862994"/>
            <a:ext cx="99466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sz="1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betaM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=[</a:t>
            </a:r>
            <a:r>
              <a:rPr lang="en-US" altLang="zh-CN" sz="1200" kern="100" dirty="0">
                <a:solidFill>
                  <a:srgbClr val="7030A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beta1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200" kern="100" dirty="0">
                <a:solidFill>
                  <a:schemeClr val="accent2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beta2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200" kern="100" dirty="0">
                <a:solidFill>
                  <a:schemeClr val="accent6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beta3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beta4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beta5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200" kern="100" dirty="0">
                <a:solidFill>
                  <a:srgbClr val="7030A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beta7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200" kern="100" dirty="0">
                <a:solidFill>
                  <a:schemeClr val="accent2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beta8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200" kern="100" dirty="0">
                <a:solidFill>
                  <a:schemeClr val="accent6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beta9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beta10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beta11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200" kern="100" dirty="0">
                <a:solidFill>
                  <a:srgbClr val="7030A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beta13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200" kern="100" dirty="0">
                <a:solidFill>
                  <a:schemeClr val="accent2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beta14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200" kern="100" dirty="0">
                <a:solidFill>
                  <a:schemeClr val="accent6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beta15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beta16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beta17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200" kern="100" dirty="0">
                <a:solidFill>
                  <a:srgbClr val="7030A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beta19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200" kern="100" dirty="0">
                <a:solidFill>
                  <a:schemeClr val="accent2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beta20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200" kern="100" dirty="0">
                <a:solidFill>
                  <a:schemeClr val="accent6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beta21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200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beta22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beta23,</a:t>
            </a:r>
            <a:r>
              <a:rPr lang="en-US" altLang="zh-CN" sz="1200" kern="100" dirty="0">
                <a:solidFill>
                  <a:schemeClr val="bg2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,beta25,beta26,beta27,beta28,beta29,beta30,beta31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8894DF-3911-8658-1A19-557EA8076F16}"/>
              </a:ext>
            </a:extLst>
          </p:cNvPr>
          <p:cNvSpPr txBox="1"/>
          <p:nvPr/>
        </p:nvSpPr>
        <p:spPr>
          <a:xfrm>
            <a:off x="3715295" y="184364"/>
            <a:ext cx="4761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非对角惯性参数简化结果</a:t>
            </a:r>
          </a:p>
        </p:txBody>
      </p:sp>
    </p:spTree>
    <p:extLst>
      <p:ext uri="{BB962C8B-B14F-4D97-AF65-F5344CB8AC3E}">
        <p14:creationId xmlns:p14="http://schemas.microsoft.com/office/powerpoint/2010/main" val="2907705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15629</TotalTime>
  <Words>6347</Words>
  <Application>Microsoft Office PowerPoint</Application>
  <PresentationFormat>Widescreen</PresentationFormat>
  <Paragraphs>431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HuJinfei</dc:creator>
  <cp:lastModifiedBy>HuJinfei</cp:lastModifiedBy>
  <cp:revision>73</cp:revision>
  <dcterms:created xsi:type="dcterms:W3CDTF">2024-07-08T06:03:18Z</dcterms:created>
  <dcterms:modified xsi:type="dcterms:W3CDTF">2024-08-23T09:54:37Z</dcterms:modified>
</cp:coreProperties>
</file>