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7056-BCE2-4CF4-BD6B-1B073BFB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61183-CEFA-4CCD-8AB5-2E88288E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F8A6-B157-41DF-BD38-07AC078C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EB7E-AD89-48DA-8F71-C8C2A0A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C83D-5A99-4CD4-B367-CD55F7EC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DC8-AC4C-4BBD-9C0F-8843BC7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0C9F0-E849-44EB-AC7A-1DAE35B7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2CA8-C136-464A-809F-D1B847B1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74E4-D34D-4683-A555-7EC9A25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B51F-E8A5-41B7-AE4C-5E8DEF67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CE018-7E4B-482F-A686-5B3EB6B6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816FF-B19D-4EF4-A165-AA6E45A51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AA0E-5279-4992-91A8-0AA28AD7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5332-F9C2-437A-A9A5-CED76CA1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4EAD-8AC1-4A98-AD87-EAFF7F69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83B2-9EF0-441E-B667-DF2D6F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12AB-DDB1-4AB0-90A7-59CD23E3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DA6B-A339-4D17-B695-FE4D79A4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A40-9036-43C3-BAE6-4F3BE850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69B2-EB19-4BEA-B935-75C23E30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DFD-01E0-4894-AD26-02688FC3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AC80-0A5A-4508-9B08-F5362434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9FF9-0404-4BBA-BEFD-92B098D6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0675-0334-4C30-9A20-729780A9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8939-B2BB-47A2-817C-06C6E149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549-0982-4991-B7C7-EFC21C8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C22F-3B9F-4FD5-BC35-FB772F1EE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AF57F-0101-4FB1-8BFC-749F6126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EAEA6-1C4E-4B80-8DE7-9CE142FD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7A92-8D00-42B8-97AA-BF5F3FF6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43ABB-C7C0-4345-98D8-C2117271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392F-08E6-4184-8ED4-F320CB75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2AAF-31EE-4EBD-889E-0F8FD4D9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57370-6A28-4E27-B42E-70D6384F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067D7-3966-479E-AC32-18A92A4D5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8F0AC-2C03-4E45-BC42-F5E926D11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AEC5-CEAA-49A4-9647-1609535E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22795-1FC6-409E-8125-20684F49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27BD-9AD4-466F-AAD7-A4AF2A91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765-ABB9-45E0-9041-D3C3C25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B24F-AF5E-436E-A923-473D8B18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ADF19-796D-41A3-80D2-75897E1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0267C-5099-4087-B9E7-8B6FE240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E94F0-92FC-4C67-B3ED-D0A25CF6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ED741-273F-412F-9635-E3C0EA9D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6808-8AD6-4441-B44B-8ECC958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B83B-FFA8-40AE-8D7B-56C314F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9FAA-3182-4400-B067-8E3D17D9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659C-45DA-4ADB-815E-C53E2539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0148-CD57-4107-9598-3BC228E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2C112-6303-44D9-96BA-24519EA0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23379-33DA-4773-A4F5-FC7D8591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DBE4-6E72-4A8B-8A64-F8296876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5984-1251-48DE-878D-CA37EFDF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E1F74-1118-47A3-9C83-5238A58E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E0CC-D0DE-4AFC-BAE2-E19917D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66B2-EA50-4E85-9499-E7AAA9FD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1573-EBE4-4236-9DBB-79BF767D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30CF2-17A7-4D5E-94A3-8F41B756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4EB5-FA01-4295-B95C-AC3C055B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3DA3-9A15-4179-929A-ACB565A7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20B1-D94F-444A-A924-1CAC7FA1B2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E542-A30C-4DC8-AB13-A255BBBD1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2573-EFA2-45C3-A6C2-D14269AB9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BF-1D43-43AA-B44A-4B3B0181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1C9-CB48-499E-9701-3CAF839B9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31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Hidden Markov Model, Extended with WordNet, for Textual Based Emotion Detection in a System Initiative Dialog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CC46-27FD-4C56-8C4C-4A61E6367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9075"/>
            <a:ext cx="9144000" cy="1655762"/>
          </a:xfrm>
        </p:spPr>
        <p:txBody>
          <a:bodyPr/>
          <a:lstStyle/>
          <a:p>
            <a:r>
              <a:rPr lang="en-US" dirty="0"/>
              <a:t>By Hunter Johnson</a:t>
            </a:r>
          </a:p>
        </p:txBody>
      </p:sp>
    </p:spTree>
    <p:extLst>
      <p:ext uri="{BB962C8B-B14F-4D97-AF65-F5344CB8AC3E}">
        <p14:creationId xmlns:p14="http://schemas.microsoft.com/office/powerpoint/2010/main" val="25056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BD95-B6B4-4EAD-B810-C883BDBF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Pervious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2130-F984-4345-96C4-D70E988C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 Mining and Sentiment Analysis</a:t>
            </a:r>
          </a:p>
          <a:p>
            <a:r>
              <a:rPr lang="en-US" dirty="0"/>
              <a:t>Lexicon-Based Methods for Sentiment Analysis</a:t>
            </a:r>
          </a:p>
          <a:p>
            <a:r>
              <a:rPr lang="en-US" dirty="0"/>
              <a:t>Corpus Fusion for Emotion Classification</a:t>
            </a:r>
          </a:p>
          <a:p>
            <a:r>
              <a:rPr lang="en-US" dirty="0"/>
              <a:t>Affect in text and speech</a:t>
            </a:r>
          </a:p>
        </p:txBody>
      </p:sp>
    </p:spTree>
    <p:extLst>
      <p:ext uri="{BB962C8B-B14F-4D97-AF65-F5344CB8AC3E}">
        <p14:creationId xmlns:p14="http://schemas.microsoft.com/office/powerpoint/2010/main" val="274200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22A6-1450-4674-A265-C97E8B94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55B-8B86-43DA-B24E-6F304593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23" y="1690688"/>
            <a:ext cx="10515600" cy="4351338"/>
          </a:xfrm>
        </p:spPr>
        <p:txBody>
          <a:bodyPr/>
          <a:lstStyle/>
          <a:p>
            <a:r>
              <a:rPr lang="en-US" dirty="0"/>
              <a:t>Three corpuses: Beatrix Potter, H. C. Andersen, and the Brothers Grimm</a:t>
            </a:r>
          </a:p>
          <a:p>
            <a:r>
              <a:rPr lang="en-US" dirty="0"/>
              <a:t>Annotated with: </a:t>
            </a:r>
          </a:p>
        </p:txBody>
      </p:sp>
      <p:pic>
        <p:nvPicPr>
          <p:cNvPr id="1026" name="Picture 2" descr="affectLabelHierarchy.PNG">
            <a:extLst>
              <a:ext uri="{FF2B5EF4-FFF2-40B4-BE49-F238E27FC236}">
                <a16:creationId xmlns:a16="http://schemas.microsoft.com/office/drawing/2014/main" id="{8491C061-DB4F-48A1-ACD7-F2894FDB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710" y="2495550"/>
            <a:ext cx="6716024" cy="30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087A-1595-4AA9-ACFC-806E1CEA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1187-5E24-4B9E-9A35-6B241A56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board!</a:t>
            </a:r>
          </a:p>
        </p:txBody>
      </p:sp>
    </p:spTree>
    <p:extLst>
      <p:ext uri="{BB962C8B-B14F-4D97-AF65-F5344CB8AC3E}">
        <p14:creationId xmlns:p14="http://schemas.microsoft.com/office/powerpoint/2010/main" val="136405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72CE-B9FF-4E39-B8BE-0303688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System Initiative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A5D7-DD91-4BC5-BE06-C48B8111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board again!</a:t>
            </a:r>
          </a:p>
        </p:txBody>
      </p:sp>
      <p:pic>
        <p:nvPicPr>
          <p:cNvPr id="2050" name="Picture 2" descr="kismet.png">
            <a:extLst>
              <a:ext uri="{FF2B5EF4-FFF2-40B4-BE49-F238E27FC236}">
                <a16:creationId xmlns:a16="http://schemas.microsoft.com/office/drawing/2014/main" id="{D45383C5-8540-4E9C-8D35-B91F5190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13" y="1825625"/>
            <a:ext cx="4850208" cy="329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43BE-BB44-427E-95BA-96DA795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C05902-84CA-4A63-A18A-E3C8EF8CD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4752"/>
              </p:ext>
            </p:extLst>
          </p:nvPr>
        </p:nvGraphicFramePr>
        <p:xfrm>
          <a:off x="2523875" y="1370967"/>
          <a:ext cx="7527249" cy="30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5333858" imgH="2162282" progId="Excel.Sheet.12">
                  <p:embed/>
                </p:oleObj>
              </mc:Choice>
              <mc:Fallback>
                <p:oleObj name="Worksheet" r:id="rId3" imgW="5333858" imgH="21622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3875" y="1370967"/>
                        <a:ext cx="7527249" cy="305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35ED99-331B-415A-B644-662105B60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004244"/>
              </p:ext>
            </p:extLst>
          </p:nvPr>
        </p:nvGraphicFramePr>
        <p:xfrm>
          <a:off x="2523875" y="4599940"/>
          <a:ext cx="7527248" cy="101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5" imgW="4305371" imgH="580918" progId="Excel.Sheet.12">
                  <p:embed/>
                </p:oleObj>
              </mc:Choice>
              <mc:Fallback>
                <p:oleObj name="Worksheet" r:id="rId5" imgW="4305371" imgH="5809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3875" y="4599940"/>
                        <a:ext cx="7527248" cy="101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88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876E-2C3B-43CC-B93B-E281E34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Achievements, limitations, and 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A24C-77E2-4DC0-ADA9-69737EA1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HMM was not ideal.</a:t>
            </a:r>
          </a:p>
          <a:p>
            <a:r>
              <a:rPr lang="en-US" dirty="0"/>
              <a:t>Applying this to more than just system initiative Dialogues.</a:t>
            </a:r>
          </a:p>
        </p:txBody>
      </p:sp>
    </p:spTree>
    <p:extLst>
      <p:ext uri="{BB962C8B-B14F-4D97-AF65-F5344CB8AC3E}">
        <p14:creationId xmlns:p14="http://schemas.microsoft.com/office/powerpoint/2010/main" val="31239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Using a Hidden Markov Model, Extended with WordNet, for Textual Based Emotion Detection in a System Initiative Dialog</vt:lpstr>
      <vt:lpstr>Pervious approaches</vt:lpstr>
      <vt:lpstr>Approach: The data set</vt:lpstr>
      <vt:lpstr>My Hidden Markov Model</vt:lpstr>
      <vt:lpstr>My System Initiative Dialog</vt:lpstr>
      <vt:lpstr>Results</vt:lpstr>
      <vt:lpstr>Achievements, limitations, and Possible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Hidden Markov Model, Extended with WordNet, for Textual Based Emotion Detection in a System Initiative Dialog</dc:title>
  <dc:creator>Hunter Johnson</dc:creator>
  <cp:lastModifiedBy>Hunter Johnson</cp:lastModifiedBy>
  <cp:revision>3</cp:revision>
  <dcterms:created xsi:type="dcterms:W3CDTF">2018-05-09T23:20:36Z</dcterms:created>
  <dcterms:modified xsi:type="dcterms:W3CDTF">2018-05-10T00:07:26Z</dcterms:modified>
</cp:coreProperties>
</file>